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notesSlides/notesSlide2.xml" ContentType="application/vnd.openxmlformats-officedocument.presentationml.notesSlide+xml"/>
  <Override PartName="/ppt/ink/ink286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2" r:id="rId3"/>
    <p:sldId id="259" r:id="rId4"/>
    <p:sldId id="265" r:id="rId5"/>
    <p:sldId id="260" r:id="rId6"/>
    <p:sldId id="261" r:id="rId7"/>
    <p:sldId id="264" r:id="rId8"/>
    <p:sldId id="263" r:id="rId9"/>
    <p:sldId id="266" r:id="rId10"/>
    <p:sldId id="267" r:id="rId11"/>
    <p:sldId id="268" r:id="rId12"/>
    <p:sldId id="270" r:id="rId13"/>
    <p:sldId id="273" r:id="rId14"/>
    <p:sldId id="274" r:id="rId15"/>
    <p:sldId id="276" r:id="rId16"/>
    <p:sldId id="275" r:id="rId17"/>
    <p:sldId id="271" r:id="rId18"/>
    <p:sldId id="277" r:id="rId19"/>
    <p:sldId id="269" r:id="rId20"/>
    <p:sldId id="25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5189"/>
    <a:srgbClr val="2276FF"/>
    <a:srgbClr val="D82042"/>
    <a:srgbClr val="195FD1"/>
    <a:srgbClr val="1B66DE"/>
    <a:srgbClr val="00BA38"/>
    <a:srgbClr val="5D98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67"/>
    <p:restoredTop sz="87858"/>
  </p:normalViewPr>
  <p:slideViewPr>
    <p:cSldViewPr snapToGrid="0" snapToObjects="1">
      <p:cViewPr varScale="1">
        <p:scale>
          <a:sx n="78" d="100"/>
          <a:sy n="78" d="100"/>
        </p:scale>
        <p:origin x="19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4:41.9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51.1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 1317 24575,'0'-18'0,"0"-2"0,0-17 0,0-1 0,0-20 0,0-2 0,0-10 0,0 10 0,0-20 0,0 17 0,0-19 0,0 0 0,0 19 0,0-7 0,0 23 0,0 0 0,0 3 0,0 13 0,0 7 0,0 12 0,4 6 0,2 1 0,6-7 0,-1 4 0,9-19 0,2-2 0,15-3 0,-5-5 0,4 8 0,-8 1 0,-7 0 0,-2 7 0,-6 2 0,-1 7 0,0 5 0,-5-4 0,-2 15 0,-5-3 0,0 10 0,0 1 0,-5 0 0,3 0 0,-10 16 0,4-5 0,-8 22 0,-7 3 0,4 12 0,-6 10 0,-1 0 0,13-20 0,-1 1 0,-23 39-266,22-38 1,2 0 265,-14 30 0,10-22 0,0-2 0,1-11 0,8-9 0,-6-1 0,13-17 531,-5-1-531,6-7 0,0 0 0,0 0 0,0-1 0,0 0 0,0 0 0,0 0 0,0 1 0,0-1 0,0 0 0,4-4 0,3-8 0,19-7 0,6-13 0,15-4 0,22-10 0,-6 1-231,-16 11 0,0-1 231,26-14 0,-26 15 0,0-1 0,38-22 0,0 7 0,-3-7 0,-12 11 0,3-10 0,-2 7 0,3-8 0,-4 11 0,0 0 0,-10 1 0,11-11 0,-21 11 0,2-8 0,-7 18 0,-15-3 0,6 5 0,-15 1 462,5 1-462,-13 13 0,6-5 0,-7 6 0,-1-1 0,-4-3 0,2 9 0,-13 1 0,8 6 0,-14 5 0,8 1 0,-8 0 0,3 0 0,-12 1 0,-2 0 0,-7 7 0,-19 5 0,-7 25 0,-7-11 0,20-9 0,-1 3-426,-5 3 1,1 0 425,5-6 0,0 2 0,-15 9 0,1 1 0,14-8 0,1-1 0,-4 2 0,-1 0 0,-5 1 0,1 0 0,9-3 0,0 0 0,-4-3 0,2-2-254,-25 28 254,-4-9 0,18-5 0,-4-9 0,9-2 0,10-7 0,1-3 839,9-7-839,8-1 266,0 0-266,8-6 0,5 3 0,-3-8 0,9-2 0,11-1 0,-1-4 0,12 5 0,7 0 0,3 0 0,27 8 0,14 20 0,13 12-1261,-1 8 1261,-28-13 0,1 1 0,-13-10 0,1-1 0,19 13 0,1 0 0,-15-12 0,0-2 0,6 6 0,-2-2-581,31 12 581,-37-17 0,-2 1 0,17 9 0,6 2 0,-22-11 0,0-1 0,-14-2 1223,1-5-1223,-19 3 619,4-6-619,-7-1 0,0-5 0,-5 3 0,-7-8 0,-5-2 0,-6-6 0,0 0 0,-1-4 0,-16-6 0,-3 0 0,-17-14 0,-21 3 0,6-7 0,-22-13-599,2 7 599,6-6 0,3 2 0,5 14 0,26-7 0,-4 19 0,19-2 0,7 7 0,2 5 0,12-2 599,-4 8-599,10-8 0,-9 4 0,-4 0 0,-6-11 0,-16 7 0,-3-18 0,-18 2 0,7-6 0,-21-13 0,10 9 0,-5-18 0,-2 17 0,24-3 0,-3 15 0,26 6 0,-5 5 0,18 2 0,-10 4 0,17-3 0,-5 10 0,6-4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51.1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 1317 24575,'0'-18'0,"0"-2"0,0-17 0,0-1 0,0-20 0,0-2 0,0-10 0,0 10 0,0-20 0,0 17 0,0-19 0,0 0 0,0 19 0,0-7 0,0 23 0,0 0 0,0 3 0,0 13 0,0 7 0,0 12 0,4 6 0,2 1 0,6-7 0,-1 4 0,9-19 0,2-2 0,15-3 0,-5-5 0,4 8 0,-8 1 0,-7 0 0,-2 7 0,-6 2 0,-1 7 0,0 5 0,-5-4 0,-2 15 0,-5-3 0,0 10 0,0 1 0,-5 0 0,3 0 0,-10 16 0,4-5 0,-8 22 0,-7 3 0,4 12 0,-6 10 0,-1 0 0,13-20 0,-1 1 0,-23 39-266,22-38 1,2 0 265,-14 30 0,10-22 0,0-2 0,1-11 0,8-9 0,-6-1 0,13-17 531,-5-1-531,6-7 0,0 0 0,0 0 0,0-1 0,0 0 0,0 0 0,0 0 0,0 1 0,0-1 0,0 0 0,4-4 0,3-8 0,19-7 0,6-13 0,15-4 0,22-10 0,-6 1-231,-16 11 0,0-1 231,26-14 0,-26 15 0,0-1 0,38-22 0,0 7 0,-3-7 0,-12 11 0,3-10 0,-2 7 0,3-8 0,-4 11 0,0 0 0,-10 1 0,11-11 0,-21 11 0,2-8 0,-7 18 0,-15-3 0,6 5 0,-15 1 462,5 1-462,-13 13 0,6-5 0,-7 6 0,-1-1 0,-4-3 0,2 9 0,-13 1 0,8 6 0,-14 5 0,8 1 0,-8 0 0,3 0 0,-12 1 0,-2 0 0,-7 7 0,-19 5 0,-7 25 0,-7-11 0,20-9 0,-1 3-426,-5 3 1,1 0 425,5-6 0,0 2 0,-15 9 0,1 1 0,14-8 0,1-1 0,-4 2 0,-1 0 0,-5 1 0,1 0 0,9-3 0,0 0 0,-4-3 0,2-2-254,-25 28 254,-4-9 0,18-5 0,-4-9 0,9-2 0,10-7 0,1-3 839,9-7-839,8-1 266,0 0-266,8-6 0,5 3 0,-3-8 0,9-2 0,11-1 0,-1-4 0,12 5 0,7 0 0,3 0 0,27 8 0,14 20 0,13 12-1261,-1 8 1261,-28-13 0,1 1 0,-13-10 0,1-1 0,19 13 0,1 0 0,-15-12 0,0-2 0,6 6 0,-2-2-581,31 12 581,-37-17 0,-2 1 0,17 9 0,6 2 0,-22-11 0,0-1 0,-14-2 1223,1-5-1223,-19 3 619,4-6-619,-7-1 0,0-5 0,-5 3 0,-7-8 0,-5-2 0,-6-6 0,0 0 0,-1-4 0,-16-6 0,-3 0 0,-17-14 0,-21 3 0,6-7 0,-22-13-599,2 7 599,6-6 0,3 2 0,5 14 0,26-7 0,-4 19 0,19-2 0,7 7 0,2 5 0,12-2 599,-4 8-599,10-8 0,-9 4 0,-4 0 0,-6-11 0,-16 7 0,-3-18 0,-18 2 0,7-6 0,-21-13 0,10 9 0,-5-18 0,-2 17 0,24-3 0,-3 15 0,26 6 0,-5 5 0,18 2 0,-10 4 0,17-3 0,-5 10 0,6-4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1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24575,'0'61'0,"0"-5"0,0-5 0,0 5-1222,0-6 0,0 2 1222,0 18 0,0 2 0,0-7 0,0 1 0,0 13 0,0 0 0,0-14 0,0 1 0,0 12 0,0 1 0,0-14 0,0 1 0,0 13 0,0-1 0,0-19 0,0 0 0,0 25 0,0 2-697,5-8 1,2-3 696,-3-4 0,2-1 0,5 15 0,1-2 0,-1-22 0,-1-1 0,1 12 0,0 2 0,0 5 0,1 0 0,-2-14 0,1 1 0,0 3 0,0 4 0,1 17 0,0-3 0,-6-29 0,0-1-132,5 29 1,-1-1 131,-9-33 0,0-2 0,9 13 0,-1 1-358,-7-7 1,-1 0 357,3-1 0,1-2 694,4 43-694,-7-12 0,6 8 0,-8-30 0,0 16 1577,0-29-1577,0 8 1259,7-11-1259,-5-9 876,5 7-876,-7-6 409,7 8-409,-5 0 0,12 10 0,-12-7 0,13 7 0,-13 1 0,18 12 0,-16-7 0,16-4 0,-19-14 0,12-15 0,-12 6 0,12-8 0,-12-1 0,12 10 0,-4 1 0,6 1 0,1 16 0,-1-14 0,-6 8 0,5-5 0,-6-14 0,0 5 0,-2-14 0,0-2 0,-5-7 0,4 0 0,-5 0 0,6 0 0,-5 0 0,4 0 0,-5 0 0,0 0 0,6 0 0,-5 0 0,5 0 0,-1-1 0,0-4 0,6-2 0,0-5 0,0 0 0,1 0 0,15 0 0,5 0 0,25 8 0,3-6 0,22 14 0,-9-6-546,21 9 546,-9 0 0,12-9 0,0 8 0,-13-9 0,-2 10 0,-11-2 0,11 2 0,-9-9 0,9 6 0,-12-6 0,-10 6 0,7-6 0,-7 5 0,0-6 0,8 8 0,-8-8 546,0 5-546,7-4 0,-7-1 0,10 6 0,-10-6 0,8 9 0,-19-3 0,9-5 0,-1 5 0,-8-13 0,0 11 0,17-4 0,-31-1 0,22-1 0,-29-1 0,0-5 0,-1 6 0,1-7 0,0 0 0,-1 6 0,-6-5 0,5 5 0,-5-6 0,6 0 0,1 7 0,-7-6 0,-2 5 0,-1-6 0,-4 0 0,5 0 0,-7 0 0,0 0 0,-1 0 0,0 5 0,7-4 0,10 4 0,21 2 0,11-5 0,10 14 0,12-14 0,-19 13 0,16-14 0,-29 6 0,7 0 0,-18-5 0,-10 5 0,-10-7 0,-7 0 0,0 0 0,-5 4 0,-2 2 0,-5 5 0,0-1 0,0 2 0,0-1 0,0 8 0,0 2 0,0 15 0,0 13 0,0 11 0,0 22 0,0-9 0,0 21-990,0-9 990,0-31 0,0 2 0,0-6 0,0 0 0,0 5 0,0 1 0,0-1 0,0 0 0,0-5 0,0 0 0,0 5 0,0 0 0,9 42 0,-7 0 0,15-1-486,-15-11 486,7-3 0,-1-11 0,-6-12 0,5 9 0,-7-8 0,0 12 965,7-20-965,-6-3 511,5-22-511,-6-6 0,0-2 0,0-7 0,0 0 0,0 4 0,0 13 0,0 6 0,0 4 0,0 6 0,0-7 0,0 0 0,0-8 0,0-4 0,0-12 0,0 4 0,0-5 0,0-1 0,0 0 0,0 7 0,0 10 0,0 20 0,0 0 0,0 19 0,0-27 0,7 14 0,-5-25 0,5-1 0,-7-3 0,0-12 0,0 0 0,0-9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3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24575,'0'55'0,"0"7"0,0 23-775,0-31 1,0 0 774,0 22 0,0 1 0,0-1 0,0-2 0,0-7 0,0 3 0,0-17 0,0-3 0,0 42 0,0-17 0,0 1-528,0-15 1,0-1 527,0 13 0,0 0 0,0-8 0,0-2 0,0-1 0,0 0 0,0 2 0,0 1 0,0 0 0,0 1 0,0-1 0,0-2 49,0-6 1,0-3-50,0 31 0,0-14 0,0-13 721,0-20-721,0-2 1209,0-15-1209,0-2 575,0-7-575,6 0 0,-5 0 0,4-1 0,-5 0 0,0 1 0,0 6 0,0 11 0,0 20 0,0 1 0,0 17 0,0-17 0,7 7 0,-5-18 0,5-3 0,-7-15 0,0-2 0,0-7 0,0 0 0,0 0 0,0 0 0,0 0 0,0 0 0,0 7 0,0 11 0,0-1 0,0 8 0,0-17 0,0 6 0,0-12 0,0 5 0,0-7 0,0 0 0,0 0 0,0 0 0,0 7 0,0 10 0,0 10 0,0 8 0,0 0 0,7 0 0,-6 0 0,6-8 0,0-3 0,-6-10 0,5-5 0,-6-4 0,0-10 0,0-2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7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24575,'-6'0'0,"1"0"0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8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8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24575,'-6'0'0,"1"0"0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9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0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0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1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1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24575,'0'61'0,"0"-5"0,0-5 0,0 5-1222,0-6 0,0 2 1222,0 18 0,0 2 0,0-7 0,0 1 0,0 13 0,0 0 0,0-14 0,0 1 0,0 12 0,0 1 0,0-14 0,0 1 0,0 13 0,0-1 0,0-19 0,0 0 0,0 25 0,0 2-697,5-8 1,2-3 696,-3-4 0,2-1 0,5 15 0,1-2 0,-1-22 0,-1-1 0,1 12 0,0 2 0,0 5 0,1 0 0,-2-14 0,1 1 0,0 3 0,0 4 0,1 17 0,0-3 0,-6-29 0,0-1-132,5 29 1,-1-1 131,-9-33 0,0-2 0,9 13 0,-1 1-358,-7-7 1,-1 0 357,3-1 0,1-2 694,4 43-694,-7-12 0,6 8 0,-8-30 0,0 16 1577,0-29-1577,0 8 1259,7-11-1259,-5-9 876,5 7-876,-7-6 409,7 8-409,-5 0 0,12 10 0,-12-7 0,13 7 0,-13 1 0,18 12 0,-16-7 0,16-4 0,-19-14 0,12-15 0,-12 6 0,12-8 0,-12-1 0,12 10 0,-4 1 0,6 1 0,1 16 0,-1-14 0,-6 8 0,5-5 0,-6-14 0,0 5 0,-2-14 0,0-2 0,-5-7 0,4 0 0,-5 0 0,6 0 0,-5 0 0,4 0 0,-5 0 0,0 0 0,6 0 0,-5 0 0,5 0 0,-1-1 0,0-4 0,6-2 0,0-5 0,0 0 0,1 0 0,15 0 0,5 0 0,25 8 0,3-6 0,22 14 0,-9-6-546,21 9 546,-9 0 0,12-9 0,0 8 0,-13-9 0,-2 10 0,-11-2 0,11 2 0,-9-9 0,9 6 0,-12-6 0,-10 6 0,7-6 0,-7 5 0,0-6 0,8 8 0,-8-8 546,0 5-546,7-4 0,-7-1 0,10 6 0,-10-6 0,8 9 0,-19-3 0,9-5 0,-1 5 0,-8-13 0,0 11 0,17-4 0,-31-1 0,22-1 0,-29-1 0,0-5 0,-1 6 0,1-7 0,0 0 0,-1 6 0,-6-5 0,5 5 0,-5-6 0,6 0 0,1 7 0,-7-6 0,-2 5 0,-1-6 0,-4 0 0,5 0 0,-7 0 0,0 0 0,-1 0 0,0 5 0,7-4 0,10 4 0,21 2 0,11-5 0,10 14 0,12-14 0,-19 13 0,16-14 0,-29 6 0,7 0 0,-18-5 0,-10 5 0,-10-7 0,-7 0 0,0 0 0,-5 4 0,-2 2 0,-5 5 0,0-1 0,0 2 0,0-1 0,0 8 0,0 2 0,0 15 0,0 13 0,0 11 0,0 22 0,0-9 0,0 21-990,0-9 990,0-31 0,0 2 0,0-6 0,0 0 0,0 5 0,0 1 0,0-1 0,0 0 0,0-5 0,0 0 0,0 5 0,0 0 0,9 42 0,-7 0 0,15-1-486,-15-11 486,7-3 0,-1-11 0,-6-12 0,5 9 0,-7-8 0,0 12 965,7-20-965,-6-3 511,5-22-511,-6-6 0,0-2 0,0-7 0,0 0 0,0 4 0,0 13 0,0 6 0,0 4 0,0 6 0,0-7 0,0 0 0,0-8 0,0-4 0,0-12 0,0 4 0,0-5 0,0-1 0,0 0 0,0 7 0,0 10 0,0 20 0,0 0 0,0 19 0,0-27 0,7 14 0,-5-25 0,5-1 0,-7-3 0,0-12 0,0 0 0,0-9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2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6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7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12 24575,'-12'-7'0,"1"2"0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2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3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24575,'0'6'0,"0"-1"0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5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6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24575,'0'6'0,"0"-1"0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9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24575,'0'-6'0,"0"1"0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1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24575,'0'-6'0,"0"1"0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3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24575,'0'55'0,"0"7"0,0 23-775,0-31 1,0 0 774,0 22 0,0 1 0,0-1 0,0-2 0,0-7 0,0 3 0,0-17 0,0-3 0,0 42 0,0-17 0,0 1-528,0-15 1,0-1 527,0 13 0,0 0 0,0-8 0,0-2 0,0-1 0,0 0 0,0 2 0,0 1 0,0 0 0,0 1 0,0-1 0,0-2 49,0-6 1,0-3-50,0 31 0,0-14 0,0-13 721,0-20-721,0-2 1209,0-15-1209,0-2 575,0-7-575,6 0 0,-5 0 0,4-1 0,-5 0 0,0 1 0,0 6 0,0 11 0,0 20 0,0 1 0,0 17 0,0-17 0,7 7 0,-5-18 0,5-3 0,-7-15 0,0-2 0,0-7 0,0 0 0,0 0 0,0 0 0,0 0 0,0 0 0,0 7 0,0 11 0,0-1 0,0 8 0,0-17 0,0 6 0,0-12 0,0 5 0,0-7 0,0 0 0,0 0 0,0 0 0,0 7 0,0 10 0,0 10 0,0 8 0,0 0 0,7 0 0,-6 0 0,6-8 0,0-3 0,-6-10 0,5-5 0,-6-4 0,0-10 0,0-2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1.169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2911 1 24575,'-24'0'0,"-9"0"0,-6 0 0,1 0 0,-7 0 0,-4 0 0,8 0 0,-25 0 0,15 0 0,-20 0 0,1 0 0,0 0 0,-1 0 0,1 0 0,-12 0 0,8 0 0,-8 0 0,12 0 0,-12 0 0,-3 0 0,0 0 0,3 0 0,11 0 0,1 7 0,-12 4 0,8 14 0,-8 3 0,12 0 0,0 5 0,-1-6 0,11 7 0,-19 11 0,26-11 0,-30 21-515,19-9 515,-3 10 0,3-1 0,14-12 0,7 5 0,-5-5 0,14 4 0,-14 24 0,15-19 0,2 16 0,-1-10 0,13 2 0,-14 9 0,14 2 0,-7-2 0,8 13 0,0-8 0,7 8 0,3-12 0,8 0 0,0 0 0,0 12 0,0-9 0,0 21 0,0-21 0,0 20 515,0-20-515,10-17 0,4 1 0,7 21-344,3-26 1,5 0 343,19 22 0,10 3 0,-17-29 0,1-2-524,-6-9 0,1-1 524,16 12 0,1 0 0,-8-11 0,1-1-766,12 7 0,3 2 766,-1 0 0,2-2 0,2-3 0,3 0 0,8 7 0,1-2 0,-3-8 0,-1-4 0,-10-3 0,1 0 0,12 3 0,-1-3 0,-22-12 0,-1-2 0,17 6 0,5 1 0,11 3 0,0-3 0,-16-10 0,0-1 0,10 8 0,-2-1 0,-13-8 0,-4-2-388,-10 2 1,0-2 387,12-2 0,0-3 0,-5 1 0,0-1 0,6-3 0,1-2 0,0 1 0,-1 0 0,-6 0 0,0 0 0,5 0 0,0 0 0,-12 1 0,0-2 0,12-2 0,0-3 0,-12-3 0,0-2 0,5-3 0,0-3 0,-7-6 0,1-1 0,13-3 0,1-1-277,-4-2 1,0-2 276,7-6 0,1 0 0,-3 6 0,-4-2 0,-17 1 0,-1-2 0,13 0 0,0-2 0,-8-8 0,-1-1 0,-3 8 0,-2 1 443,0-3 1,-6 3-444,-2-2 1493,-14 19-1493,-6 0 861,-6-18-861,-2-18 0,-5-29 0,0 30 0,0 0 204,0 5-1,0-1-203,0-10 0,0-2 0,0 6 0,0 0 0,1 0 0,-2 1 0,-3-1 0,-1 3-134,3-31 134,-14 3 0,7 22 0,-8 2 0,-6 11 0,-8-21 0,-4 5 0,-14-10-466,2-7 466,-6 22 0,24 12 0,0 0 0,-27-23 0,26 26 0,2 0 0,-19-21 0,-6 1 0,18 4 917,-5 16-917,7-13 137,11 26-137,-7-15 0,7 15 0,-19-17 493,11 16-493,-11-16 0,13 17 0,-23-21 0,18 20 0,-24-12 0,27 21 0,-15-8 0,6 13 0,-8-6 0,-11-1 0,8 6 0,-7-6 0,9 15 0,1-5 0,8 12 0,10-5 0,10 2 0,7 3 0,0-3 0,5 0 0,2 4 0,5-4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4.071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1 24575,'0'23'0,"0"46"0,0 1 0,0-15 0,0 0 0,0 11 0,0 23 0,0-45 0,0 35 0,0-19 0,0 11 0,0-1 0,0 0 0,0-10 0,0 7 0,0 19 0,0-20-753,0 7 0,0 4 753,0 22 0,0-14 0,0 4 0,0-5 0,0-5 0,0-16 0,0-1 0,0 22 0,0 0 0,0-23 0,0-1 0,0 12 0,0 2 0,0-2 0,0-2 0,0-11 0,0-4-172,0 44 172,0-18 0,0-10 0,0-11 0,0 7 0,0-26 0,0 14 1492,0-25-1492,0 7 186,0-17-186,0-1 0,0 0 0,0-5 0,0 43 0,7-20 0,-5 43 0,5-20 0,0 10 0,-5 12 0,6-9 0,0 9 0,-6 0 0,6-9 0,-1-1 0,-6-15 0,6-18 0,-7-3 0,0-9 0,6-6 0,-5-2 0,4-7 0,-5 0 0,0 0 0,0 0 0,0 7 0,0 23 0,7-1 0,-5 10 0,5-6 0,-7-15 0,0 15 0,0-22 0,0 4 0,0-15 0,0 0 0,5 0 0,-3 0 0,3-1 0,0-6 0,17 0 0,30-5 0,37 0-1107,-28 0 1,6 0 1106,21 0 0,6 0-995,-27 0 1,1 0 0,2 0 994,9 0 0,2 0 0,-1 0 0,1 0 0,-1 0 0,0 0 0,1 0 0,0 0 0,-3 0 0,18 0 0,-2 0-587,-23 0 0,0 0 1,-3 0 586,8 0 0,-2 0-512,8 0 1,-1 0 511,-8-1 0,-4 2 0,-11 3 0,-2 1 1359,42-3-1359,-16 6 0,-22-8 2705,-3 0-2705,-18 0 2156,-3 7-2156,-15-6 1533,-2 5-1533,-7-6 226,0 0-226,-5 5 0,-2 1 0,-5 5 0,0 0 0,0 0 0,0 8 0,0 20 0,0 24 0,0 36-764,0-44 1,0 3 763,-1 12 0,2 3 0,4 7 0,1 3-1224,0 7 0,2 2 1224,-1-25 0,2 1 0,0-4 0,1 7 0,1 0-692,6 13 1,0-1 691,-6-21 0,1-3 0,4 8 0,-1-1-172,-4-8 1,-1-3 171,8 27 1191,-2-30-1191,-1-6 2369,-7-25-2369,-2-2 1677,-1-7-1677,-3 0 464,3-1-464,-5 1 0,0-1 0,0 1 0,0 16 0,0 3 0,0 39 0,0-8 0,0 20 0,8-11 0,2-1 0,-1-19 0,6 4 0,-13-32 0,5 5 0,-7-16 0,0 0 0,0-6 0,0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6.37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12 24575,'5'-6'0,"85"1"0,8 5-2210,-28 0 0,12 0 1,-1 0 2209,-4 0 0,0 0 0,-1 0 0,1 0 0,-1 0 0,2 0 0,11 0 0,3 0 0,-1 0 0,-5 0 0,-1 0 0,-4 0 0,12 0 0,-1 0-84,-15 0 1,2-1-1,-10 2 84,27 9 644,-42-9 0,-2 0-644,22 9 0,-37-10 0,-22 4 3216,-3 2-3216,-12 5 2134,0 0-2134,7 16 0,4 27 0,4 10 0,2 11-1276,-4-14 1,0 5-1,1 3 1276,8 23 0,3 6 0,-1-1 0,-4-7 0,-2-1 0,3 3-1178,0-8 0,2 4 0,0 0 1,-1 0 1177,-1-2 0,-1 0 0,0 0 0,-1 3 0,-2-12 0,-1 1 0,0 2 0,1-1 0,0 0 0,7 20 0,1 1 0,-1-2 0,-4-6 0,-2 0 0,-4-5 0,3 0-619,4 5 1,3 0 0,-3-7 618,-2 3 0,-1-4-496,6 10 1,0-3 495,-1-15 0,-2-6 1002,-5-19 0,-1-4-1002,11 25 4373,-10-23-4373,-1-13 2870,-2-15-2870,-6-2 0,-2-12 0,-5-2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8.52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0 24575,'0'0'0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02.64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131 21 24575,'-4'-11'0,"-10"2"0,-6 9 0,-8 6 0,7 1 0,2 5 0,7 0 0,5 0 0,2 0 0,5 0 0,0 0 0,0-1 0,0 1 0,0 0 0,0 7 0,0 2 0,0 6 0,0 10 0,0-8 0,0 16 0,0-6 0,0-1 0,0 7 0,7-6 0,1-1 0,6-2 0,6-14 0,-4 4 0,3-11 0,1 4 0,0-6 0,8-5 0,0-2 0,-8-6 0,6 0 0,-12 0 0,5 0 0,-7 0 0,0 0 0,0 0 0,0 0 0,-5-5 0,-2-1 0,-5-5 0,0-1 0,0 0 0,0-7 0,0 6 0,0-6 0,0 6 0,0-6 0,0 6 0,0-6 0,-5 12 0,3-3 0,-9 8 0,-1-3 0,-1 5 0,-12-6 0,4 5 0,-6-5 0,-10 6 0,7 0 0,-6 0 0,15 0 0,-5 0 0,12 0 0,-5 0 0,17 0 0,3 0 0,10 0 0,0 0 0,1-6 0,7-8 0,-5 1 0,12-14 0,-11 7 0,4-1 0,-6 2 0,-1 6 0,0 1 0,-6 0 0,0 0 0,-6 0 0,0 0 0,0 11 0,12 3 0,12 11 0,15 2 0,8 1 0,0-8 0,0 6 0,0-12 0,0 5 0,-8-7 0,6 0 0,-23 0 0,13 0 0,-21-6 0,6-7 0,-7-8 0,-6-7 0,-1 0 0,-6 0 0,0 0 0,0 1 0,0-1 0,-21 5 0,4 3 0,-20 5 0,10 1 0,-1 0 0,0 6 0,7 2 0,2 6 0,7 0 0,-1 0 0,7 5 0,0 1 0,6 6 0,0 0 0,0 0 0,6 0 0,0-6 0,6 5 0,0-10 0,0 5 0,-10-6 0,-11 0 0,-19 0 0,-2 0 0,-16 0 0,8 0 0,-9 0 0,-1 0 0,10 0 0,8 0 0,11 5 0,7 2 0,5 12 0,2 1 0,5 8 0,0 0 0,0-1 0,0 10 0,0-14 0,0 11 0,6-13 0,6 5 0,2-6 0,4-8 0,-6-1 0,0-10 0,0 4 0,0-5 0,0 0 0,0 0 0,0-11 0,-6 3 0,0-25 0,-6 10 0,0-13 0,0 8 0,0 0 0,-6 7 0,0 2 0,-14 0 0,7 10 0,-13-9 0,12 16 0,-6-4 0,9 6 0,9 5 0,10 2 0,21 6 0,9 2 0,9-7 0,0 6 0,0-12 0,-8 5 0,-3-7 0,-8 0 0,-7 0 0,-2 0 0,-7 0 0,-6 0 0,0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04.471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116 6 24575,'-13'24'0,"-4"9"0,-5-3 0,0 6 0,8-8 0,0 0 0,7-8 0,0-1 0,7-7 0,0 0 0,0 0 0,0 0 0,0 6 0,0 3 0,0 15 0,8 13 0,8 1 0,19 10 0,-1-13 0,-1-6 0,-6-4 0,-5-10 0,-2-6 0,-1-2 0,-6-7 0,-1-5 0,-1-2 0,1-5 0,-1 0 0,1 0 0,0 0 0,0 0 0,0 0 0,-6-5 0,5 3 0,-9-9 0,8 5 0,-2-14 0,4 7 0,2-14 0,-1-2 0,2-10 0,-6-18 0,5 7 0,-13-8 0,13 11 0,-12 0 0,5 8 0,-7 3 0,0 15 0,0 2 0,0 7 0,0 0 0,0 0 0,-12 0 0,-4-1 0,-12-1 0,1 0 0,-1-6 0,7 5 0,-5-5 0,12 7 0,-12 0 0,12 6 0,0-5 0,3 11 0,5-5 0,-5 6 0,0 0 0,5 0 0,1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00.964"/>
    </inkml:context>
    <inkml:brush xml:id="br0">
      <inkml:brushProperty name="width" value="0.35" units="cm"/>
      <inkml:brushProperty name="height" value="0.35" units="cm"/>
      <inkml:brushProperty name="color" value="#0096FF"/>
    </inkml:brush>
  </inkml:definitions>
  <inkml:trace contextRef="#ctx0" brushRef="#br0">1 0 24575,'0'0'0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02.665"/>
    </inkml:context>
    <inkml:brush xml:id="br0">
      <inkml:brushProperty name="width" value="0.35" units="cm"/>
      <inkml:brushProperty name="height" value="0.35" units="cm"/>
      <inkml:brushProperty name="color" value="#0096FF"/>
    </inkml:brush>
  </inkml:definitions>
  <inkml:trace contextRef="#ctx0" brushRef="#br0">1 0 24575,'0'0'0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9:56.072"/>
    </inkml:context>
    <inkml:brush xml:id="br0">
      <inkml:brushProperty name="width" value="0.1" units="cm"/>
      <inkml:brushProperty name="height" value="0.1" units="cm"/>
      <inkml:brushProperty name="color" value="#0096FF"/>
    </inkml:brush>
  </inkml:definitions>
  <inkml:trace contextRef="#ctx0" brushRef="#br0">1303 265 24575,'-27'0'0,"-3"-14"0,-18 3 0,-9-12 0,7 0 0,-7 4 0,10-3 0,9 7 0,1 6 0,16-2 0,2 9 0,7-3 0,5-1 0,-4 5 0,5-4 0,-6 5 0,-7-7 0,-10 6 0,-10-12 0,1 11 0,-7-12 0,15 12 0,-7-11 0,9 11 0,1-10 0,-1 10 0,7-4 0,2 1 0,7 3 0,-1-3 0,1-1 0,-7 5 0,-2-4 0,0 5 0,-5 0 0,5 0 0,-6 0 0,-1 0 0,0 0 0,7 0 0,-5 0 0,5 0 0,-7 0 0,8 0 0,-6 0 0,12 0 0,-5 0 0,6 5 0,1-4 0,0 10 0,0-5 0,6 5 0,1 0 0,5 0 0,0 0 0,0 0 0,0-1 0,0 1 0,0 0 0,0 0 0,0 1 0,6 7 0,2 1 0,5 8 0,7-6 0,-4 4 0,10-5 0,-5 7 0,7-1 0,-1-5 0,10 5 0,-8-11 0,8 12 0,-1-12 0,-6 4 0,15-4 0,-16 4 0,8-4 0,-10 4 0,1-6 0,0 0 0,8 0 0,-6 0 0,15 2 0,-7-2 0,9 2 0,1 0 0,-1-1 0,0 1 0,10 0 0,-7 0 0,7 0 0,-18-1 0,6-6 0,-16 3 0,16-10 0,-15 10 0,6-11 0,1 5 0,5-6 0,-3 0 0,1 0 0,-12 0 0,-7 0 0,4 0 0,-4 0 0,0 0 0,-2 0 0,-7 0 0,0 0 0,0 0 0,-1 0 0,1-4 0,-1 2 0,1-8 0,1-4 0,-1 6 0,1-10 0,-7 11 0,5-5 0,-5 0 0,1 1 0,-2 0 0,-5 0 0,0 0 0,0-1 0,0 0 0,0 0 0,-6 0 0,-1-7 0,-13 4 0,6-4 0,-5 6 0,-1 0 0,6 0 0,-5 0 0,13 1 0,-5 5 0,9-3 0,-8 8 0,8-8 0,-8 9 0,9-9 0,-9 4 0,3-6 0,-5 0 0,-7-1 0,5 1 0,-6-1 0,8 0 0,0 1 0,0 0 0,0 5 0,5-4 0,-4 10 0,5-5 0,-1 1 0,2 0 0,5-2 0,0 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7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24575,'-6'0'0,"1"0"0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1.9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2.3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2.6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3.1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3.6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4.2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4.7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5.5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6.1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6.7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8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8.7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9.9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5:16.1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1826 24575,'49'0'0,"-6"0"0,36 0 0,-4 0 0,-1 0-762,-5 0 1,-1 0 761,-4 0 0,4 0 0,1 0 0,5 0 0,23 0 0,0 0 0,0 0 0,-13 0 0,10 0 91,-21 0-91,9 0 349,-22 0-349,8 0 0,-8 0 0,0 0 764,7 0-764,-7 0 319,10 0-319,1 0 0,-1 0 0,0 0 0,0 0 0,-10 0 0,-3 0 0,-10 0 0,1 0 0,-10 0 0,-2 0 0,4-12 0,-9 9 0,9-10 0,-12 13 0,8 0 0,-6 0 0,15 0 0,-7 0 0,1 0 0,6 0 0,-16 0 0,16 0 0,-15 0 0,6 0 0,-8 0 0,-7 0 0,-2 0 0,-7 0 0,0 0 0,0 0 0,-1 0 0,-9 0 0,-3-10 0,-10 7 0,5-12 0,-5 14 0,9-10 0,-8 10 0,9-10 0,-17-3 0,9-7 0,-17-6 0,2-10 0,-13 5 0,4-13 0,-12 12 0,11-13 0,-11 13 0,5-6 0,1 9 0,-6-1 0,15 3 0,-15-3 0,15 3 0,-18-13 0,9 9 0,-4-16 0,-5 5 0,5-7 0,-10-3 0,-2-11-528,-1-2 528,0-1 0,1 3 0,0 0 0,1 9 0,10 2 0,-9-7 0,29 34 0,-16-15 0,31 22 0,-8 9 528,15-7-528,-9 15 0,10-9 0,-4 5 0,-1-6 0,-1-7 0,-13 4 0,5-11 0,-12 4 0,12-5 0,-5-1 0,0 6 0,4-4 0,2 11 0,2-4 0,11 7 0,-9 1 0,9-1 0,-4 1 0,0 4 0,3-4 0,-3 5 0,0-7 0,-2 2 0,0-2 0,-4 7 0,10-5 0,-5 4 0,1 1 0,4-5 0,-16 26 0,6 4 0,-17 24 0,4 4 0,-1 0 0,-4 0 0,-8 14 0,3-11 0,-10 11 0,20-14 0,-6 0 0,13-9 0,-11-1 0,5-1 0,0 2 0,-5 1 0,11 6 0,-11-7 0,10 9 0,-10-8 0,11 6 0,-3-15 0,6-1 0,0-3 0,7-12 0,0 5 0,2-7 0,-2 0 0,-6 7 0,0 1 0,-9 17 0,6 1 0,-27 22 0,23-10 0,-15 9 0,14-20 0,4-3 0,-2-15 0,11-2 0,-3-7 0,10 0 0,-4 0 0,5 0 0,-5-5 0,4 3 0,-9-4 0,4 5 0,-7 7 0,-6 3 0,3 15 0,-12 3 0,11-1 0,-11-2 0,12-8 0,-3-7 0,11-2 0,-2-7 0,8 0 0,1-10 0,15 2 0,5-8 0,18-3 0,11-3 0,12-7 0,22-1 0,-9 0-396,-20 8 0,2 0 396,33-9 0,-27 8 0,2 1 0,-13 0 0,0 0 0,12-1 0,0 1 0,-11 0 0,-2 0 0,0 1 0,0-1 0,45-10-345,-21 10 345,9-6 0,-22 14 0,8-14 0,-19 14 0,9-6 777,-20 2-777,-1 5 360,-10-6-360,1 7 0,-7 0 0,-2 0 0,-1 0 0,-4 0 0,5 0 0,0 0 0,-5 0 0,12 0 0,-12 0 0,11 0 0,-4 0 0,19 0 0,-9 0 0,9 0 0,-20 0 0,6 0 0,-12 0 0,5 0 0,-7 0 0,0 0 0,0 0 0,-11-4 0,-3-3 0,-16-11 0,-11-5 0,-13-16 0,-5 5 0,-17-19 0,14 19 0,-33-22-603,17 10 603,-17-2 0,6-8 0,6 18 0,-3-7 0,12 2 0,3 7 0,18-3 0,-4 8 0,15 2 0,0 0 0,2-7 603,12 6-603,-6-7 0,2 9 0,4 0 0,-4 1 0,7 6 0,6-5 0,-4 17 0,9-9 0,-9 12 0,10 3 0,-4 20 0,-4 36 0,-1 10 0,-9 30-733,-9-8 733,7 12 0,2-49 0,1 1 0,-4 48 0,-5-13 0,9-2 0,8-11 0,-5-11 0,13-12 0,-5-18 0,7-4 0,0-13 733,0 6-733,0-17 0,0-19 0,0-24 0,16-19 0,3-10 0,27-12-814,-7-4 814,-15 38 0,-1 0 0,14-38-27,-2 15 27,-9 13 0,-4 19 0,-8 10 0,-1 10 0,-7 6 813,0 2-813,-2 4 28,3 2-28,5 17 0,10 22 0,14 21 0,0 6 0,19 21 0,-11-27 0,11 18 0,-12-23 0,-3-16 0,-18-6 0,4-14 0,-12-7 0,5-1 0,-13-27 0,0-16 0,-6-23 0,0-22 0,0 9 0,0-9 0,-7 22 0,-2 2 0,-6 19 0,-6 3 0,-1 8 0,1 7 0,-5 1 0,12 8 0,-12-2 0,-3 7 0,-10 1 0,-18 6 0,-4 0 0,1 0 0,-7 0 0,17 0 0,-18 8 0,18 8 0,1 1 0,13 11 0,8-7 0,0 7 0,-7 20 0,3-6 0,2 9 0,7 4 0,8-23 0,-1 24 0,8-27 0,-5 8 0,11-17 0,-4-1 0,0-7 0,5 0 0,-4 0 0,5 1 0,-6-1 0,-2 15 0,-6 5 0,-2 15 0,-21 21 0,9-16 0,-10 16 0,9-29 0,13-3 0,-4-8 0,7-7 0,0-3 0,6-5 0,1-1 0,1-6 0,8 0 0,24-6 0,17 0 0,38 0 0,3 0-574,11 0 574,1-9 0,0-2 0,-12 0 0,-3-5 0,-12 14 0,-10-6 0,-3 8 0,-18-6 0,6 4 0,-23-4 0,13 6 574,-14 0-574,6 0 0,1 0 0,-7 0 0,13 0 0,-11 0 0,13 0 0,-8 0 0,0 0 0,-1 0 0,10 0 0,-7 0 0,14 0 0,-5 0 0,-1 0 0,7 0 0,-15 0 0,6 0 0,-8 0 0,0 6 0,-8-4 0,-1 4 0,-7-6 0,1 0 0,4 0 0,-4 0 0,-46-16 0,-5-3 0,-46-17 0,13 1 0,-11-2 0,9 2 0,-9-2 0,12 9 0,9-3 0,4 12 0,18 3 0,3 3 0,8 5 0,7 1 0,-5 0 0,5 7 0,0 0 0,-5 0 0,5 0 0,-7 0 0,1 0 0,-1 0 0,7 0 0,-5-6 0,12 5 0,-5-6 0,12 3 0,7 2 0,32-2 0,12 4 0,38 0 0,3 0-921,11 0 921,-41 0 0,1 0 0,-7 0 0,2 0 0,11 0 0,0 0-280,26 0 280,7 0 0,-24 8 0,-11 0 0,-12 8 0,-11-1 0,-17-8 0,-1 5 908,-7-11-908,-5 10 293,-2-4-293,1-1 0,-5 5 0,4-5 0,-5 6 0,0-1 0,0 0 0,0 0 0,0 0 0,0 0 0,6 1 0,0 0 0,7 0 0,-1 0 0,0 0 0,7 1 0,1 0 0,17 2 0,-8-1 0,8 0 0,-17-1 0,-1-5 0,0-3 0,-5 1 0,5-5 0,-8 4 0,-55-5 0,-7 0 0,-5 0 0,-5 0-486,11 0 1,0 0 485,-12 0 0,0 0 0,5 0 0,0 0 0,-7 0 0,1 0 0,5 0 0,2 0 0,0 0 0,1 0 0,-42 0-488,0 0 488,12 0 0,3 0 0,22 0 0,3 0 0,9-7 0,10 5 946,-8-12-946,23 13 513,-11-6-513,20 1 0,-5 5 0,6-5 0,1 1 0,0 4 0,0-5 0,-13 0 0,3 4 0,-4-9 0,-1 9 0,13-8 0,-12 2 0,12 1 0,-5 1 0,12 0 0,-3 5 0,3-4 0,0-1 0,2 0 0,0-1 0,4-3 0,-9 9 0,9-10 0,-9 10 0,9-10 0,-4 4 0,5-5 0,0 1 0,5-2 0,9-6 0,15-3 0,10-1 0,18-9 0,-7 15 0,7-8 0,-10 9 0,0 1 0,-8 0 0,-3 0 0,-8 7 0,-8 2 0,-1 0 0,-7 5 0,0-4 0,0 5 0,-1 0 0,1 0 0,-1-6 0,8 5 0,2-11 0,-1 11 0,6-6 0,-12 2 0,12 4 0,-5-5 0,-1 6 0,6 0 0,-12 0 0,12 0 0,-5 0 0,6 0 0,1 0 0,-7 0 0,5 0 0,-13 0 0,13 0 0,-12 0 0,5 0 0,-7 0 0,0 0 0,0 0 0,0 5 0,0-3 0,-5 9 0,3-5 0,-8 5 0,3 1 0,-5-1 0,0 0 0,0 1 0,0-1 0,-10-5 0,2 4 0,-15-9 0,2 11 0,-7-11 0,1 12 0,-1-6 0,0 7 0,-9 1 0,8-1 0,-8 0 0,16-1 0,2 0 0,7-6 0,0 4 0,-1-10 0,7 10 0,-5-10 0,10 9 0,-9-4 0,3 6 0,-4-1 0,-2 1 0,1 0 0,-1 7 0,1-5 0,-1 5 0,0-7 0,7 0 0,0 0 0,6 0 0,0-10 0,0-3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5:38.79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655 43 24575,'-17'0'0,"1"0"0,-2 0 0,-3-7 0,-7 6 0,7-5 0,-5-1 0,12 6 0,-5-5 0,7 6 0,-1 0 0,1 0 0,1 0 0,-8 0 0,-1 0 0,-16 0 0,-3 0 0,1-7 0,1 6 0,16-5 0,-5 6 0,12 0 0,-5 0 0,7 0 0,1 0 0,0 0 0,-8 0 0,6 0 0,-7 0 0,8 0 0,0 0 0,0 0 0,-1 5 0,2-4 0,4 10 0,2-5 0,5 4 0,0 1 0,0 0 0,0 0 0,0-1 0,0 1 0,0-1 0,0 1 0,0 0 0,6 0 0,0 1 0,6 0 0,0 0 0,0 0 0,-5 0 0,4 0 0,-10 0 0,10 0 0,-10 0 0,9-5 0,-8 3 0,8-8 0,-9 8 0,10-4 0,-5 6 0,13 1 0,2 0 0,1 7 0,4-4 0,-12 3 0,12-6 0,-12 0 0,5-1 0,-7 1 0,0-7 0,-6 4 0,4-9 0,-4 4 0,5-5 0,1 6 0,0-5 0,7 10 0,-5-9 0,5 4 0,-7-6 0,0 5 0,0-3 0,0 3 0,-1-5 0,-4-5 0,-3-1 0,1-5 0,-3 0 0,3 0 0,-5 0 0,0 0 0,5 0 0,-4-1 0,5 0 0,-1 0 0,-4 0 0,5 0 0,-1 6 0,-4-5 0,5 10 0,-6-4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5:41.30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498 0 24575,'0'25'0,"0"-7"0,0 8 0,0-12 0,0 5 0,0-7 0,0 0 0,0 0 0,0 0 0,0-1 0,0 0 0,0 1 0,0 0 0,0 0 0,0 0 0,0 0 0,0 0 0,0 0 0,0 0 0,0 0 0,0 0 0,0-1 0,0 0 0,0 8 0,0-6 0,0 13 0,0-5 0,0 7 0,0-8 0,0-1 0,0-7 0,0 0 0,0 0 0,0 1 0,0-1 0,0-1 0,-5 0 0,-1-5 0,-4-2 0,-1-4 0,-1 6 0,0-5 0,-7 4 0,5-5 0,-5 0 0,7 0 0,0 0 0,0 0 0,5 6 0,-3-5 0,4 4 0,-5-5 0,-8 0 0,-1 0 0,-17 0 0,7 0 0,-15 0 0,15 0 0,-7 0 0,17 0 0,-7 0 0,14 0 0,-6 0 0,7 0 0,6 0 0,2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4:41.9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24575,'0'0'0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51.272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1 743 24575,'68'0'0,"26"0"0,-7-14 0,8-7-2662,-29 5 0,2-2 0,3-5 2662,0-6 0,3-7 0,1 0 0,-4 4 0,3 4 0,-3 4 0,2-4 0,-4-4 0,3-5 0,0 0 0,-3 7 0,8 7 0,-3 6 0,1-3-119,7-10 0,1-4 0,-3 5 119,14 4 0,-3 3 225,5-2 1,-6 2-226,-35 10 0,-4 3-87,3 1 0,-1 0 87,40-10 3479,-52 18-3479,-2 0 621,-20 0 0,-13 0 1,-1 0-1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4.085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0 1 24575,'0'0'0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5.404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0 0 24575,'0'0'0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9.310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1 1 24575,'87'0'0,"-29"0"0,2 0 0,5 0 0,3 0-492,19-1 0,4 2 0,-1 9 0,2 3 164,-21-4 0,2 1 0,1 0 0,-1-2 0,2 0 0,-1 4 0,0 6 0,0 3 0,0-3 0,-1-10 0,1-4 0,-4 3-1,8 11 1,-3 0 328,12-10 0,-3-5 0,-24-3 0,-2 0-205,7 0 1,-1 0 204,34 0 983,-26 0-173,-24 0 173,-11 0 0,-17 0 0,-1 0-656,-12 4 1,-2 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8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24575,'-6'0'0,"1"0"0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39.4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2805 272 24575,'-18'0'0,"-3"0"0,-6 0 0,-10 0 0,-1 0 0,-10 0 0,10 0 0,-18 0 0,5 0 0,-9 0 0,-8 0 0,-23 0 0,-5 0 0,45 0 0,0 0 0,-41 0 0,6 0 0,31 0 0,25 0 0,-7 0 0,16 0 0,2 0 0,7 0 0,0 0 0,-11 0 0,-7 7 0,-12-5 0,-15 12 0,7-12 0,-18 14 0,18-14 0,1 6 0,4-2 0,15-4 0,-6 5 0,8-7 0,12 5 0,-1-3 0,10 3 0,-5 0 0,0 1 0,-6 6 0,-3 1 0,-6 1 0,-10 0 0,-2 1 0,-8 1 0,0 6 0,-11-3 0,8 10 0,-7-10 0,10 10 0,8-12 0,2 4 0,17-8 0,0 0 0,8-1 0,0-5 0,5 3 0,2-4 0,5 5 0,0 0 0,0-1 0,0 1 0,0 0 0,0-1 0,0 9 0,-7 9 0,-9 11 0,-2 8 0,-4 0 0,-3 11 0,7-9 0,-6 9 0,8-11 0,0 0 0,1-9 0,0 7 0,1-15 0,-2 15 0,8-15 0,-5 6 0,5-8 0,0 8 0,-4-6 0,3 15 0,-6-7 0,0 9 0,-1 1 0,0-1 0,1-9 0,-1 7 0,1-6 0,0-1 0,0 7 0,7-15 0,-5 6 0,4 0 0,-5-6 0,5 15 0,-3-15 0,4 6 0,0-9 0,-3-6 0,9 5 0,-3-7 0,5 1 0,0-3 0,0-5 0,0-1 0,0 7 0,0 12 0,0 18 0,0 12 0,0 10 0,7-10 0,2 8 0,0-19 0,6 9 0,-6-11 0,5-9 0,2 7 0,-2-15 0,0 6 0,-6-8 0,4 0 0,-3 8 0,5-6 0,1 6 0,-2-8 0,9 8 0,-6-6 0,12 6 0,-7-8 0,8 8 0,-1-6 0,3 15 0,-3-15 0,2 6 0,8 3 0,-7-9 0,20 21 0,-21-20 0,21 20 0,-20-21 0,8 9 0,-12-12 0,-6-6 0,5 5 0,-5-5 0,6 0 0,1 5 0,8-2 0,-6 4 0,6-5 0,-8 3 0,8-3 0,-6-1 0,15 7 0,14 9 0,-6-3 0,15 10 0,-21-14 0,0 1 0,0-1 0,0-7 0,11 8 0,-9-8 0,9 9 0,-1-7 0,-16 2 0,14-10 0,-25 2 0,6-6 0,1 1 0,-7-1 0,6 1 0,0-1 0,-6 0 0,15 2 0,-15-2 0,27 7 0,-24-5 0,8-2 0,-15-1 0,-5-6 0,0 1 0,5 4 0,-6-10 0,8 10 0,-7-10 0,5 10 0,3-4 0,1 0 0,15 6 0,-15-12 0,15 12 0,-16-6 0,16 0 0,-15 4 0,15-10 0,-3 10 0,6-3 0,-6-2 0,-5 7 0,-10-13 0,1 11 0,8-3 0,-6-1 0,15 6 0,-7-6 0,10 8 0,-1-1 0,10 2 0,-7-1 0,7-7 0,-18 4 0,6-4 0,-16-1 0,8 5 0,-1-12 0,-1 11 0,3-5 0,-5 0 0,-13 4 0,6-9 0,-5 9 0,7-3 0,-1 6 0,9-7 0,-6 6 0,15-5 0,-15 6 0,15 2 0,-7-9 0,10 7 0,9-12 0,-7 12 0,7-12 0,0 5 0,-7-7 0,39 7 0,-24-5 0,16 6 0,-14-8 0,-7 0 0,10 0 0,1 0 0,10 0 0,-7-16 0,8 5 0,-12-23 0,0 15 0,0-7 0,0 1 0,-10 6 0,8-14 0,-8 14 0,0-13 0,7 13 0,-17-4 0,20-7 0,-20 11 0,0-9 0,-13 13 0,-1 0 0,-6 1 0,15-1 0,4-9 0,0 6 0,19-15 0,-8 6 0,10-8 0,0 0 0,-10 1 0,8-1 0,-19 3 0,9-1 0,-11 2 0,-9 1 0,7-1 0,-15 2 0,6 0 0,15-22 0,-16 9 0,18-29 0,-21 21 0,3-18 0,-2 8 0,-5-10 0,5-1 0,-15 11 0,8-8 0,-10 8 0,1 0 0,-8-8 0,-2 8 0,1-10 0,-6 0 0,6-12 0,-8 9 0,0-9 0,0 12 0,0 19 0,0 0 0,0-17 0,0-12 0,0 35 0,0 22 0,0-12 0,0-17 0,0 17 0,-9-16 0,-1-1 0,5 5 0,-29-47 0,21 23 0,-12 7 0,8-5 0,8 22 0,-4 8 0,11 10 0,-10 3 0,4-1 0,-6-2 0,-19-34 0,5 8 0,0 9 0,0-2-487,-10-25 487,11 26 0,-2 0 0,-19-38 0,19 41 0,0 0 0,4-5 0,0 3 0,-28-23 0,14-11 0,-3 28 0,11 3 0,0 4 0,3 15 0,-4-16 0,4 16 0,-12-17 487,0 15-487,-12-19 0,13 19 0,-32-32 0,35 36 0,-24-23 0,32 29 0,-8-1 0,6 3 0,-7-1 0,10 6 0,-1-6 0,0 7 0,0 0 0,-8 0 0,6-7 0,-16 4 0,16-3 0,-15-3 0,7 7 0,-9-7 0,-21-7 0,15 11 0,-25-12 0,28 15 0,-8 0 0,1-1 0,7 1 0,-8-1 0,11 2 0,0-1 0,-1 7 0,1-5 0,0 5 0,8-6 0,3 1 0,-1 6 0,7-5 0,-15 12 0,6-5 0,1 6 0,-7 0 0,6 0 0,-8 0 0,-1 0 0,1 0 0,0 0 0,8 0 0,-6 0 0,6 0 0,1 0 0,1 0 0,1 0 0,6 0 0,-7 0 0,10 0 0,-1 0 0,-9 0 0,7 0 0,-6 0 0,-1 0 0,7 0 0,-6 0 0,-13 0 0,7 7 0,-17 1 0,11 1 0,10 4 0,-7-5 0,6 7 0,-8 1 0,8-1 0,-6 0 0,6 0 0,1-7 0,1 6 0,1-6 0,13 5 0,-12-5 0,14 4 0,-7-10 0,0 10 0,7-11 0,-5 12 0,5-6 0,-27 8 0,6 0 0,-18 0 0,13 1 0,8-1 0,3-1 0,8-6 0,7 3 0,2-9 0,7 3 0,-1 1 0,7-5 0,0 4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2.8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1981 1 24575,'0'43'0,"0"17"0,0 25 0,0 11-660,0-40 0,0-1 660,0 23-843,0 5 0,0 2 843,0 6 0,0-12 0,0 3 0,0-26 0,0-2-156,0 2 0,0 1 156,0 14 0,0 1 0,0-8 0,0 3-835,0 19 1,0 2 834,0-12 0,0-2 0,0-5 0,0 0-304,0 8 0,0-3 304,0-21 0,0 0 0,0 24 0,0 3 0,0-14 0,0-1 0,0 0 0,0-1 0,0-1 0,0-2 452,0-11 1,0 0-453,0 5 0,0 0 0,0 42 0,9 0 0,-9-42 0,2 0 0,6-5 0,1 0 0,-8 5 0,0 0 0,8 42 0,-1 0 0,-6-12 0,15 8 0,-14-19 0,13 7 938,-14-21-938,6 8 1802,-1 3-1802,-6-9 1411,6 6-1411,-7-21 539,0 1-539,0-1 0,0 10 0,0 3 0,0 0 0,0 8 0,0-19 0,0 19 0,0-8 0,0 0 0,0-3 0,0 0 0,0-7 0,0 7 0,0-9 0,0 9 0,0 24 0,0-6 0,0 16 0,0-21 0,0 1 0,0 11 0,-8-9 0,6 9 0,-12-22 0,12 7 0,-13-7 0,6 0 0,-1 8 0,-4-19 0,6 9 0,-1-20 0,-5 7 0,12-15 0,-5 5 0,2-15 0,3-3 0,-3-5 0,5 0 0,0 0 0,-13 0 0,5 0 0,-12 8 0,6 9 0,-10 20 0,-1 0 0,-11 31 0,-8-14-770,24-21 1,-1 5 769,-16 10 0,-1 2 0,10-3 0,0 1 0,-12 13 0,0 2 0,6-4 0,2 0-962,-2 2 1,1 1 961,-2 5 0,1 3-1238,-2 6 1,0 2 1237,0 0 0,0 2 0,7-27 0,0 1 0,1 2 0,1 4 0,1 0 0,-1 1-864,-6 1 1,-1 0 0,0 0 863,2 6 0,0 1 0,1-1 0,0-6 0,1 0 0,-2 0 0,-3 6 0,-1 1 0,4-6 0,1-1 0,1-2-118,3-10 0,-2 2 0,3-4 118,3 1 0,2-1 238,-11 13 0,0 0-238,10-13 0,0-3 0,-3-2 0,1-3 2054,-4 21-2054,-4-9 3062,14-9-3062,-1-32 1964,10 11-1964,-1-20 1325,8 5-1325,-3-7 0,5-1 0,0 13 0,-8 17 0,-8 6 0,-2 10 0,-5-9 0,7-1 0,7-9 0,-4-2 0,11-15 0,-9-2 0,9-7 0,-3 0 0,5 0 0,-5-6 0,-7-1 0,5-5 0,-4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4.6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24575,'0'55'0,"0"28"0,-1-26 0,2 3-1742,2 4 1,3 3 1741,5 20 0,3 0 0,3-12 0,1 1-766,0 12 1,1 2 765,4-1 0,-1 0 0,-2-6 0,-3-1 0,-4-1 0,1 1 0,7 5 0,0 0 0,-7-12 0,-2 0 0,6 14 0,2 0 0,4 3 0,-3-6 0,-12-28 0,-2-1-34,3 27 0,2-2 34,6 13 0,-16-32 0,1 3 0,15-3 0,2-2-313,-13-11 0,-1 0 313,8 12 0,2-1 0,-2-10 0,1-1 0,1 12 0,0-1 0,-1-10 0,0-1 0,5 11 0,0 1 0,-5-11 0,1-2 0,3 1 0,0-1 1443,10 33-1443,3-22 2020,-15-11-2020,5-13 1413,-8-8-1413,-1-8 832,-6-1-832,-2-7 0,-5 0 0,6 0 0,-5 0 0,10 0 0,-10 0 0,10 0 0,-10 0 0,10 0 0,-10 0 0,5 0 0,-1 0 0,-4 7 0,12 10 0,-12 1 0,12 6 0,-11-8 0,10-1 0,-5-6 0,1-2 0,2-1 0,-8-5 0,3 4 0,-5-10 0,0-3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6.8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4493 24575,'37'-8'0,"-4"-8"0,46-12 0,0-28-1449,-29 24 1,2-1 1448,5-4 0,1-1 0,3-4 0,1-2-894,7-7 1,0-3 893,-4 1 0,-1-3 0,-12 12 0,0-2 0,1 2 0,20-17 0,2 1-565,-17 14 0,3-1 1,0 0 564,-1-1 0,1-1 0,-1 1 0,1 0 0,0 0 0,-2 0 0,-3 2 0,-2 0 0,0 1-877,24-14 1,-2-1 876,-4-5 0,-1 0 0,-2 5 0,1 1 0,2-7 0,-1 1 0,-1 6 0,-2 3 0,-11 11 0,-2 0 0,5-14 0,1-1 0,4 4 0,0-1 0,-3-8 0,-1-1 0,0 7 0,-1 0 0,-4 3 0,-3 1 0,-10 13 0,-1 0 1,8-12 0,1 0-1,1 10 0,-1 1 0,-8-3 0,-2 1 520,4 4 0,0 1-520,-6 6 0,0-1 0,-1-3 0,1 1 1204,6 0 0,-3 2-1204,16-22 0,13-7 2242,-47 34-2242,14-3 1426,-17 7-1426,7 4 747,-1-6-747,1 7 266,0-6-266,-1 6 0,1-7 0,8-2 0,-6 2 0,6-1 0,-8 7 0,-1-4 0,1 10 0,-7-3 0,5-1 0,-6 5 0,8-11 0,-7 4 0,14-7 0,-11 1 0,21-4 0,7-18 0,-1 13 0,10-16 0,-23 23 0,7-1 0,-15 9 0,6 0 0,-14 2 0,4 5 0,-4-6 0,5 7 0,1-6 0,-7 6 0,4-6 0,-4 6 0,1-6 0,2 6 0,-10-6 0,4 14 0,-6 0 0,-5 1 0,-2 3 0,-5-3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51.1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 1317 24575,'0'-18'0,"0"-2"0,0-17 0,0-1 0,0-20 0,0-2 0,0-10 0,0 10 0,0-20 0,0 17 0,0-19 0,0 0 0,0 19 0,0-7 0,0 23 0,0 0 0,0 3 0,0 13 0,0 7 0,0 12 0,4 6 0,2 1 0,6-7 0,-1 4 0,9-19 0,2-2 0,15-3 0,-5-5 0,4 8 0,-8 1 0,-7 0 0,-2 7 0,-6 2 0,-1 7 0,0 5 0,-5-4 0,-2 15 0,-5-3 0,0 10 0,0 1 0,-5 0 0,3 0 0,-10 16 0,4-5 0,-8 22 0,-7 3 0,4 12 0,-6 10 0,-1 0 0,13-20 0,-1 1 0,-23 39-266,22-38 1,2 0 265,-14 30 0,10-22 0,0-2 0,1-11 0,8-9 0,-6-1 0,13-17 531,-5-1-531,6-7 0,0 0 0,0 0 0,0-1 0,0 0 0,0 0 0,0 0 0,0 1 0,0-1 0,0 0 0,4-4 0,3-8 0,19-7 0,6-13 0,15-4 0,22-10 0,-6 1-231,-16 11 0,0-1 231,26-14 0,-26 15 0,0-1 0,38-22 0,0 7 0,-3-7 0,-12 11 0,3-10 0,-2 7 0,3-8 0,-4 11 0,0 0 0,-10 1 0,11-11 0,-21 11 0,2-8 0,-7 18 0,-15-3 0,6 5 0,-15 1 462,5 1-462,-13 13 0,6-5 0,-7 6 0,-1-1 0,-4-3 0,2 9 0,-13 1 0,8 6 0,-14 5 0,8 1 0,-8 0 0,3 0 0,-12 1 0,-2 0 0,-7 7 0,-19 5 0,-7 25 0,-7-11 0,20-9 0,-1 3-426,-5 3 1,1 0 425,5-6 0,0 2 0,-15 9 0,1 1 0,14-8 0,1-1 0,-4 2 0,-1 0 0,-5 1 0,1 0 0,9-3 0,0 0 0,-4-3 0,2-2-254,-25 28 254,-4-9 0,18-5 0,-4-9 0,9-2 0,10-7 0,1-3 839,9-7-839,8-1 266,0 0-266,8-6 0,5 3 0,-3-8 0,9-2 0,11-1 0,-1-4 0,12 5 0,7 0 0,3 0 0,27 8 0,14 20 0,13 12-1261,-1 8 1261,-28-13 0,1 1 0,-13-10 0,1-1 0,19 13 0,1 0 0,-15-12 0,0-2 0,6 6 0,-2-2-581,31 12 581,-37-17 0,-2 1 0,17 9 0,6 2 0,-22-11 0,0-1 0,-14-2 1223,1-5-1223,-19 3 619,4-6-619,-7-1 0,0-5 0,-5 3 0,-7-8 0,-5-2 0,-6-6 0,0 0 0,-1-4 0,-16-6 0,-3 0 0,-17-14 0,-21 3 0,6-7 0,-22-13-599,2 7 599,6-6 0,3 2 0,5 14 0,26-7 0,-4 19 0,19-2 0,7 7 0,2 5 0,12-2 599,-4 8-599,10-8 0,-9 4 0,-4 0 0,-6-11 0,-16 7 0,-3-18 0,-18 2 0,7-6 0,-21-13 0,10 9 0,-5-18 0,-2 17 0,24-3 0,-3 15 0,26 6 0,-5 5 0,18 2 0,-10 4 0,17-3 0,-5 10 0,6-4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1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24575,'0'61'0,"0"-5"0,0-5 0,0 5-1222,0-6 0,0 2 1222,0 18 0,0 2 0,0-7 0,0 1 0,0 13 0,0 0 0,0-14 0,0 1 0,0 12 0,0 1 0,0-14 0,0 1 0,0 13 0,0-1 0,0-19 0,0 0 0,0 25 0,0 2-697,5-8 1,2-3 696,-3-4 0,2-1 0,5 15 0,1-2 0,-1-22 0,-1-1 0,1 12 0,0 2 0,0 5 0,1 0 0,-2-14 0,1 1 0,0 3 0,0 4 0,1 17 0,0-3 0,-6-29 0,0-1-132,5 29 1,-1-1 131,-9-33 0,0-2 0,9 13 0,-1 1-358,-7-7 1,-1 0 357,3-1 0,1-2 694,4 43-694,-7-12 0,6 8 0,-8-30 0,0 16 1577,0-29-1577,0 8 1259,7-11-1259,-5-9 876,5 7-876,-7-6 409,7 8-409,-5 0 0,12 10 0,-12-7 0,13 7 0,-13 1 0,18 12 0,-16-7 0,16-4 0,-19-14 0,12-15 0,-12 6 0,12-8 0,-12-1 0,12 10 0,-4 1 0,6 1 0,1 16 0,-1-14 0,-6 8 0,5-5 0,-6-14 0,0 5 0,-2-14 0,0-2 0,-5-7 0,4 0 0,-5 0 0,6 0 0,-5 0 0,4 0 0,-5 0 0,0 0 0,6 0 0,-5 0 0,5 0 0,-1-1 0,0-4 0,6-2 0,0-5 0,0 0 0,1 0 0,15 0 0,5 0 0,25 8 0,3-6 0,22 14 0,-9-6-546,21 9 546,-9 0 0,12-9 0,0 8 0,-13-9 0,-2 10 0,-11-2 0,11 2 0,-9-9 0,9 6 0,-12-6 0,-10 6 0,7-6 0,-7 5 0,0-6 0,8 8 0,-8-8 546,0 5-546,7-4 0,-7-1 0,10 6 0,-10-6 0,8 9 0,-19-3 0,9-5 0,-1 5 0,-8-13 0,0 11 0,17-4 0,-31-1 0,22-1 0,-29-1 0,0-5 0,-1 6 0,1-7 0,0 0 0,-1 6 0,-6-5 0,5 5 0,-5-6 0,6 0 0,1 7 0,-7-6 0,-2 5 0,-1-6 0,-4 0 0,5 0 0,-7 0 0,0 0 0,-1 0 0,0 5 0,7-4 0,10 4 0,21 2 0,11-5 0,10 14 0,12-14 0,-19 13 0,16-14 0,-29 6 0,7 0 0,-18-5 0,-10 5 0,-10-7 0,-7 0 0,0 0 0,-5 4 0,-2 2 0,-5 5 0,0-1 0,0 2 0,0-1 0,0 8 0,0 2 0,0 15 0,0 13 0,0 11 0,0 22 0,0-9 0,0 21-990,0-9 990,0-31 0,0 2 0,0-6 0,0 0 0,0 5 0,0 1 0,0-1 0,0 0 0,0-5 0,0 0 0,0 5 0,0 0 0,9 42 0,-7 0 0,15-1-486,-15-11 486,7-3 0,-1-11 0,-6-12 0,5 9 0,-7-8 0,0 12 965,7-20-965,-6-3 511,5-22-511,-6-6 0,0-2 0,0-7 0,0 0 0,0 4 0,0 13 0,0 6 0,0 4 0,0 6 0,0-7 0,0 0 0,0-8 0,0-4 0,0-12 0,0 4 0,0-5 0,0-1 0,0 0 0,0 7 0,0 10 0,0 20 0,0 0 0,0 19 0,0-27 0,7 14 0,-5-25 0,5-1 0,-7-3 0,0-12 0,0 0 0,0-9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3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24575,'0'55'0,"0"7"0,0 23-775,0-31 1,0 0 774,0 22 0,0 1 0,0-1 0,0-2 0,0-7 0,0 3 0,0-17 0,0-3 0,0 42 0,0-17 0,0 1-528,0-15 1,0-1 527,0 13 0,0 0 0,0-8 0,0-2 0,0-1 0,0 0 0,0 2 0,0 1 0,0 0 0,0 1 0,0-1 0,0-2 49,0-6 1,0-3-50,0 31 0,0-14 0,0-13 721,0-20-721,0-2 1209,0-15-1209,0-2 575,0-7-575,6 0 0,-5 0 0,4-1 0,-5 0 0,0 1 0,0 6 0,0 11 0,0 20 0,0 1 0,0 17 0,0-17 0,7 7 0,-5-18 0,5-3 0,-7-15 0,0-2 0,0-7 0,0 0 0,0 0 0,0 0 0,0 0 0,0 0 0,0 7 0,0 11 0,0-1 0,0 8 0,0-17 0,0 6 0,0-12 0,0 5 0,0-7 0,0 0 0,0 0 0,0 0 0,0 7 0,0 10 0,0 10 0,0 8 0,0 0 0,7 0 0,-6 0 0,6-8 0,0-3 0,-6-10 0,5-5 0,-6-4 0,0-10 0,0-2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7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24575,'-6'0'0,"1"0"0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8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8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24575,'-6'0'0,"1"0"0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9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9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0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0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1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2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6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7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12 24575,'-12'-7'0,"1"2"0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2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3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24575,'0'6'0,"0"-1"0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5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0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6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24575,'0'6'0,"0"-1"0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9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24575,'0'-6'0,"0"1"0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1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24575,'0'-6'0,"0"1"0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1.169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2911 1 24575,'-24'0'0,"-9"0"0,-6 0 0,1 0 0,-7 0 0,-4 0 0,8 0 0,-25 0 0,15 0 0,-20 0 0,1 0 0,0 0 0,-1 0 0,1 0 0,-12 0 0,8 0 0,-8 0 0,12 0 0,-12 0 0,-3 0 0,0 0 0,3 0 0,11 0 0,1 7 0,-12 4 0,8 14 0,-8 3 0,12 0 0,0 5 0,-1-6 0,11 7 0,-19 11 0,26-11 0,-30 21-515,19-9 515,-3 10 0,3-1 0,14-12 0,7 5 0,-5-5 0,14 4 0,-14 24 0,15-19 0,2 16 0,-1-10 0,13 2 0,-14 9 0,14 2 0,-7-2 0,8 13 0,0-8 0,7 8 0,3-12 0,8 0 0,0 0 0,0 12 0,0-9 0,0 21 0,0-21 0,0 20 515,0-20-515,10-17 0,4 1 0,7 21-344,3-26 1,5 0 343,19 22 0,10 3 0,-17-29 0,1-2-524,-6-9 0,1-1 524,16 12 0,1 0 0,-8-11 0,1-1-766,12 7 0,3 2 766,-1 0 0,2-2 0,2-3 0,3 0 0,8 7 0,1-2 0,-3-8 0,-1-4 0,-10-3 0,1 0 0,12 3 0,-1-3 0,-22-12 0,-1-2 0,17 6 0,5 1 0,11 3 0,0-3 0,-16-10 0,0-1 0,10 8 0,-2-1 0,-13-8 0,-4-2-388,-10 2 1,0-2 387,12-2 0,0-3 0,-5 1 0,0-1 0,6-3 0,1-2 0,0 1 0,-1 0 0,-6 0 0,0 0 0,5 0 0,0 0 0,-12 1 0,0-2 0,12-2 0,0-3 0,-12-3 0,0-2 0,5-3 0,0-3 0,-7-6 0,1-1 0,13-3 0,1-1-277,-4-2 1,0-2 276,7-6 0,1 0 0,-3 6 0,-4-2 0,-17 1 0,-1-2 0,13 0 0,0-2 0,-8-8 0,-1-1 0,-3 8 0,-2 1 443,0-3 1,-6 3-444,-2-2 1493,-14 19-1493,-6 0 861,-6-18-861,-2-18 0,-5-29 0,0 30 0,0 0 204,0 5-1,0-1-203,0-10 0,0-2 0,0 6 0,0 0 0,1 0 0,-2 1 0,-3-1 0,-1 3-134,3-31 134,-14 3 0,7 22 0,-8 2 0,-6 11 0,-8-21 0,-4 5 0,-14-10-466,2-7 466,-6 22 0,24 12 0,0 0 0,-27-23 0,26 26 0,2 0 0,-19-21 0,-6 1 0,18 4 917,-5 16-917,7-13 137,11 26-137,-7-15 0,7 15 0,-19-17 493,11 16-493,-11-16 0,13 17 0,-23-21 0,18 20 0,-24-12 0,27 21 0,-15-8 0,6 13 0,-8-6 0,-11-1 0,8 6 0,-7-6 0,9 15 0,1-5 0,8 12 0,10-5 0,10 2 0,7 3 0,0-3 0,5 0 0,2 4 0,5-4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4.071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1 24575,'0'23'0,"0"46"0,0 1 0,0-15 0,0 0 0,0 11 0,0 23 0,0-45 0,0 35 0,0-19 0,0 11 0,0-1 0,0 0 0,0-10 0,0 7 0,0 19 0,0-20-753,0 7 0,0 4 753,0 22 0,0-14 0,0 4 0,0-5 0,0-5 0,0-16 0,0-1 0,0 22 0,0 0 0,0-23 0,0-1 0,0 12 0,0 2 0,0-2 0,0-2 0,0-11 0,0-4-172,0 44 172,0-18 0,0-10 0,0-11 0,0 7 0,0-26 0,0 14 1492,0-25-1492,0 7 186,0-17-186,0-1 0,0 0 0,0-5 0,0 43 0,7-20 0,-5 43 0,5-20 0,0 10 0,-5 12 0,6-9 0,0 9 0,-6 0 0,6-9 0,-1-1 0,-6-15 0,6-18 0,-7-3 0,0-9 0,6-6 0,-5-2 0,4-7 0,-5 0 0,0 0 0,0 0 0,0 7 0,0 23 0,7-1 0,-5 10 0,5-6 0,-7-15 0,0 15 0,0-22 0,0 4 0,0-15 0,0 0 0,5 0 0,-3 0 0,3-1 0,0-6 0,17 0 0,30-5 0,37 0-1107,-28 0 1,6 0 1106,21 0 0,6 0-995,-27 0 1,1 0 0,2 0 994,9 0 0,2 0 0,-1 0 0,1 0 0,-1 0 0,0 0 0,1 0 0,0 0 0,-3 0 0,18 0 0,-2 0-587,-23 0 0,0 0 1,-3 0 586,8 0 0,-2 0-512,8 0 1,-1 0 511,-8-1 0,-4 2 0,-11 3 0,-2 1 1359,42-3-1359,-16 6 0,-22-8 2705,-3 0-2705,-18 0 2156,-3 7-2156,-15-6 1533,-2 5-1533,-7-6 226,0 0-226,-5 5 0,-2 1 0,-5 5 0,0 0 0,0 0 0,0 8 0,0 20 0,0 24 0,0 36-764,0-44 1,0 3 763,-1 12 0,2 3 0,4 7 0,1 3-1224,0 7 0,2 2 1224,-1-25 0,2 1 0,0-4 0,1 7 0,1 0-692,6 13 1,0-1 691,-6-21 0,1-3 0,4 8 0,-1-1-172,-4-8 1,-1-3 171,8 27 1191,-2-30-1191,-1-6 2369,-7-25-2369,-2-2 1677,-1-7-1677,-3 0 464,3-1-464,-5 1 0,0-1 0,0 1 0,0 16 0,0 3 0,0 39 0,0-8 0,0 20 0,8-11 0,2-1 0,-1-19 0,6 4 0,-13-32 0,5 5 0,-7-16 0,0 0 0,0-6 0,0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6.37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12 24575,'5'-6'0,"85"1"0,8 5-2210,-28 0 0,12 0 1,-1 0 2209,-4 0 0,0 0 0,-1 0 0,1 0 0,-1 0 0,2 0 0,11 0 0,3 0 0,-1 0 0,-5 0 0,-1 0 0,-4 0 0,12 0 0,-1 0-84,-15 0 1,2-1-1,-10 2 84,27 9 644,-42-9 0,-2 0-644,22 9 0,-37-10 0,-22 4 3216,-3 2-3216,-12 5 2134,0 0-2134,7 16 0,4 27 0,4 10 0,2 11-1276,-4-14 1,0 5-1,1 3 1276,8 23 0,3 6 0,-1-1 0,-4-7 0,-2-1 0,3 3-1178,0-8 0,2 4 0,0 0 1,-1 0 1177,-1-2 0,-1 0 0,0 0 0,-1 3 0,-2-12 0,-1 1 0,0 2 0,1-1 0,0 0 0,7 20 0,1 1 0,-1-2 0,-4-6 0,-2 0 0,-4-5 0,3 0-619,4 5 1,3 0 0,-3-7 618,-2 3 0,-1-4-496,6 10 1,0-3 495,-1-15 0,-2-6 1002,-5-19 0,-1-4-1002,11 25 4373,-10-23-4373,-1-13 2870,-2-15-2870,-6-2 0,-2-12 0,-5-2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8.52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0 24575,'0'0'0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02.64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131 21 24575,'-4'-11'0,"-10"2"0,-6 9 0,-8 6 0,7 1 0,2 5 0,7 0 0,5 0 0,2 0 0,5 0 0,0 0 0,0-1 0,0 1 0,0 0 0,0 7 0,0 2 0,0 6 0,0 10 0,0-8 0,0 16 0,0-6 0,0-1 0,0 7 0,7-6 0,1-1 0,6-2 0,6-14 0,-4 4 0,3-11 0,1 4 0,0-6 0,8-5 0,0-2 0,-8-6 0,6 0 0,-12 0 0,5 0 0,-7 0 0,0 0 0,0 0 0,0 0 0,-5-5 0,-2-1 0,-5-5 0,0-1 0,0 0 0,0-7 0,0 6 0,0-6 0,0 6 0,0-6 0,0 6 0,0-6 0,-5 12 0,3-3 0,-9 8 0,-1-3 0,-1 5 0,-12-6 0,4 5 0,-6-5 0,-10 6 0,7 0 0,-6 0 0,15 0 0,-5 0 0,12 0 0,-5 0 0,17 0 0,3 0 0,10 0 0,0 0 0,1-6 0,7-8 0,-5 1 0,12-14 0,-11 7 0,4-1 0,-6 2 0,-1 6 0,0 1 0,-6 0 0,0 0 0,-6 0 0,0 0 0,0 11 0,12 3 0,12 11 0,15 2 0,8 1 0,0-8 0,0 6 0,0-12 0,0 5 0,-8-7 0,6 0 0,-23 0 0,13 0 0,-21-6 0,6-7 0,-7-8 0,-6-7 0,-1 0 0,-6 0 0,0 0 0,0 1 0,0-1 0,-21 5 0,4 3 0,-20 5 0,10 1 0,-1 0 0,0 6 0,7 2 0,2 6 0,7 0 0,-1 0 0,7 5 0,0 1 0,6 6 0,0 0 0,0 0 0,6 0 0,0-6 0,6 5 0,0-10 0,0 5 0,-10-6 0,-11 0 0,-19 0 0,-2 0 0,-16 0 0,8 0 0,-9 0 0,-1 0 0,10 0 0,8 0 0,11 5 0,7 2 0,5 12 0,2 1 0,5 8 0,0 0 0,0-1 0,0 10 0,0-14 0,0 11 0,6-13 0,6 5 0,2-6 0,4-8 0,-6-1 0,0-10 0,0 4 0,0-5 0,0 0 0,0 0 0,0-11 0,-6 3 0,0-25 0,-6 10 0,0-13 0,0 8 0,0 0 0,-6 7 0,0 2 0,-14 0 0,7 10 0,-13-9 0,12 16 0,-6-4 0,9 6 0,9 5 0,10 2 0,21 6 0,9 2 0,9-7 0,0 6 0,0-12 0,-8 5 0,-3-7 0,-8 0 0,-7 0 0,-2 0 0,-7 0 0,-6 0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0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04.471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116 6 24575,'-13'24'0,"-4"9"0,-5-3 0,0 6 0,8-8 0,0 0 0,7-8 0,0-1 0,7-7 0,0 0 0,0 0 0,0 0 0,0 6 0,0 3 0,0 15 0,8 13 0,8 1 0,19 10 0,-1-13 0,-1-6 0,-6-4 0,-5-10 0,-2-6 0,-1-2 0,-6-7 0,-1-5 0,-1-2 0,1-5 0,-1 0 0,1 0 0,0 0 0,0 0 0,0 0 0,-6-5 0,5 3 0,-9-9 0,8 5 0,-2-14 0,4 7 0,2-14 0,-1-2 0,2-10 0,-6-18 0,5 7 0,-13-8 0,13 11 0,-12 0 0,5 8 0,-7 3 0,0 15 0,0 2 0,0 7 0,0 0 0,0 0 0,-12 0 0,-4-1 0,-12-1 0,1 0 0,-1-6 0,7 5 0,-5-5 0,12 7 0,-12 0 0,12 6 0,0-5 0,3 11 0,5-5 0,-5 6 0,0 0 0,5 0 0,1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00.964"/>
    </inkml:context>
    <inkml:brush xml:id="br0">
      <inkml:brushProperty name="width" value="0.35" units="cm"/>
      <inkml:brushProperty name="height" value="0.35" units="cm"/>
      <inkml:brushProperty name="color" value="#0096FF"/>
    </inkml:brush>
  </inkml:definitions>
  <inkml:trace contextRef="#ctx0" brushRef="#br0">1 0 24575,'0'0'0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02.665"/>
    </inkml:context>
    <inkml:brush xml:id="br0">
      <inkml:brushProperty name="width" value="0.35" units="cm"/>
      <inkml:brushProperty name="height" value="0.35" units="cm"/>
      <inkml:brushProperty name="color" value="#0096FF"/>
    </inkml:brush>
  </inkml:definitions>
  <inkml:trace contextRef="#ctx0" brushRef="#br0">1 0 24575,'0'0'0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9:56.072"/>
    </inkml:context>
    <inkml:brush xml:id="br0">
      <inkml:brushProperty name="width" value="0.1" units="cm"/>
      <inkml:brushProperty name="height" value="0.1" units="cm"/>
      <inkml:brushProperty name="color" value="#0096FF"/>
    </inkml:brush>
  </inkml:definitions>
  <inkml:trace contextRef="#ctx0" brushRef="#br0">1303 265 24575,'-27'0'0,"-3"-14"0,-18 3 0,-9-12 0,7 0 0,-7 4 0,10-3 0,9 7 0,1 6 0,16-2 0,2 9 0,7-3 0,5-1 0,-4 5 0,5-4 0,-6 5 0,-7-7 0,-10 6 0,-10-12 0,1 11 0,-7-12 0,15 12 0,-7-11 0,9 11 0,1-10 0,-1 10 0,7-4 0,2 1 0,7 3 0,-1-3 0,1-1 0,-7 5 0,-2-4 0,0 5 0,-5 0 0,5 0 0,-6 0 0,-1 0 0,0 0 0,7 0 0,-5 0 0,5 0 0,-7 0 0,8 0 0,-6 0 0,12 0 0,-5 0 0,6 5 0,1-4 0,0 10 0,0-5 0,6 5 0,1 0 0,5 0 0,0 0 0,0 0 0,0-1 0,0 1 0,0 0 0,0 0 0,0 1 0,6 7 0,2 1 0,5 8 0,7-6 0,-4 4 0,10-5 0,-5 7 0,7-1 0,-1-5 0,10 5 0,-8-11 0,8 12 0,-1-12 0,-6 4 0,15-4 0,-16 4 0,8-4 0,-10 4 0,1-6 0,0 0 0,8 0 0,-6 0 0,15 2 0,-7-2 0,9 2 0,1 0 0,-1-1 0,0 1 0,10 0 0,-7 0 0,7 0 0,-18-1 0,6-6 0,-16 3 0,16-10 0,-15 10 0,6-11 0,1 5 0,5-6 0,-3 0 0,1 0 0,-12 0 0,-7 0 0,4 0 0,-4 0 0,0 0 0,-2 0 0,-7 0 0,0 0 0,0 0 0,-1 0 0,1-4 0,-1 2 0,1-8 0,1-4 0,-1 6 0,1-10 0,-7 11 0,5-5 0,-5 0 0,1 1 0,-2 0 0,-5 0 0,0 0 0,0-1 0,0 0 0,0 0 0,-6 0 0,-1-7 0,-13 4 0,6-4 0,-5 6 0,-1 0 0,6 0 0,-5 0 0,13 1 0,-5 5 0,9-3 0,-8 8 0,8-8 0,-8 9 0,9-9 0,-9 4 0,3-6 0,-5 0 0,-7-1 0,5 1 0,-6-1 0,8 0 0,0 1 0,0 0 0,0 5 0,5-4 0,-4 10 0,5-5 0,-1 1 0,2 0 0,5-2 0,0 3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1.9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2.3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2.6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3.1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3.6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4.2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1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4.7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5.5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6.1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6.7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8.7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9.9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5:16.1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2878 24575,'61'0'0,"-8"0"0,45 0 0,-5 0 0,0 0-762,-7 0 1,-2 0 761,-5 0 0,5 0 0,2 0 0,7 0 0,27 0 0,0 0 0,1 0 0,-16 0 0,12 0 91,-26 0-91,10 0 349,-26 0-349,9 0 0,-10 0 0,1 0 764,9 0-764,-10 0 319,14 0-319,-1 0 0,0 0 0,0 0 0,0 0 0,-12 0 0,-4 0 0,-12 0 0,-1 0 0,-10 0 0,-3 0 0,5-20 0,-12 16 0,11-16 0,-14 20 0,10 0 0,-8 0 0,19 0 0,-8 0 0,-1 0 0,9 0 0,-19 0 0,19 0 0,-19 0 0,8 0 0,-10 0 0,-10 0 0,-1 0 0,-9 0 0,0 0 0,0 0 0,-1 0 0,-11 0 0,-5-16 0,-12 11 0,6-19 0,-5 22 0,11-14 0,-11 13 0,12-14 0,-21-4 0,11-12 0,-22-11 0,4-14 0,-17 9 0,5-23 0,-16 19 0,16-18 0,-16 18 0,7-8 0,2 14 0,-8-2 0,19 5 0,-19-5 0,19 4 0,-22-18 0,10 12 0,-4-25 0,-7 9 0,6-13 0,-11-3 0,-4-17-528,0-5 528,-1 0 0,1 4 0,1 1 0,1 12 0,13 5 0,-12-11 0,36 52 0,-20-22 0,39 33 0,-11 17 528,20-14-528,-11 25 0,11-14 0,-5 7 0,1-9 0,-4-10 0,-14 5 0,5-17 0,-14 7 0,14-10 0,-6 0 0,0 10 0,6-7 0,1 17 0,4-6 0,12 11 0,-10 2 0,10-2 0,-4 1 0,0 8 0,4-8 0,-5 8 0,0-9 0,-1 1 0,-1-2 0,-4 10 0,11-8 0,-4 8 0,-1 0 0,6-7 0,-21 41 0,10 6 0,-23 37 0,4 7 0,1 0 0,-7 1 0,-9 20 0,3-16 0,-11 17 0,24-22 0,-7 0 0,16-13 0,-14-4 0,7 0 0,-1 4 0,-6 0 0,14 10 0,-14-11 0,13 14 0,-13-13 0,14 10 0,-4-24 0,7-1 0,1-5 0,8-19 0,2 8 0,0-11 0,-2 0 0,-7 10 0,0 4 0,-11 24 0,6 4 0,-31 33 0,26-15 0,-18 14 0,18-32 0,6-4 0,-4-24 0,14-3 0,-3-11 0,11 0 0,-5 0 0,7 0 0,-5-9 0,3 6 0,-10-7 0,4 9 0,-7 11 0,-9 4 0,4 24 0,-15 3 0,14 1 0,-14-4 0,16-13 0,-5-12 0,14-2 0,-3-11 0,11 0 0,1-15 0,18 2 0,7-13 0,21-4 0,16-4 0,13-12 0,28-2 0,-11 1-396,-25 12 0,1 0 396,43-13 0,-34 12 0,2 0 0,-16 2 0,0-1 0,15 0 0,0-1 0,-14 2 0,-1-1 0,-1 1 0,0-1 0,55-14-345,-25 14 345,11-10 0,-27 23 0,9-22 0,-23 22 0,11-9 777,-25 2-777,-1 7 360,-12-6-360,0 9 0,-8 0 0,-2 0 0,-1 0 0,-6 0 0,7 0 0,-1 0 0,-6 0 0,16 0 0,-16 0 0,15 0 0,-6 0 0,23 0 0,-11 0 0,12 0 0,-24 0 0,6 0 0,-15 0 0,7 0 0,-9 0 0,0 0 0,-1 0 0,-12-8 0,-4-2 0,-21-19 0,-14-7 0,-14-26 0,-9 9 0,-18-30 0,15 28 0,-40-32-603,21 14 603,-21-3 0,7-11 0,8 27 0,-4-12 0,15 4 0,4 12 0,22-6 0,-5 13 0,19 5 0,-1-3 0,3-10 603,16 10-603,-8-11 0,2 14 0,5 1 0,-5-1 0,9 11 0,6-8 0,-3 27 0,11-14 0,-11 17 0,11 8 0,-5 29 0,-3 57 0,-3 17 0,-11 47-733,-10-13 733,7 19 0,4-77 0,1 0 0,-5 76 0,-7-18 0,11-5 0,11-18 0,-7-17 0,17-17 0,-7-31 0,9-5 0,0-19 733,0 8-733,0-27 0,0-30 0,0-38 0,20-29 0,4-17 0,32-19-814,-7-4 814,-19 58 0,-1 0 0,17-58-27,-3 20 27,-10 24 0,-6 29 0,-10 14 0,-1 17 0,-8 11 813,-1 0-813,-1 8 28,2 4-28,7 26 0,13 35 0,16 32 0,1 9 0,23 36 0,-13-45 0,13 28 0,-14-35 0,-5-24 0,-22-11 0,6-23 0,-16-10 0,6-1 0,-14-43 0,-3-25 0,-6-36 0,0-36 0,0 15 0,0-15 0,-8 35 0,-3 5 0,-8 29 0,-7 3 0,-1 15 0,1 10 0,-6 1 0,14 13 0,-14-3 0,-5 11 0,-11 1 0,-23 10 0,-4 0 0,0 0 0,-9 0 0,22 0 0,-22 12 0,22 13 0,1 3 0,16 16 0,11-10 0,-1 9 0,-9 34 0,5-12 0,1 15 0,9 7 0,11-36 0,-2 36 0,10-40 0,-6 10 0,14-24 0,-6-3 0,1-11 0,5 0 0,-4 0 0,6 0 0,-7 0 0,-3 24 0,-8 7 0,-2 24 0,-25 33 0,10-24 0,-13 24 0,13-46 0,15-4 0,-5-13 0,8-12 0,1-2 0,8-11 0,1 0 0,0-8 0,11-3 0,29-8 0,22 0 0,46 0 0,5 0-574,14 0 574,0-14 0,1-3 0,-16 0 0,-3-9 0,-15 23 0,-12-9 0,-4 12 0,-23-10 0,8 8 0,-28-8 0,15 10 574,-17 0-574,8 0 0,0 0 0,-8 0 0,17 0 0,-14 0 0,16 0 0,-11 0 0,0 0 0,1 0 0,10 0 0,-8 0 0,19 0 0,-8 0 0,-1 0 0,9 0 0,-19 0 0,8 0 0,-10 0 0,-1 9 0,-8-6 0,-3 6 0,-8-9 0,0 0 0,7 0 0,-5 0 0,-59-24 0,-4-7 0,-60-25 0,19 1 0,-15-3 0,11 2 0,-11-2 0,14 14 0,14-6 0,2 21 0,24 5 0,3 3 0,10 8 0,9 1 0,-6 2 0,6 10 0,0 0 0,-7 0 0,7 0 0,-8 0 0,-1 0 0,1 0 0,8 0 0,-7-9 0,16 6 0,-6-7 0,14 3 0,9 5 0,40-5 0,14 7 0,48 0 0,4 0-921,14 0 921,-52 0 0,1 0 0,-7 0 0,0 0 0,16 0 0,-2 0-280,34 0 280,9 0 0,-32 12 0,-13 2 0,-13 11 0,-16-2 0,-19-11 0,-3 6 908,-8-16-908,-7 15 293,-1-7-293,0 1 0,-6 6 0,6-7 0,-7 8 0,0-1 0,0 0 0,0 1 0,0-1 0,0 1 0,7 1 0,1 0 0,7 0 0,0 0 0,0 0 0,8 1 0,3 0 0,19 3 0,-8 0 0,8 0 0,-19-3 0,-2-8 0,-1-4 0,-5 1 0,5-7 0,-9 6 0,-68-8 0,-10 0 0,-6 0 0,-6 0-486,14 0 1,-1 0 485,-13 0 0,-1 0 0,6 0 0,0 0 0,-8 0 0,0 0 0,7 0 0,2 0 0,1 0 0,1 0 0,-52 0-488,-1 0 488,15 0 0,4 0 0,28 0 0,2 0 0,13-11 0,11 8 946,-8-19-946,28 20 513,-16-9-513,27 2 0,-7 7 0,9-7 0,0 1 0,0 6 0,0-7 0,-16-1 0,3 8 0,-4-17 0,-1 17 0,16-15 0,-16 5 0,16 1 0,-7 1 0,16 2 0,-6 6 0,6-7 0,-1 1 0,3-2 0,0-1 0,5-5 0,-11 14 0,10-15 0,-10 15 0,10-15 0,-4 7 0,6-9 0,0 0 0,7 0 0,10-11 0,19-5 0,12-2 0,23-12 0,-9 21 0,9-11 0,-12 14 0,-1 0 0,-10 2 0,-3 0 0,-10 10 0,-10 4 0,-1 0 0,-9 7 0,0-7 0,-1 9 0,0 0 0,0 0 0,0-8 0,10 6 0,2-17 0,-1 17 0,8-8 0,-16 1 0,15 7 0,-6-6 0,-1 8 0,8 0 0,-16 0 0,15 0 0,-6 0 0,8 0 0,0 0 0,-8 0 0,6 0 0,-15 0 0,16 0 0,-16 0 0,6 0 0,-8 0 0,0 0 0,0 0 0,0 8 0,0-6 0,-6 15 0,3-7 0,-10 8 0,4 0 0,-6 0 0,0 0 0,0 0 0,0-1 0,-12-7 0,3 6 0,-20-14 0,3 16 0,-9-16 0,1 18 0,-1-8 0,1 10 0,-12 1 0,9-1 0,-8 1 0,19-3 0,2 1 0,9-11 0,0 7 0,-1-15 0,8 15 0,-5-15 0,12 14 0,-12-6 0,5 7 0,-7 2 0,0 0 0,0 0 0,-1 11 0,0-9 0,0 9 0,1-11 0,6 0 0,3 0 0,6 0 0,0-16 0,0-5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3:03:39.8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2451 24575,'37'0'0,"24"0"0,-17 0 0,15 0 0,-13 0 0,-13 0 0,22 0 0,-25 0 0,6 0 0,0 0 0,-13 0 0,4 0 0,-16 0 0,1 0 0,-2 0 0,1 0 0,1 0 0,15 0 0,5 0 0,25-7 0,3 5 0,10-14 0,1 6 0,-1-8 0,0 1 0,-10 7 0,-3-5 0,-10 13 0,0-12 0,-8 12 0,-3-11 0,1 12 0,-8-6 0,8 1 0,-10 5 0,10-13 0,-8 13 0,8-13 0,-10 13 0,1-5 0,0-1 0,-1 6 0,-6-5 0,-2 6 0,-7 0 0,0 0 0,0 0 0,0 0 0,-1 0 0,0 0 0,1 0 0,15 0 0,5-7 0,15 5 0,0-5 0,10-1 0,-7 6 0,7-6 0,-9 1 0,-1 5 0,-9-5 0,-8 2 0,-11 4 0,-7-5 0,0 6 0,0 0 0,-6-5 0,4 4 0,-4-3 0,12 4 0,2 0 0,17 0 0,-8 0 0,8 0 0,-1-7 0,-6 5 0,6-11 0,-8 11 0,-1-4 0,-6 6 0,-2-6 0,-7 5 0,0-4 0,-1 5 0,-9 0 0,-11-12 0,-11-3 0,-8-11 0,-8-4 0,4-7 0,-16-6 0,7 3 0,-22-13 0,10 9 0,-8-2 0,9-5 0,4 18 0,-2-8 0,3 9 0,-1 8 0,10-5 0,-8 5 0,8-6 0,-1 7 0,3-5 0,-1 4 0,7-4 0,-15-3 0,15 3 0,-15-3 0,6 1 0,1 0 0,-7-1 0,15 3 0,-15 4 0,15-3 0,-7 5 0,9 0 0,0-4 0,1 4 0,-1 0 0,0-4 0,0 4 0,7 2 0,-5-7 0,12 7 0,-7-8 0,7 0 0,-6 0 0,5 0 0,-12 0 0,11-8 0,-10 6 0,3-6 0,1 8 0,3 7 0,6 2 0,1 6 0,0 1 0,0 0 0,5 0 0,-3 0 0,8 0 0,-9-7 0,3-2 0,-6-7 0,0 1 0,0-1 0,0 0 0,0 0 0,1 7 0,-1-5 0,1 5 0,-1-7 0,6 8 0,-5-7 0,6 13 0,-6-12 0,0 12 0,6-5 0,-4 7 0,9 0 0,-8 0 0,9 0 0,-4 1 0,5-1 0,0 0 0,0 1 0,0-2 0,0 2 0,0-2 0,0 2 0,0-1 0,4 6 0,3 1 0,4 5 0,1 0 0,0 0 0,0 0 0,-1 0 0,0 0 0,0 0 0,1 5 0,0 1 0,-6 6 0,5 0 0,-10 0 0,10-5 0,-10 3 0,4-3 0,-5 5 0,5-1 0,-4 1 0,10 0 0,-10 0 0,10 0 0,-4 0 0,-1 0 0,0 0 0,-1 0 0,-4 0 0,10-5 0,-10 3 0,5-3 0,-6 4 0,5-5 0,-4 4 0,9-3 0,-3 5 0,6 7 0,6 2 0,-4 6 0,11 1 0,-2 8 0,4-6 0,3 15 0,-3-15 0,1 6 0,-2-8 0,-5-1 0,-2 1 0,0 0 0,-6-8 0,6 6 0,-7-5 0,7 7 0,-4-1 0,10 1 0,-11 0 0,4-8 0,1 6 0,-5-5 0,4 0 0,1 4 0,-7-11 0,7 12 0,-8-12 0,8 12 0,-6-12 0,6 12 0,-1-6 0,-4 8 0,11 0 0,-10-1 0,4 1 0,1 8 0,-5-6 0,6 15 0,-7-7 0,8 9 0,-6 1 0,5-10 0,-7 7 0,0-7 0,6 13 0,-6-18 0,5 5 0,-13-24 0,4 5 0,-9-7 0,8 0 0,-8-1 0,-2-4 0,-13-2 0,-16-5 0,-9 0 0,-20 0 0,-14 0 0,-13 0-497,30 0 1,0 0 496,4 0 0,1 0 0,-5 0 0,0 0-368,-42 0 368,12 0 0,13 0 0,14 0 0,15 0 0,12 0 0,7 0 975,12 0-975,1 0 386,-1 0-386,-7 0 0,-2 6 0,0 1 0,-5 6 0,5 0 0,-15 2 0,6-1 0,0 0 0,4 0 0,12-2 0,-5 1 0,7-1 0,0-6 0,0 0 0,1-6 0,0 4 0,-8 4 0,-1-2 0,-8 6 0,0-4 0,1 6 0,-10 1 0,7-1 0,-15 1 0,6 0 0,1 0 0,1-1 0,16-1 0,2 0 0,7-6 0,0 3 0,0-8 0,5 8 0,-3-9 0,9 8 0,-8-3 0,8 5 0,-4-10 0,5-22 0,0-2 0,0-17 0,6 12 0,2 0 0,-1 0 0,5 0 0,-10 1 0,10-1 0,-10 0 0,11-9 0,-11 7 0,12-15 0,-7 15 0,9-15 0,-1 7 0,-7-10 0,5 10 0,-4-8 0,5 16 0,1-15 0,-1 15 0,2-15 0,-2 15 0,0-6 0,1-1 0,-1 7 0,0-6 0,0 8 0,-1 7 0,1-5 0,-2 12 0,1-5 0,-6 0 0,3 5 0,-3-5 0,0 7 0,3 5 0,-3-4 0,5 4 0,0-5 0,0 0 0,6-13 0,-4 10 0,5-17 0,0 12 0,11-10 0,2-7 0,13 4 0,-2-15 0,-3 7 0,8-2 0,-15-2 0,4 13 0,-15 8 0,-2-1 0,-8 17 0,1-11 0,-1 12 0,-5 6 0,-2 7 0,-5 13 0,0 1 0,-7 17 0,-8 1 0,-10 9 0,-8 11 0,-9-6 0,5 16 0,-16-3 0,15 6 0,-6-7 0,9 3 0,3-17 0,7-1 0,-4-4 0,12-7 0,-5 0 0,-1 7 0,6-6 0,-5-1 0,0 7 0,5-6 0,-13 8 0,14-9 0,-12-1 0,11-1 0,-2-13 0,5 5 0,2-16 0,5 0 0,2 0 0,-1 0 0,5-1 0,0-4 0,7-2 0,5-5 0,1 0 0,0 0 0,7 0 0,-5 0 0,12 6 0,-6 8 0,8 1 0,8 13 0,-6-6 0,6 1 0,-14 3 0,4-11 0,-5 5 0,0-7 0,-2 0 0,-7-1 0,0 0 0,0 0 0,0-5 0,0-2 0,-1-10 0,-6-8 0,0-7 0,2-17 0,-5 7 0,12-15 0,-13 6 0,12 1 0,-4-7 0,-1 15 0,6-15 0,-6 6 0,7 0 0,0-6 0,0 7 0,0-1 0,0-6 0,0 6 0,0 0 0,-6 3 0,3 8 0,-4 0 0,-1 7 0,-1 2 0,-6 7 0,6 6 0,-5-5 0,10 4 0,-4-12 0,6-2 0,1-6 0,0-1 0,0 0 0,-1 0 0,0 7 0,-5 2 0,3 7 0,-10 0 0,4 10 0,-5 21 0,0 12 0,0 10 0,0 4 0,6-15 0,2 6 0,0-8 0,4-1 0,-10 1 0,10 0 0,-11-1 0,12 10 0,-11-8 0,5 16 0,-1-15 0,3 15 0,-1-15 0,5 6 0,-12-8 0,5-7 0,0-2 0,-5-7 0,10 5 0,-10-4 0,4 3 0,-5-5 0,0 0 0,0 7 0,0 3 0,0 7 0,0-1 0,0 10 0,0 1 0,0 1 0,-7 6 0,-10 3 0,-6-7 0,-10 15 0,-6-16 0,-2 1 0,-2 7 0,6-23 0,-1 12 0,15-22 0,-5 5 0,9-7 0,5-6 0,-5 5 0,8-11 0,-8 10 0,-1-3 0,-8 6 0,0 0 0,-8 0 0,-3 1 0,0-6 0,-6 5 0,15-6 0,-6 0 0,8 4 0,7-10 0,2 9 0,7-9 0,0 3 0,0-5 0,1 0 0,-1 0 0,-7 0 0,-2 0 0,-7 0 0,1 0 0,-1 0 0,0 6 0,0-4 0,7 4 0,2-1 0,7-3 0,0 3 0,0-5 0,-1 0 0,1 0 0,0 0 0,1 0 0,-1 0 0,11 0 0,12 0 0,3 0 0,7 0 0,-2 0 0,2 0 0,7 0 0,-1 0 0,10-7 0,-8 5 0,16-5 0,-15 7 0,15 0 0,-6 0 0,-1 0 0,-2 0 0,1 0 0,-8 0 0,8 0 0,-10 0 0,1-6 0,0 4 0,-1-4 0,1 6 0,0 0 0,8 0 0,-6 0 0,15 0 0,-7-7 0,9 5 0,0-5 0,-8 1 0,6 5 0,-7-6 0,1 1 0,-3 5 0,13-12 0,-16 12 0,15-6 0,-20 7 0,-8 0 0,6-6 0,-5 5 0,0-6 0,5 7 0,-13 0 0,13 0 0,-12 0 0,12 0 0,-12 0 0,5-5 0,0 4 0,7-5 0,-4 6 0,2 0 0,-5 0 0,-5 0 0,12 0 0,-6 0 0,1 0 0,5 0 0,-12 0 0,12 0 0,-12 0 0,11 0 0,-4 0 0,7 0 0,-1 0 0,10-7 0,-7 5 0,15-5 0,-7 7 0,9-7 0,0 6 0,0-6 0,-8 7 0,18-7 0,-24 6 0,16-5 0,-22-1 0,1 6 0,-7-5 0,-2 6 0,-7 0 0,0 0 0,0 0 0,0 0 0,-6-6 0,5 5 0,-6-5 0,7 6 0,6 0 0,3 0 0,6 0 0,10 0 0,-8 0 0,8 0 0,-1 0 0,-6 0 0,6 0 0,-8 0 0,-8 0 0,6 0 0,-12 0 0,5 0 0,-7 0 0,-10 0 0,-8-10 0,-7 8 0,2-14 0,6 10 0,0-6 0,4 1 0,-9 5 0,4 1 0,0 0 0,-4 4 0,8-9 0,-8 4 0,4-6 0,-6 1 0,0-1 0,0 5 0,-1-4 0,1 10 0,5-10 0,-4 10 0,5-4 0,0 5 0,1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3:03:42.8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2457 24575,'0'-18'0,"0"2"0,0 4 0,0 0 0,5 6 0,-4-11 0,10 14 0,-4-22 0,6 10 0,0-6 0,1-5 0,0-4 0,6 0 0,2-6 0,0 8 0,6-9 0,-13 7 0,13-6 0,-12 8 0,11-9 0,-11 7 0,6-6 0,-1 0 0,-5 6 0,6-7 0,-9 9 0,0 7 0,0 2 0,-1 7 0,0 0 0,0 0 0,-5 0 0,3 0 0,-8 1 0,8-1 0,-3 0 0,6-8 0,-1 6 0,1-12 0,0 5 0,1-6 0,6-1 0,3-9 0,-1 14 0,-1-11 0,-8 13 0,0 0 0,0 2 0,-1 6 0,0 1 0,-5 0 0,3 6 0,-8-4 0,3 3 0,0-5 0,3-8 0,5-1 0,1-6 0,0-10 0,6 7 0,4-15 0,-1 6 0,5 1 0,-12 1 0,10 9 0,-10-8 0,4 13 0,-6-12 0,-2 21 0,1-5 0,-1 7 0,-5 0 0,4-1 0,-10 1 0,11-7 0,-11 5 0,11-5 0,-6 7 0,1-1 0,4 1 0,-5 0 0,7-7 0,0-2 0,0 0 0,-5-5 0,3 5 0,3-19 0,1 9 0,12-9 0,-13 19 0,6-5 0,-8 12 0,1-5 0,-1 7 0,-5-1 0,3 1 0,-8 0 0,9 0 0,-10-1 0,4 1 0,1 0 0,0 0 0,1 0 0,4-1 0,-5-4 0,6 3 0,-5-4 0,3 7 0,-8-1 0,3 1 0,-1 5 0,-2-3 0,8 2 0,-9-4 0,10-2 0,-4 1 0,-1 0 0,6-7 0,-5 5 0,0-5 0,4 6 0,-10 1 0,10 0 0,-10 0 0,5 6 0,-6 1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3:03:54.85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38 1 24575,'0'23'0,"0"11"0,0 4 0,0 19 0,0-7 0,0 18 0,0-8 0,0 10 0,0-10 0,0 7 0,0-7 0,0 10 0,0-10 0,0 8 0,0-18 0,0 17 0,0-17 0,0 7 0,0-10 0,0-8 0,0 6 0,0-16 0,0 1 0,0-4 0,0-12 0,-6 4 0,5-5 0,-5-1 0,6-1 0,0 0 0,0 0 0,0-1 0,0 2 0,0-1 0,0 0 0,0-1 0,0 2 0,0-1 0,0 1 0,0-1 0,0 1 0,-11-5 0,9 3 0,-9-4 0,11 6 0,0-2 0,0 1 0,0-1 0,0 2 0,0-1 0,0 0 0,0 0 0,0 0 0,0 0 0,0-1 0,0 1 0,0-1 0,0 1 0,0-1 0,0 1 0,0 0 0,0 0 0,0 0 0,0-5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51.272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1 743 24575,'68'0'0,"26"0"0,-7-14 0,8-7-2662,-29 5 0,2-2 0,3-5 2662,0-6 0,3-7 0,1 0 0,-4 4 0,3 4 0,-3 4 0,2-4 0,-4-4 0,3-5 0,0 0 0,-3 7 0,8 7 0,-3 6 0,1-3-119,7-10 0,1-4 0,-3 5 119,14 4 0,-3 3 225,5-2 1,-6 2-226,-35 10 0,-4 3-87,3 1 0,-1 0 87,40-10 3479,-52 18-3479,-2 0 621,-20 0 0,-13 0 1,-1 0-1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2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3:03:57.47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1 712 24575,'5'-17'0,"9"-6"0,7 2 0,15-8 0,-6 1 0,6-2 0,-8 2 0,-1 0 0,1 7 0,-7 1 0,-2 1 0,-6 10 0,-1-9 0,0 11 0,0 1 0,-5-5 0,2 9 0,-3-8 0,5 4 0,0-5 0,1-1 0,0 0 0,0-1 0,1-6 0,-1 5 0,1-5 0,-1 7 0,1-7 0,-1 5 0,1-5 0,-1 12 0,0-4 0,0 4 0,0 0 0,-6-3 0,5 8 0,-10-8 0,10 9 0,-3-17 0,4 10 0,1-11 0,0 0 0,-1 5 0,8-6 0,-7 7 0,6 0 0,-7 1 0,-5 0 0,-2 6 0,-5 1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3:03:58.43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24575,'0'0'0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3:04:00.38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24575,'17'18'0,"0"-2"0,-5-4 0,0 0 0,7 1 0,-5 0 0,12 0 0,-6 0 0,1 0 0,5 1 0,-5-1 0,-1 0 0,-1 0 0,-6-1 0,5 1 0,-4-1 0,5-5 0,-7 4 0,0-4 0,0-1 0,0 5 0,0-10 0,-6 9 0,5-8 0,-4 8 0,5-3 0,0 0 0,0 3 0,0-3 0,0 5 0,0 0 0,0 0 0,0 0 0,7 1 0,-5-1 0,5 1 0,-7-6 0,0 3 0,0-3 0,-1 4 0,-5 0 0,4 0 0,-3 0 0,5 1 0,7 1 0,-6-1 0,13 2 0,-5 5 0,7-3 0,-8 3 0,6-6 0,-12 0 0,5-1 0,-7 0 0,0 1 0,0-7 0,-5 5 0,-2-10 0,-5 5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3:04:04.59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285 1 24575,'-6'16'0,"-4"0"0,9-4 0,-10 0 0,4 0 0,-5 0 0,5 0 0,-3 0 0,8 0 0,-3 0 0,-1 0 0,5 0 0,-4 0 0,5-1 0,0 0 0,-6 0 0,5 8 0,-12 10 0,5 1 0,-6 6 0,0-8 0,0-1 0,6 1 0,-5 0 0,6-1 0,-1-6 0,2-2 0,6-7 0,0 0 0,0 0 0,0-1 0,0 1 0,5-1 0,2 1 0,5 0 0,0 0 0,0-6 0,0 5 0,7-3 0,-5-1 0,5-1 0,-7-6 0,0 0 0,0 0 0,0 0 0,-1 0 0,1 0 0,-1 0 0,-6-6 0,5 0 0,-9-6 0,10 6 0,-10-5 0,4 5 0,1-6 0,-5 0 0,4 0 0,1 0 0,0-1 0,1 1 0,4 0 0,-10-7 0,10 5 0,-10-12 0,10 12 0,-10-12 0,5 12 0,0-12 0,-5 12 0,5-12 0,0 12 0,-5-6 0,4 9 0,-5-1 0,0 1 0,0-1 0,0 0 0,0 0 0,0 0 0,0 0 0,0-1 0,0 2 0,0 8 0,0 15 0,0 2 0,0 8 0,0-10 0,0 0 0,0 7 0,0 1 0,7 8 0,1 8 0,7 3 0,-6 8 0,4 0 0,-5-9 0,8 7 0,-8-6 0,5 8 0,-11-9 0,11-1 0,-11-10 0,10 1 0,-10 0 0,4-8 0,0 6 0,-5-12 0,5 12 0,0-12 0,-5 5 0,5-7 0,-1 0 0,-4 0 0,11 7 0,-11-5 0,12 12 0,-12-6 0,11 1 0,-5 5 0,0-5 0,4-1 0,-9-1 0,3-7 0,-5 0 0,5-5 0,-8-2 0,-2-10 0,-20 4 0,6-5 0,-21 6 0,17-6 0,-13 4 0,-1-4 0,-1 6 0,-1 0 0,-6 0 0,15 0 0,1 0 0,2 0 0,13 0 0,-4 0 0,6 0 0,1 0 0,-5 0 0,4 0 0,-12 0 0,3 0 0,0 0 0,2 0 0,7 0 0,0 0 0,0 0 0,-1 0 0,2 0 0,4-4 0,-2-2 0,3 0 0,0 1 0,1 5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4.085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0 1 24575,'0'0'0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5.404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0 0 24575,'0'0'0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9.310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1 1 24575,'87'0'0,"-29"0"0,2 0 0,5 0 0,3 0-492,19-1 0,4 2 0,-1 9 0,2 3 164,-21-4 0,2 1 0,1 0 0,-1-2 0,2 0 0,-1 4 0,0 6 0,0 3 0,0-3 0,-1-10 0,1-4 0,-4 3-1,8 11 1,-3 0 328,12-10 0,-3-5 0,-24-3 0,-2 0-205,7 0 1,-1 0 204,34 0 983,-26 0-173,-24 0 173,-11 0 0,-17 0 0,-1 0-656,-12 4 1,-2 2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39.4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2805 272 24575,'-18'0'0,"-3"0"0,-6 0 0,-10 0 0,-1 0 0,-10 0 0,10 0 0,-18 0 0,5 0 0,-9 0 0,-8 0 0,-23 0 0,-5 0 0,45 0 0,0 0 0,-41 0 0,6 0 0,31 0 0,25 0 0,-7 0 0,16 0 0,2 0 0,7 0 0,0 0 0,-11 0 0,-7 7 0,-12-5 0,-15 12 0,7-12 0,-18 14 0,18-14 0,1 6 0,4-2 0,15-4 0,-6 5 0,8-7 0,12 5 0,-1-3 0,10 3 0,-5 0 0,0 1 0,-6 6 0,-3 1 0,-6 1 0,-10 0 0,-2 1 0,-8 1 0,0 6 0,-11-3 0,8 10 0,-7-10 0,10 10 0,8-12 0,2 4 0,17-8 0,0 0 0,8-1 0,0-5 0,5 3 0,2-4 0,5 5 0,0 0 0,0-1 0,0 1 0,0 0 0,0-1 0,0 9 0,-7 9 0,-9 11 0,-2 8 0,-4 0 0,-3 11 0,7-9 0,-6 9 0,8-11 0,0 0 0,1-9 0,0 7 0,1-15 0,-2 15 0,8-15 0,-5 6 0,5-8 0,0 8 0,-4-6 0,3 15 0,-6-7 0,0 9 0,-1 1 0,0-1 0,1-9 0,-1 7 0,1-6 0,0-1 0,0 7 0,7-15 0,-5 6 0,4 0 0,-5-6 0,5 15 0,-3-15 0,4 6 0,0-9 0,-3-6 0,9 5 0,-3-7 0,5 1 0,0-3 0,0-5 0,0-1 0,0 7 0,0 12 0,0 18 0,0 12 0,0 10 0,7-10 0,2 8 0,0-19 0,6 9 0,-6-11 0,5-9 0,2 7 0,-2-15 0,0 6 0,-6-8 0,4 0 0,-3 8 0,5-6 0,1 6 0,-2-8 0,9 8 0,-6-6 0,12 6 0,-7-8 0,8 8 0,-1-6 0,3 15 0,-3-15 0,2 6 0,8 3 0,-7-9 0,20 21 0,-21-20 0,21 20 0,-20-21 0,8 9 0,-12-12 0,-6-6 0,5 5 0,-5-5 0,6 0 0,1 5 0,8-2 0,-6 4 0,6-5 0,-8 3 0,8-3 0,-6-1 0,15 7 0,14 9 0,-6-3 0,15 10 0,-21-14 0,0 1 0,0-1 0,0-7 0,11 8 0,-9-8 0,9 9 0,-1-7 0,-16 2 0,14-10 0,-25 2 0,6-6 0,1 1 0,-7-1 0,6 1 0,0-1 0,-6 0 0,15 2 0,-15-2 0,27 7 0,-24-5 0,8-2 0,-15-1 0,-5-6 0,0 1 0,5 4 0,-6-10 0,8 10 0,-7-10 0,5 10 0,3-4 0,1 0 0,15 6 0,-15-12 0,15 12 0,-16-6 0,16 0 0,-15 4 0,15-10 0,-3 10 0,6-3 0,-6-2 0,-5 7 0,-10-13 0,1 11 0,8-3 0,-6-1 0,15 6 0,-7-6 0,10 8 0,-1-1 0,10 2 0,-7-1 0,7-7 0,-18 4 0,6-4 0,-16-1 0,8 5 0,-1-12 0,-1 11 0,3-5 0,-5 0 0,-13 4 0,6-9 0,-5 9 0,7-3 0,-1 6 0,9-7 0,-6 6 0,15-5 0,-15 6 0,15 2 0,-7-9 0,10 7 0,9-12 0,-7 12 0,7-12 0,0 5 0,-7-7 0,39 7 0,-24-5 0,16 6 0,-14-8 0,-7 0 0,10 0 0,1 0 0,10 0 0,-7-16 0,8 5 0,-12-23 0,0 15 0,0-7 0,0 1 0,-10 6 0,8-14 0,-8 14 0,0-13 0,7 13 0,-17-4 0,20-7 0,-20 11 0,0-9 0,-13 13 0,-1 0 0,-6 1 0,15-1 0,4-9 0,0 6 0,19-15 0,-8 6 0,10-8 0,0 0 0,-10 1 0,8-1 0,-19 3 0,9-1 0,-11 2 0,-9 1 0,7-1 0,-15 2 0,6 0 0,15-22 0,-16 9 0,18-29 0,-21 21 0,3-18 0,-2 8 0,-5-10 0,5-1 0,-15 11 0,8-8 0,-10 8 0,1 0 0,-8-8 0,-2 8 0,1-10 0,-6 0 0,6-12 0,-8 9 0,0-9 0,0 12 0,0 19 0,0 0 0,0-17 0,0-12 0,0 35 0,0 22 0,0-12 0,0-17 0,0 17 0,-9-16 0,-1-1 0,5 5 0,-29-47 0,21 23 0,-12 7 0,8-5 0,8 22 0,-4 8 0,11 10 0,-10 3 0,4-1 0,-6-2 0,-19-34 0,5 8 0,0 9 0,0-2-487,-10-25 487,11 26 0,-2 0 0,-19-38 0,19 41 0,0 0 0,4-5 0,0 3 0,-28-23 0,14-11 0,-3 28 0,11 3 0,0 4 0,3 15 0,-4-16 0,4 16 0,-12-17 487,0 15-487,-12-19 0,13 19 0,-32-32 0,35 36 0,-24-23 0,32 29 0,-8-1 0,6 3 0,-7-1 0,10 6 0,-1-6 0,0 7 0,0 0 0,-8 0 0,6-7 0,-16 4 0,16-3 0,-15-3 0,7 7 0,-9-7 0,-21-7 0,15 11 0,-25-12 0,28 15 0,-8 0 0,1-1 0,7 1 0,-8-1 0,11 2 0,0-1 0,-1 7 0,1-5 0,0 5 0,8-6 0,3 1 0,-1 6 0,7-5 0,-15 12 0,6-5 0,1 6 0,-7 0 0,6 0 0,-8 0 0,-1 0 0,1 0 0,0 0 0,8 0 0,-6 0 0,6 0 0,1 0 0,1 0 0,1 0 0,6 0 0,-7 0 0,10 0 0,-1 0 0,-9 0 0,7 0 0,-6 0 0,-1 0 0,7 0 0,-6 0 0,-13 0 0,7 7 0,-17 1 0,11 1 0,10 4 0,-7-5 0,6 7 0,-8 1 0,8-1 0,-6 0 0,6 0 0,1-7 0,1 6 0,1-6 0,13 5 0,-12-5 0,14 4 0,-7-10 0,0 10 0,7-11 0,-5 12 0,5-6 0,-27 8 0,6 0 0,-18 0 0,13 1 0,8-1 0,3-1 0,8-6 0,7 3 0,2-9 0,7 3 0,-1 1 0,7-5 0,0 4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2.8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1981 1 24575,'0'43'0,"0"17"0,0 25 0,0 11-660,0-40 0,0-1 660,0 23-843,0 5 0,0 2 843,0 6 0,0-12 0,0 3 0,0-26 0,0-2-156,0 2 0,0 1 156,0 14 0,0 1 0,0-8 0,0 3-835,0 19 1,0 2 834,0-12 0,0-2 0,0-5 0,0 0-304,0 8 0,0-3 304,0-21 0,0 0 0,0 24 0,0 3 0,0-14 0,0-1 0,0 0 0,0-1 0,0-1 0,0-2 452,0-11 1,0 0-453,0 5 0,0 0 0,0 42 0,9 0 0,-9-42 0,2 0 0,6-5 0,1 0 0,-8 5 0,0 0 0,8 42 0,-1 0 0,-6-12 0,15 8 0,-14-19 0,13 7 938,-14-21-938,6 8 1802,-1 3-1802,-6-9 1411,6 6-1411,-7-21 539,0 1-539,0-1 0,0 10 0,0 3 0,0 0 0,0 8 0,0-19 0,0 19 0,0-8 0,0 0 0,0-3 0,0 0 0,0-7 0,0 7 0,0-9 0,0 9 0,0 24 0,0-6 0,0 16 0,0-21 0,0 1 0,0 11 0,-8-9 0,6 9 0,-12-22 0,12 7 0,-13-7 0,6 0 0,-1 8 0,-4-19 0,6 9 0,-1-20 0,-5 7 0,12-15 0,-5 5 0,2-15 0,3-3 0,-3-5 0,5 0 0,0 0 0,-13 0 0,5 0 0,-12 8 0,6 9 0,-10 20 0,-1 0 0,-11 31 0,-8-14-770,24-21 1,-1 5 769,-16 10 0,-1 2 0,10-3 0,0 1 0,-12 13 0,0 2 0,6-4 0,2 0-962,-2 2 1,1 1 961,-2 5 0,1 3-1238,-2 6 1,0 2 1237,0 0 0,0 2 0,7-27 0,0 1 0,1 2 0,1 4 0,1 0 0,-1 1-864,-6 1 1,-1 0 0,0 0 863,2 6 0,0 1 0,1-1 0,0-6 0,1 0 0,-2 0 0,-3 6 0,-1 1 0,4-6 0,1-1 0,1-2-118,3-10 0,-2 2 0,3-4 118,3 1 0,2-1 238,-11 13 0,0 0-238,10-13 0,0-3 0,-3-2 0,1-3 2054,-4 21-2054,-4-9 3062,14-9-3062,-1-32 1964,10 11-1964,-1-20 1325,8 5-1325,-3-7 0,5-1 0,0 13 0,-8 17 0,-8 6 0,-2 10 0,-5-9 0,7-1 0,7-9 0,-4-2 0,11-15 0,-9-2 0,9-7 0,-3 0 0,5 0 0,-5-6 0,-7-1 0,5-5 0,-4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4.6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24575,'0'55'0,"0"28"0,-1-26 0,2 3-1742,2 4 1,3 3 1741,5 20 0,3 0 0,3-12 0,1 1-766,0 12 1,1 2 765,4-1 0,-1 0 0,-2-6 0,-3-1 0,-4-1 0,1 1 0,7 5 0,0 0 0,-7-12 0,-2 0 0,6 14 0,2 0 0,4 3 0,-3-6 0,-12-28 0,-2-1-34,3 27 0,2-2 34,6 13 0,-16-32 0,1 3 0,15-3 0,2-2-313,-13-11 0,-1 0 313,8 12 0,2-1 0,-2-10 0,1-1 0,1 12 0,0-1 0,-1-10 0,0-1 0,5 11 0,0 1 0,-5-11 0,1-2 0,3 1 0,0-1 1443,10 33-1443,3-22 2020,-15-11-2020,5-13 1413,-8-8-1413,-1-8 832,-6-1-832,-2-7 0,-5 0 0,6 0 0,-5 0 0,10 0 0,-10 0 0,10 0 0,-10 0 0,10 0 0,-10 0 0,5 0 0,-1 0 0,-4 7 0,12 10 0,-12 1 0,12 6 0,-11-8 0,10-1 0,-5-6 0,1-2 0,2-1 0,-8-5 0,3 4 0,-5-10 0,0-3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6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6.8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4493 24575,'37'-8'0,"-4"-8"0,46-12 0,0-28-1449,-29 24 1,2-1 1448,5-4 0,1-1 0,3-4 0,1-2-894,7-7 1,0-3 893,-4 1 0,-1-3 0,-12 12 0,0-2 0,1 2 0,20-17 0,2 1-565,-17 14 0,3-1 1,0 0 564,-1-1 0,1-1 0,-1 1 0,1 0 0,0 0 0,-2 0 0,-3 2 0,-2 0 0,0 1-877,24-14 1,-2-1 876,-4-5 0,-1 0 0,-2 5 0,1 1 0,2-7 0,-1 1 0,-1 6 0,-2 3 0,-11 11 0,-2 0 0,5-14 0,1-1 0,4 4 0,0-1 0,-3-8 0,-1-1 0,0 7 0,-1 0 0,-4 3 0,-3 1 0,-10 13 0,-1 0 1,8-12 0,1 0-1,1 10 0,-1 1 0,-8-3 0,-2 1 520,4 4 0,0 1-520,-6 6 0,0-1 0,-1-3 0,1 1 1204,6 0 0,-3 2-1204,16-22 0,13-7 2242,-47 34-2242,14-3 1426,-17 7-1426,7 4 747,-1-6-747,1 7 266,0-6-266,-1 6 0,1-7 0,8-2 0,-6 2 0,6-1 0,-8 7 0,-1-4 0,1 10 0,-7-3 0,5-1 0,-6 5 0,8-11 0,-7 4 0,14-7 0,-11 1 0,21-4 0,7-18 0,-1 13 0,10-16 0,-23 23 0,7-1 0,-15 9 0,6 0 0,-14 2 0,4 5 0,-4-6 0,5 7 0,1-6 0,-7 6 0,4-6 0,-4 6 0,1-6 0,2 6 0,-10-6 0,4 14 0,-6 0 0,-5 1 0,-2 3 0,-5-3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51.1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 1317 24575,'0'-18'0,"0"-2"0,0-17 0,0-1 0,0-20 0,0-2 0,0-10 0,0 10 0,0-20 0,0 17 0,0-19 0,0 0 0,0 19 0,0-7 0,0 23 0,0 0 0,0 3 0,0 13 0,0 7 0,0 12 0,4 6 0,2 1 0,6-7 0,-1 4 0,9-19 0,2-2 0,15-3 0,-5-5 0,4 8 0,-8 1 0,-7 0 0,-2 7 0,-6 2 0,-1 7 0,0 5 0,-5-4 0,-2 15 0,-5-3 0,0 10 0,0 1 0,-5 0 0,3 0 0,-10 16 0,4-5 0,-8 22 0,-7 3 0,4 12 0,-6 10 0,-1 0 0,13-20 0,-1 1 0,-23 39-266,22-38 1,2 0 265,-14 30 0,10-22 0,0-2 0,1-11 0,8-9 0,-6-1 0,13-17 531,-5-1-531,6-7 0,0 0 0,0 0 0,0-1 0,0 0 0,0 0 0,0 0 0,0 1 0,0-1 0,0 0 0,4-4 0,3-8 0,19-7 0,6-13 0,15-4 0,22-10 0,-6 1-231,-16 11 0,0-1 231,26-14 0,-26 15 0,0-1 0,38-22 0,0 7 0,-3-7 0,-12 11 0,3-10 0,-2 7 0,3-8 0,-4 11 0,0 0 0,-10 1 0,11-11 0,-21 11 0,2-8 0,-7 18 0,-15-3 0,6 5 0,-15 1 462,5 1-462,-13 13 0,6-5 0,-7 6 0,-1-1 0,-4-3 0,2 9 0,-13 1 0,8 6 0,-14 5 0,8 1 0,-8 0 0,3 0 0,-12 1 0,-2 0 0,-7 7 0,-19 5 0,-7 25 0,-7-11 0,20-9 0,-1 3-426,-5 3 1,1 0 425,5-6 0,0 2 0,-15 9 0,1 1 0,14-8 0,1-1 0,-4 2 0,-1 0 0,-5 1 0,1 0 0,9-3 0,0 0 0,-4-3 0,2-2-254,-25 28 254,-4-9 0,18-5 0,-4-9 0,9-2 0,10-7 0,1-3 839,9-7-839,8-1 266,0 0-266,8-6 0,5 3 0,-3-8 0,9-2 0,11-1 0,-1-4 0,12 5 0,7 0 0,3 0 0,27 8 0,14 20 0,13 12-1261,-1 8 1261,-28-13 0,1 1 0,-13-10 0,1-1 0,19 13 0,1 0 0,-15-12 0,0-2 0,6 6 0,-2-2-581,31 12 581,-37-17 0,-2 1 0,17 9 0,6 2 0,-22-11 0,0-1 0,-14-2 1223,1-5-1223,-19 3 619,4-6-619,-7-1 0,0-5 0,-5 3 0,-7-8 0,-5-2 0,-6-6 0,0 0 0,-1-4 0,-16-6 0,-3 0 0,-17-14 0,-21 3 0,6-7 0,-22-13-599,2 7 599,6-6 0,3 2 0,5 14 0,26-7 0,-4 19 0,19-2 0,7 7 0,2 5 0,12-2 599,-4 8-599,10-8 0,-9 4 0,-4 0 0,-6-11 0,-16 7 0,-3-18 0,-18 2 0,7-6 0,-21-13 0,10 9 0,-5-18 0,-2 17 0,24-3 0,-3 15 0,26 6 0,-5 5 0,18 2 0,-10 4 0,17-3 0,-5 10 0,6-4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8:11.821"/>
    </inkml:context>
    <inkml:brush xml:id="br0">
      <inkml:brushProperty name="width" value="0.1" units="cm"/>
      <inkml:brushProperty name="height" value="0.1" units="cm"/>
      <inkml:brushProperty name="color" value="#0096FF"/>
    </inkml:brush>
  </inkml:definitions>
  <inkml:trace contextRef="#ctx0" brushRef="#br0">851 0 24575,'-24'0'0,"-9"0"0,-6 0 0,1 0 0,-7 0 0,6 0 0,0 7 0,3 0 0,8 7 0,0-6 0,0 4 0,7-5 0,-5 7 0,12-2 0,-12 1 0,5 0 0,-6 7 0,-1-4 0,0 10 0,0-11 0,0 11 0,1-4 0,-1 5 0,0 1 0,7-7 0,-5 5 0,12-12 0,-6 11 0,8-11 0,-1 5 0,6-7 0,-4 0 0,10 0 0,-5 0 0,6 0 0,0 0 0,0 7 0,-5-5 0,3 12 0,-3-5 0,5 6 0,0 1 0,0-1 0,0 1 0,0 0 0,0-1 0,0 1 0,0 8 0,0-6 0,0 6 0,0 1 0,0-8 0,0 8 0,6-10 0,2 1 0,6 0 0,-1-1 0,1 1 0,6 0 0,-4-1 0,10 1 0,-5 0 0,7-1 0,-1 1 0,1-1 0,-6 1 0,4-6 0,-5 4 0,0-12 0,-1 12 0,-8-12 0,8 6 0,-7-8 0,6 1 0,0 0 0,-5-1 0,24 8 0,-21-7 0,21 7 0,-24-8 0,12-4 0,-5 3 0,-1-9 0,-1 9 0,0-9 0,-5 3 0,12-5 0,-12 5 0,5-3 0,0 3 0,-5-5 0,5 0 0,-7 6 0,0-5 0,0 4 0,0-5 0,-1 0 0,1 0 0,-1 0 0,0 0 0,1 0 0,0 0 0,0 0 0,0-5 0,-1-2 0,1-4 0,-6-1 0,4 1 0,-9-2 0,10 2 0,-4-9 0,0 6 0,4-5 0,-9 7 0,8 0 0,-8 0 0,8 5 0,-8-4 0,3 5 0,-5-6 0,6 0 0,-5 0 0,4 0 0,1 0 0,-5 0 0,10-8 0,-9 6 0,10-12 0,-10 5 0,10-6 0,-10-1 0,10 0 0,-11 0 0,11 7 0,-11-5 0,5 5 0,-6 0 0,6-5 0,-5 12 0,5-5 0,-6 0 0,0 5 0,7-12 0,-6 12 0,5-12 0,-6 7 0,0-1 0,0 2 0,0 7 0,0-1 0,0 2 0,0-1 0,0 0 0,0-1 0,0-7 0,0 5 0,0-12 0,0 12 0,0-12 0,0 5 0,0-7 0,0 0 0,0 0 0,0 7 0,0-5 0,0 12 0,-5-5 0,3 7 0,-3 0 0,5 0 0,0-1 0,-5 1 0,3 0 0,-3 0 0,-1-1 0,5-6 0,-4 5 0,-2-12 0,0 12 0,0-12 0,-5 5 0,11-7 0,-11 8 0,11-7 0,-11 7 0,10-1 0,-4-5 0,1 12 0,3-5 0,-8 7 0,9 0 0,-9 6 0,-1 1 0,0 5 0,-5 0 0,11-5 0,0 9 0,5-8 0,0 9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7:56.025"/>
    </inkml:context>
    <inkml:brush xml:id="br0">
      <inkml:brushProperty name="width" value="0.1" units="cm"/>
      <inkml:brushProperty name="height" value="0.1" units="cm"/>
      <inkml:brushProperty name="color" value="#0096FF"/>
    </inkml:brush>
  </inkml:definitions>
  <inkml:trace contextRef="#ctx0" brushRef="#br0">4690 552 24575,'-6'-11'0,"-11"-2"0,1 6 0,1-4 0,3 4 0,6 0 0,-1 2 0,1-1 0,-12-1 0,2-7 0,-11-6 0,-10 4 0,-1-12 0,-20 2 0,-2 0 0,-10-7 0,-1 5 0,1 1 0,0-7 0,-1 15 0,1-7 0,0 8 0,-1 1 0,1-1 0,0 0 0,-12 0 0,8 8 0,-8-7 0,0 7-411,-3 0 411,0-7 0,-9 15 0,21-6 0,-9 8 0,11-8 0,21 7 0,-1 1 0,-28-8 0,29 7 0,-1 2 0,-31-1 0,-3 0 0,-1 0 0,-7 0 0,7 0 0,-10 0 0,-1 0 0,11 0 0,-7 0 0,7 8 0,1 2 0,-9 9 0,21 7 0,-21-5 0,21 12 0,-9-5 0,11 7 0,1 0 0,10-1 0,16-10 0,-1 0 0,-20 13 0,23-9 0,0 1 0,-18 16 0,-1 0 0,6 6 0,-5-7 0,7 9 0,0-1 0,3-9 0,7 5 0,6-16 0,8 4 0,7-8 0,2-1 411,6 1-411,0 0 0,-1 8 0,-6 15 0,4-1 0,-5 9 0,6-12 0,0 0 0,8 1 0,-7 9 0,13-7 0,-13 7 0,13-10 0,-5 11 0,7-9 0,0 19 0,0-19 0,0 19 0,0-18 0,0 17 0,0-17 0,0 17 0,0-7 0,6-10 0,4 1 0,11 39-356,-5-37 1,3-2 355,18 31 0,8 0 0,3-5 0,-20-34 0,2 0 0,5 3 0,0-2 0,24 25 0,-21-25 0,2 0 0,26 22 0,-28-31 0,1-1 0,0-1 0,0 1 0,-1 0 0,1-2 0,35 18 0,-31-17 0,0-1 0,33 15 0,-29-22 0,1 0 0,-5-1 0,2-1 0,2-3 0,2-1 0,21 9 0,0 0 0,-16-11 0,0 0 0,23 12 0,-1-3 0,-25-14 0,-2-2 0,6 4 0,0 2 0,-6-2 0,-1 0 0,49 7 0,-48-7 0,-1 0 0,37 12 0,8-5 0,-8 6 0,12-8 0,0 0 0,-43-9 0,2 0-747,-1 1 0,4-1 747,20-4 0,1-1 0,-25 1 0,0-2 0,20-4 0,2 0 0,-8 0 0,-4 0 0,-11 0 0,2 0 0,38 0 0,-3 0 0,-7 0 0,-6-8 0,15-3 0,-8-2 0,-13 0 0,-1-2-743,5-4 1,6-3-1,-5-3 743,7-9 0,-5-3 0,-3-4 0,1-2 0,-20 11 0,2-1 0,-1-2 0,1-1 0,0-2 0,-3 2 0,11-6 0,-2 0-708,2-8 1,-1 0 707,-12 12 0,-1 0 0,2-5 0,0 0-113,-1 0 0,-1 1 113,-6 6 0,-3 0 0,-9-2 0,-2 0 925,32-20-925,-8-16 0,-1 7 1064,-26 26 1,-2-4-1065,-2-13 0,-3-4 0,-2 4 0,-3-2 380,-3-5 0,-3-2-380,-5 4 0,-2 2 0,0 11 0,-2 0 0,-2-5 0,-2 0 681,1-42-681,0 12 0,0 2 0,0 13 311,0 10-311,-8-8 0,-1 18 0,-7-7 980,-5 18-980,-5-16 288,-4 14-288,-4-17 0,-7 8 0,-2 0 0,1 8 0,-8-8 0,-3-3 0,9 8 0,-16-7 0,30 24 0,-15-3 0,15 3 0,-15-4 0,6 3 0,-8 4 0,9-3 0,-8 11 0,8-4 0,-1 6 0,-6-1 0,6 8 0,1-5 0,-7-3 0,6 0 0,-29-14 0,5 11 0,-8-4 0,3 6 0,18-6 0,-7 5 0,9-5 0,1 14 0,8-4 0,-6 4 0,15 1 0,-6-5 0,8 12 0,0-6 0,7 7 0,2 0 0,7 0 0,0 0 0,0 0 0,5 0 0,2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7:58.914"/>
    </inkml:context>
    <inkml:brush xml:id="br0">
      <inkml:brushProperty name="width" value="0.1" units="cm"/>
      <inkml:brushProperty name="height" value="0.1" units="cm"/>
      <inkml:brushProperty name="color" value="#0096FF"/>
    </inkml:brush>
  </inkml:definitions>
  <inkml:trace contextRef="#ctx0" brushRef="#br0">1 1 24575,'25'21'0,"0"-4"0,13 21 0,-8-10 0,6 2 0,0-1 0,-13-8 0,12 7 0,-14-14 0,6 12 0,1-4 0,-7-2 0,4 6 0,-4-5 0,7 0 0,-1 6 0,-6-13 0,5 12 0,-12-12 0,5 5 0,-7-7 0,0 0 0,0 0 0,-1-6 0,-4 4 0,-2-3 0,-5 3 0,5-3 0,-4 2 0,8-7 0,-7 8 0,2-9 0,-4 5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8:00.572"/>
    </inkml:context>
    <inkml:brush xml:id="br0">
      <inkml:brushProperty name="width" value="0.1" units="cm"/>
      <inkml:brushProperty name="height" value="0.1" units="cm"/>
      <inkml:brushProperty name="color" value="#0096FF"/>
    </inkml:brush>
  </inkml:definitions>
  <inkml:trace contextRef="#ctx0" brushRef="#br0">510 1 24575,'-5'0'0,"-9"9"0,-7 11 0,-8 17 0,-11 4 0,6 6 0,-16 5 0,7-2 0,-10 3 0,11-11 0,2 5 0,11-17 0,0 0 0,1-4 0,13-11 0,-3 4 0,11-7 0,0 0 0,2-1 0,5 1 0,0-6 0,0-1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8:02.113"/>
    </inkml:context>
    <inkml:brush xml:id="br0">
      <inkml:brushProperty name="width" value="0.1" units="cm"/>
      <inkml:brushProperty name="height" value="0.1" units="cm"/>
      <inkml:brushProperty name="color" value="#0096FF"/>
    </inkml:brush>
  </inkml:definitions>
  <inkml:trace contextRef="#ctx0" brushRef="#br0">1 1 24575,'31'21'0,"10"7"0,13 25 0,-1-9 0,10 8 0,-24-19 0,8 7 0,-17-12 0,0 1 0,-4-7 0,-11-3 0,4-6 0,-7-1 0,0 0 0,0 0 0,0 0 0,1 7 0,-1-5 0,8 11 0,-6-4 0,5 0 0,1 5 0,-5-6 0,4 1 0,-5 5 0,-2-12 0,8 12 0,-6-5 0,5-1 0,-5 6 0,5-11 0,-4 11 0,5-12 0,-8 5 0,0-7 0,1 0 0,-7 0 0,0-5 0,-6-1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8:04.645"/>
    </inkml:context>
    <inkml:brush xml:id="br0">
      <inkml:brushProperty name="width" value="0.1" units="cm"/>
      <inkml:brushProperty name="height" value="0.1" units="cm"/>
      <inkml:brushProperty name="color" value="#0096FF"/>
    </inkml:brush>
  </inkml:definitions>
  <inkml:trace contextRef="#ctx0" brushRef="#br0">708 0 24575,'-18'13'0,"5"-5"0,-22 20 0,10 1 0,-13 12 0,-1-8 0,8 2 0,-6-13 0,9 6 0,8-8 0,0-1 0,8-7 0,0 0 0,5 0 0,-4 0 0,10 0 0,-5-1 0,1-5 0,4 4 0,-5-4 0,1 0 0,3 4 0,-8-9 0,9 9 0,-10-4 0,5 6 0,-14 1 0,0 6 0,-2 2 0,-4 1 0,10 4 0,-3-12 0,6 5 0,6-7 0,-4 1 0,5-7 0,-1 4 0,3-4 0,-1 0 0,3 3 0,-3-3 0,1 0 0,-2 3 0,0-3 0,1 5 0,0-6 0,4 5 0,-4-4 0,0-1 0,4 6 0,-5-5 0,1 0 0,3 4 0,-8-8 0,3 8 0,0-4 0,-3 0 0,4-1 0,-1 0 0,-2-3 0,3 8 0,0-9 0,1 4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8:18.476"/>
    </inkml:context>
    <inkml:brush xml:id="br0">
      <inkml:brushProperty name="width" value="0.1" units="cm"/>
      <inkml:brushProperty name="height" value="0.1" units="cm"/>
      <inkml:brushProperty name="color" value="#0096FF"/>
    </inkml:brush>
  </inkml:definitions>
  <inkml:trace contextRef="#ctx0" brushRef="#br0">8676 0 24575,'-16'37'0,"-14"18"0,-18 30-1708,0 0 1708,20-38 0,0 0 0,-20 38 0,0 0 0,4-13 553,19-24-553,4-18 282,8-11-282,6-7 0,-4-6 0,10-5 873,-5-7-873,6-5 0,0 0 0,-4 5 0,-3 1 0,-17 5 0,-42 0 0,10 0 0,-8 0-1385,-6 0 0,-8-1 0,-2 2 1385,-7 6 0,-4 3 0,-5 0-1082,19-3 1,-4 0-1,-3 0 1,0 2 0,0 0 1081,0 3 0,-1 1 0,1 1 0,-3 0 0,-2 0-603,4-2 0,-2 0 0,-3 0 1,0 0-1,0 0 0,1 1 603,-2 2 0,0 0 0,0 1 0,0 0 0,2-1 0,3-1-484,-5-1 0,4-2 1,0 0-1,0 0 1,-4 2 483,4 0 0,-4 2 0,-1 1 0,1-1 0,1 0 0,5-2-197,-15 1 0,6-2 1,0 0-1,-5 1 197,18-1 0,-4 0 0,-2 0 0,1 0 0,3 0 0,7 0 203,-5 0 1,6 0-1,2 0 1,-1-1-204,-8 1 0,-1-1 0,2 1 0,9-2 823,-17 2 0,6-1-823,-12 1 0,4 0 1457,21-2 0,6 1-1457,-21 7 4691,36-2-4691,12-8 3505,16-2-3505,12-6 2117,5-4-2117,4 3 697,-7-4-697,-4 5 0,-39-9 0,-23-12 0,12 6 0,-7-4-1278,-12-7 1,-3-5 1277,-6-4 0,-4-3-1272,16 8 0,-4-2 0,1-1 1272,5-1 0,0-1 0,-2-1 0,-11-5 0,-3-2 0,2 1 0,6 5 0,1 0 0,4 0-602,15 3 0,3 0 1,-1 1 601,-3 3 0,-1 2 0,5 1-368,-1-4 0,4 0 368,-4-1 0,2 0 1628,-27-17-1628,25 13 3569,29 15-3569,4 7 2460,16 7-2460,5-4 1223,-3 10-1223,9 0 8,1 8 0,1-2 0,5 1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8:19.841"/>
    </inkml:context>
    <inkml:brush xml:id="br0">
      <inkml:brushProperty name="width" value="0.1" units="cm"/>
      <inkml:brushProperty name="height" value="0.1" units="cm"/>
      <inkml:brushProperty name="color" value="#0096FF"/>
    </inkml:brush>
  </inkml:definitions>
  <inkml:trace contextRef="#ctx0" brushRef="#br0">3151 1 24575,'-49'0'0,"-38"0"0,18 0 0,-13 0 0,0 0-2040,2 0 1,0 0 0,-2 0 2039,-4 0 0,-1 0 0,0 0 0,-3 0 0,0 0 0,2 0-842,8 0 1,3 0-1,-3 0 842,-15 0 0,-4 0 0,1 0 0,0 0 0,-1 0 0,9 0 234,0 0 1,5 0-235,-11 0 0,8 0-330,6 0 330,26 0 0,-2 0 0,-36 0 2324,40 0-2324,-4 0 3766,30 0-3766,0 0 1864,7 0-1864,2 0 550,0 0-550,5 0 0,-5 0 0,6 0 0,-6 0 0,5 0 0,-5 0 0,0 6 0,-2 1 0,-7 7 0,-8 1 0,12 5 0,-11-4 0,20 3 0,-4-6 0,7-6 0,5-2 0,2-5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7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12 24575,'-12'-7'0,"1"2"0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8:21.744"/>
    </inkml:context>
    <inkml:brush xml:id="br0">
      <inkml:brushProperty name="width" value="0.1" units="cm"/>
      <inkml:brushProperty name="height" value="0.1" units="cm"/>
      <inkml:brushProperty name="color" value="#0096FF"/>
    </inkml:brush>
  </inkml:definitions>
  <inkml:trace contextRef="#ctx0" brushRef="#br0">0 1 24575,'86'0'0,"0"0"0,-8 0 0,7 0 0,-7 0 0,11 0 0,3 0 0,-4 0-3277,11 0 0,-3 0 0,5 0 3178,-24 0 0,3 0 0,3 0 0,0 0 0,-1 0 99,2 0 0,1 0 0,0 0 0,-2 0 0,-1 0 0,9 0 0,-3 0 0,1 0 0,3 0 0,-5 0 0,5 0 0,0 0 0,-1 0 0,-6 0 0,0 0 0,-5 0 0,0 0 0,4 0 0,-3 0 0,4 0 0,1 0 0,-3 0 0,-6 0-39,13 0 1,-7 0 0,2 0 38,14 0 0,2 0 0,-12 0 308,-16-1 0,-4 2-308,30 4 0,-2 0-217,-34-4 0,-5 1 217,0 6 0,-5 2 4295,-2-2-4295,-5 7 2931,-25-2-2931,-2 0 549,-7-6 1,-5-2-1,-2-5 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7:41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24575,'54'0'0,"38"0"0,-29 0 0,6 0-2705,27 0 0,5 0 2705,-36 0 0,1 0 0,8 0 0,0 0 0,8 0 0,4 0 0,0 0 0,-5 0 0,1 0 0,-6 0 0,3 0 0,9 0-444,-11 0 1,7 0-1,5 0 1,2 0 0,0 0-1,0 0 1,-4 0 443,4 0 0,-1 0 0,-2 0 0,1 0 0,2 0 0,3 0 0,2 0 0,4 0 0,2 0 0,1 0 0,-1 0 0,-2 0 0,-4 0 0,-2 0 0,-4 0 0,-2 0 0,1 0 0,2 0 0,6 0 0,-12 0 0,4 0 0,4 0 0,3 0 0,-1 0 0,-1 0 0,-4 0 0,-5 0 0,-6 0-551,10 0 1,-8 0 0,-5 0 0,2 0-1,7 0 551,-2 0 0,7 0 0,3 0 0,0 0 0,-2 0 0,-6 0 0,-8 0 0,28 0 0,-11 0 0,-6 0-403,-15 0 0,-4 0 0,-1 0 403,3 0 0,1 0 0,-5 0 224,9 0 0,-2 0-224,15 0 0,0 0 0,-14 0 0,-4 0 1017,-5 0 1,-3 0-1018,35 0 5090,-26 0-5090,-23 0 2353,-20 0-2353,-10 0 1865,-7 0-1865,0 0 0,-5 0 0,-2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7:43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0 605 24575,'69'-69'0,"-24"24"0,3-3 0,-3 3 0,1-1-988,7-9 0,0 3 988,22-6 0,-6-6 450,3 8-450,-31 21 370,-9 10-370,-13 19 0,-13 10 0,-1 2 1006,-5 5-1006,6-5 150,-5 4-150,10-9 0,-4 10 0,20-3 0,15 15 0,30 5 0,-19-8 0,7 0-1525,20-2 0,8-2 1525,-16 1 0,3 0 0,3-2-1396,15-3 1,3-2 0,3 0 1395,-18 0 0,3 2 0,1-1 0,1-1-1014,3-1 0,1-2 0,2 1 1,1-1 1013,-13 0 0,3-1 0,0 1 0,0 0 0,0-1 0,15 3 0,0-1 0,0 1 0,1-2 0,-17-3 0,1 0 0,1 0 0,-2-1 0,-1 0 0,12 2 0,-2-1 0,-1-1 0,0 0-432,-4-2 1,0-1 0,-2-1 0,-4 1 431,1 0 0,-5 0 0,4 0 0,-2 0 0,5 0 0,-2 0 0,-10 0 0,1 0 0,-1 0 55,16 0 1,10 0 0,-10 0-56,-17 0 0,-3 0 835,21 0 0,2 0-835,-16 0 0,-3 0 0,-6 0 0,-1 0 0,-8 0 0,-3 0 4102,32 0-4102,-3 0 3097,-31 0-3097,-4 0 2464,-20 0-2464,-6 0 1511,-2 0-1511,-7 0 1,-5 4 0,-2-2 0,-5 2 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7:46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4908 0 24575,'-55'0'0,"-8"0"0,-4 14 0,-8 5-2646,0 0 0,-4 4 2646,10 3 0,-4 5 0,-2 1-942,-4-1 0,-2 1 0,-1 0 942,-5 1 0,-2-1 0,-1 2-389,14-6 0,-1 1 1,-1 1-1,1-3 389,-14 2 0,2-1 0,-2 2 0,16-3 0,-2 3 0,1-1 0,2-1-515,-11 1 0,3-1 1,3-2 514,12-2 0,2-2 0,0 1 208,0 0 1,0 0-1,6-1-208,6 0 0,2-2 1047,-13 2 1,2 2-1048,17 4 0,2-2 3567,-30-11-3567,21 17 2594,16-25-2594,15 6 1592,7 0-1592,3-6 744,10 4-744,-10-5 0,5 6 0,-6-1 0,0 1 0,0 0 0,-7 1 0,5-1 0,-13 2 0,-16 19 0,1-7 0,-18 17 0,-1 1 0,0-8 0,-16 19 0,16-26 0,1 13 0,21-26 0,9 5 0,11-8 0,7-6 0,0-2 0,0-5 0,5-5 0,3-1 0,4-6 0,0 0 0,0 0 0,-6 0 0,-9-16 0,-8-4 0,-29-20 0,-5-10-371,12 25 1,-1 2 370,-21-23 0,18 18 0,-2 1 0,-24-11 0,25 16 0,-1-2 0,2 6 0,1 2 0,-37-20-187,13 4 187,14 18 0,19 4 0,3 13 0,15-2 0,2 9 734,17 2-734,3 6 194,10 5-194,1 1 0,26 3 0,6 8 0,1-8 0,6 0-817,-2 4 1,4 1 816,23 3 0,7 0-1641,7 7 0,5 0 1641,-23-11 0,1-2 0,4 2-1140,15 3 1,3 2 0,0-2 1139,-5-2 0,-1-2 0,3 0 0,-11-3 0,2 1 0,1-1 0,-2-1 0,15 2 0,0-1 0,0-1 0,-20-3 0,3 1 0,-3-2 0,-4 0 0,-3-1 0,-6-1 0,4-1-511,14 3 0,3-1 0,-8-1 511,-5-2 0,-3-1-81,29 2 1,1-2 80,-24-4 0,-4-2 814,-5 1 1,-3 0-815,35 8 3399,-27-6-3399,-13 6 2236,-20-8-2236,-8 0 1832,-4 6-1832,-13-4 931,6 9-931,-7-10 0,0 5 0,-5-1 0,3 1 0,-9 5 0,9-5 0,-3 4 0,21-2 0,3-1 0,27 8 0,2-6 0,10 9 0,12 9 0,-9 1 0,9 0 0,-22-3 0,-12-10 0,-11 0 0,-10-1 0,-6-1 0,-2-6 0,-17-1 0,-3-6 0,-5 0 0,1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2:05:15.60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29 0 24575,'0'17'0,"0"-1"0,0-5 0,0 0 0,0 1 0,0 0 0,0 0 0,0 0 0,0 7 0,0 2 0,0 0 0,0 5 0,0-6 0,0 8 0,0 0 0,0-1 0,0 1 0,0-7 0,0 4 0,0-4 0,0 0 0,0 5 0,0-12 0,0 4 0,0-5 0,0-2 0,0 1 0,0 0 0,0-1 0,0 0 0,0 8 0,0 10 0,0 1 0,0 15 0,0-15 0,0 6 0,-13-15 0,10 5 0,-9-11 0,12 4 0,0-7 0,0 0 0,0-1 0,0 0 0,0 0 0,0 0 0,0 16 0,0 4 0,0 16 0,0 1 0,0-1 0,0 10 0,0-7 0,0 7 0,0-18 0,0-3 0,0-8 0,0-8 0,0-1 0,0-7 0,0 0 0,0 0 0,0 0 0,0-1 0,0 0 0,0 0 0,0 0 0,0-1 0,0 1 0,0 0 0,0-1 0,0 1 0,0 0 0,0 0 0,0 0 0,0 0 0,0 0 0,0-5 0,0-2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2:05:19.03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801 92 24575,'-26'0'0,"2"0"0,12-5 0,-7 3 0,5-3 0,-5-1 0,7 5 0,-7-4 0,-2-2 0,-7 6 0,1-11 0,-1 10 0,-9-4 0,7 0 0,-6 4 0,8-10 0,0 10 0,1-4 0,6 6 0,2-5 0,7 4 0,1-5 0,0 6 0,-1 0 0,-6 0 0,4 0 0,-5 0 0,6 0 0,1 0 0,0 0 0,0 0 0,6 6 0,1 0 0,5 6 0,0-1 0,0 0 0,0 0 0,0 0 0,0 1 0,0-1 0,0 1 0,0-1 0,0 1 0,0 0 0,-6 0 0,5 0 0,-10 0 0,10 7 0,-10-5 0,9 12 0,-9-6 0,9 8 0,-10 0 0,3 8 0,1-6 0,-5 6 0,11-8 0,-10-1 0,3 10 0,2-7 0,-7 6 0,13-9 0,-13 10 0,13-7 0,-6 6 0,1-8 0,4-1 0,-4 1 0,6-7 0,0 4 0,0-11 0,0 12 0,0-12 0,0 12 0,0-5 0,0 6 0,0 1 0,0-1 0,0 1 0,0-1 0,0 1 0,0 0 0,0-1 0,0-6 0,0 5 0,0-5 0,5-1 0,3 6 0,5-5 0,6 12 0,-4-4 0,10-2 0,-3-1 0,-2-12 0,6 6 0,-5-7 0,7 1 0,-7 6 0,5-5 0,-4 5 0,-1-7 0,4 1 0,-4-1 0,0 0 0,5-5 0,-6 3 0,8-9 0,0 10 0,-8-11 0,12 11 0,-10-11 0,4 5 0,0-6 0,-12 5 0,4-4 0,-5 5 0,-1-6 0,0 0 0,0 0 0,0 5 0,0-4 0,0 5 0,0-6 0,0 0 0,-1 0 0,0 0 0,1 0 0,7 0 0,10 0 0,10 0 0,8-7 0,0-2 0,0-14 0,0 6 0,0-13 0,-8 13 0,6-6 0,-16 9 0,8-7 0,-17 7 0,-1-6 0,-6 8 0,-1 0 0,0 0 0,0 0 0,-6-1 0,5 1 0,-10-7 0,10 5 0,-3-12 0,5 5 0,-6-7 0,6 0 0,-6 1 0,1-1 0,4 0 0,-10 7 0,4-5 0,-6 12 0,0-5 0,0 7 0,0 0 0,0 0 0,0-5 0,0-3 0,0-6 0,0-2 0,0 0 0,0-8 0,-6 12 0,-1-10 0,-6 13 0,-1-7 0,6 7 0,-4 2 0,5 7 0,-5 0 0,5-1 0,-3 1 0,-4-1 0,0 1 0,-12-2 0,11-5 0,-11 3 0,10-10 0,-10 10 0,10-10 0,-10 4 0,4 1 0,2 1 0,-6 6 0,11-5 0,-12 4 0,13-5 0,-12 6 0,12 2 0,-12-2 0,11-5 0,-11 3 0,4-4 0,1 7 0,2 0 0,7 1 0,0 0 0,-1 5 0,1-4 0,0 5 0,6-6 0,-4 1 0,3-1 0,0 0 0,-3 0 0,3 0 0,0 0 0,-4 5 0,10-4 0,-10 10 0,10-5 0,-4 6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2:05:22.04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287 0 24575,'0'24'0,"0"9"0,-6-3 0,-2 6 0,-6-8 0,-6 0 0,5-1 0,1-6 0,1 5 0,6-12 0,-6 5 0,6-7 0,-4 7 0,4-5 0,-1 11 0,-3-11 0,10 12 0,-10-12 0,4 12 0,0-12 0,-5 5 0,5-7 0,0 0 0,-4 0 0,10 0 0,-4 0 0,-1 0 0,5 0 0,-5 0 0,1 0 0,4 0 0,-5 0 0,1 0 0,3 0 0,-3 0 0,5 0 0,0 0 0,0 0 0,-5 0 0,3 7 0,-3 2 0,5 7 0,-6-1 0,4 10 0,-4-8 0,6 8 0,0-10 0,0 1 0,0 0 0,0-1 0,0 1 0,0 0 0,0 8 0,0-6 0,0 6 0,0 0 0,0-6 0,0 6 0,0 4 0,0-9 0,0 9 0,0-12 0,0-8 0,0 6 0,6-5 0,-5 7 0,12-1 0,-6 1 0,7 0 0,-1-8 0,1 6 0,-1-5 0,1 6 0,-1-6 0,0 5 0,0-12 0,0 5 0,-1 0 0,6 0 0,-3 8 0,3-8 0,1 1 0,-4-1 0,4-4 0,1 5 0,-6-1 0,6-5 0,-1 6 0,-5-8 0,12 2 0,-12-2 0,5 1 0,0-6 0,-6 3 0,6-8 0,0 3 0,-5-5 0,5 0 0,-2 0 0,-3 0 0,3 0 0,-5 0 0,-1 0 0,0 0 0,2-12 0,6-4 0,4-20 0,5 6 0,3-15 0,-1 6 0,-1 0 0,-5-6 0,3 15 0,-10-15 0,3 15 0,-6-6 0,1-1 0,-1 7 0,1-6 0,-8-1 0,6-1 0,-11-10 0,12 1 0,-12 0 0,5 8 0,-7-6 0,0 7 0,0-10 0,0 10 0,0 1 0,0 9 0,0 0 0,0 1 0,0-10 0,0 7 0,0-27 0,0 15 0,-7-18 0,-2 13 0,-7 0 0,1 8 0,7 3 0,-5 8 0,12 7 0,-11 2 0,5 7 0,1 0 0,-4-4 0,3 3 0,-5-4 0,-7-2 0,-2 4 0,-1-11 0,-4 4 0,11 1 0,-11-5 0,12 12 0,-5-5 0,7 7 0,0 5 0,5-4 0,-4 10 0,5-4 0,-1 0 0,-2 3 0,2-3 0,-5 0 0,0 3 0,-7-9 0,-2 9 0,0-9 0,-5 9 0,12-9 0,-5 10 0,7-9 0,5 3 0,2-3 0,0 4 0,-1 1 0,-4 5 0,-1-5 0,-8-3 0,6 2 0,-7-6 0,1 4 0,5-4 0,-5 4 0,7-2 0,0 8 0,0-8 0,5 4 0,2 0 0,5 1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2:05:24.34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24575,'0'25'0,"0"9"0,0-4 0,0 15 0,0-15 0,0 15 0,0-16 0,0 8 0,0 9 0,0-5 0,0 8 0,0 6 0,0-14 0,0 27 0,0-19 0,0 9 0,0-20 0,0 7 0,0-15 0,0 6 0,0-8 0,0 0 0,0-1 0,0-6 0,0 5 0,0-5 0,0 6 0,0 1 0,0-7 0,0 4 0,0-11 0,0 5 0,5-7 0,-4 0 0,5 0 0,-6-1 0,0 7 0,0 2 0,0 0 0,0 6 0,0-5 0,0 0 0,0 4 0,0-4 0,0 7 0,0-7 0,0 4 0,0-11 0,0 5 0,0-7 0,0 0 0,0 0 0,0-1 0,0 0 0,0 0 0,0 0 0,0 0 0,0 0 0,0 0 0,0 1 0,0 0 0,0-1 0,0-4 0,0-2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2:05:26.35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1 550 24575,'5'-18'0,"2"1"0,6-2 0,6 4 0,-4-11 0,11 10 0,-4-10 0,6 10 0,-7-10 0,5 11 0,-11-5 0,11 0 0,-13 6 0,6-5 0,-7 7 0,0 0 0,0 0 0,1-1 0,-1 1 0,7-7 0,-6 5 0,6-5 0,-7 7 0,0-1 0,0 1 0,1 0 0,-1 0 0,0 0 0,0-1 0,-1 1 0,1 0 0,-5 1 0,3 4 0,-3-4 0,0 4 0,3 0 0,-8-3 0,8 9 0,-4-5 0,1 6 0,-3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2:05:28.61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24575,'33'22'0,"-1"4"0,-4-11 0,0 12 0,-1-6 0,-6 0 0,5-2 0,-5 1 0,6-5 0,-6 4 0,5-5 0,-12-2 0,5 1 0,-7-1 0,7 1 0,-6-1 0,13 2 0,-12-2 0,12 2 0,-12-2 0,12 1 0,-6 0 0,8 1 0,-7-1 0,5 1 0,-6-1 0,8 1 0,0-1 0,-7 7 0,-2-5 0,1 5 0,-6-8 0,5 1 0,-7-7 0,-6 5 0,5-9 0,-5 8 0,5-5 0,0 6 0,0-5 0,-4 4 0,4-3 0,-5 0 0,6 4 0,0-5 0,-6 5 0,5-4 0,-5-2 0,0 0 0,4-4 0,-3 10 0,5-4 0,0 5 0,7 1 0,-5-1 0,12 1 0,-13 0 0,6 0 0,-7-7 0,0 0 0,0-1 0,0-4 0,0 10 0,-5-10 0,-2 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2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2:05:32.02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780 1 24575,'-24'0'0,"6"0"0,-8 0 0,5 0 0,-6 0 0,-1 0 0,7 0 0,-5 0 0,5 0 0,-7 0 0,0 0 0,0 0 0,8 0 0,-7 0 0,13 0 0,-12 0 0,12 0 0,-5 0 0,12 5 0,-3-4 0,3 10 0,-5-10 0,-1 10 0,1-4 0,0 5 0,0-6 0,-7 6 0,5-5 0,-6 6 0,1-1 0,5-5 0,-12 6 0,12-6 0,-5 5 0,7 0 0,0 0 0,-1 0 0,1 1 0,5-1 0,-3-1 0,9 1 0,-10 0 0,10 0 0,-10 0 0,10 0 0,-10 0 0,9 0 0,-8 0 0,8 0 0,-9 0 0,10 0 0,-4 0 0,5 0 0,0 0 0,0 0 0,0-1 0,0 0 0,5-5 0,2 4 0,5-3 0,0 5 0,7 1 0,1 6 0,17-3 0,-8 10 0,8-9 0,-10 3 0,10-6 0,-14-1 0,11 2 0,-20-8 0,12-1 0,-12-6 0,12 0 0,-13 0 0,13 0 0,-5 0 0,0 0 0,5 0 0,-13 0 0,13 0 0,-12 0 0,12 0 0,-12-6 0,12 5 0,-12-17 0,12 9 0,-11-10 0,11 5 0,-12 1 0,5 0 0,-1 0 0,3 0 0,0 0 0,10-6 0,-16 5 0,9-4 0,-12 5 0,1 1 0,-1 0 0,0 0 0,0-7 0,1 5 0,0-12 0,0 5 0,-5 0 0,4-5 0,-5 12 0,1-5 0,-3 6 0,-5 2 0,0-1 0,0 1 0,0 0 0,0 10 0,0 13 0,0 2 0,0 7 0,0-9 0,0 7 0,0 2 0,0 15 0,0 2 0,0 9 0,8 11 0,-6-8 0,6 7 0,-8-10 0,0 0 0,0 0 0,6-8 0,-5-3 0,5-8 0,-6-1 0,0 1 0,0-7 0,0 5 0,0-13 0,0 13 0,0-12 0,0 5 0,0-7 0,0 0 0,0 0 0,0 0 0,0 0 0,0 0 0,0 0 0,0 0 0,0 0 0,0 1 0,0-2 0,0 1 0,-4-6 0,-2-1 0,-11-5 0,-3 0 0,-6 0 0,-11 0 0,-2 0 0,-8 0 0,-10 0 0,7 0 0,-18 0 0,8 0 0,0 0 0,2 0 0,11 0 0,8 0 0,-6 0 0,15 0 0,-6 0 0,8-6 0,0 4 0,7-4 0,2 1 0,7 4 0,1-4 0,4 0 0,2 4 0,5-4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4:41.9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24575,'0'0'0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1.169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2911 1 24575,'-24'0'0,"-9"0"0,-6 0 0,1 0 0,-7 0 0,-4 0 0,8 0 0,-25 0 0,15 0 0,-20 0 0,1 0 0,0 0 0,-1 0 0,1 0 0,-12 0 0,8 0 0,-8 0 0,12 0 0,-12 0 0,-3 0 0,0 0 0,3 0 0,11 0 0,1 7 0,-12 4 0,8 14 0,-8 3 0,12 0 0,0 5 0,-1-6 0,11 7 0,-19 11 0,26-11 0,-30 21-515,19-9 515,-3 10 0,3-1 0,14-12 0,7 5 0,-5-5 0,14 4 0,-14 24 0,15-19 0,2 16 0,-1-10 0,13 2 0,-14 9 0,14 2 0,-7-2 0,8 13 0,0-8 0,7 8 0,3-12 0,8 0 0,0 0 0,0 12 0,0-9 0,0 21 0,0-21 0,0 20 515,0-20-515,10-17 0,4 1 0,7 21-344,3-26 1,5 0 343,19 22 0,10 3 0,-17-29 0,1-2-524,-6-9 0,1-1 524,16 12 0,1 0 0,-8-11 0,1-1-766,12 7 0,3 2 766,-1 0 0,2-2 0,2-3 0,3 0 0,8 7 0,1-2 0,-3-8 0,-1-4 0,-10-3 0,1 0 0,12 3 0,-1-3 0,-22-12 0,-1-2 0,17 6 0,5 1 0,11 3 0,0-3 0,-16-10 0,0-1 0,10 8 0,-2-1 0,-13-8 0,-4-2-388,-10 2 1,0-2 387,12-2 0,0-3 0,-5 1 0,0-1 0,6-3 0,1-2 0,0 1 0,-1 0 0,-6 0 0,0 0 0,5 0 0,0 0 0,-12 1 0,0-2 0,12-2 0,0-3 0,-12-3 0,0-2 0,5-3 0,0-3 0,-7-6 0,1-1 0,13-3 0,1-1-277,-4-2 1,0-2 276,7-6 0,1 0 0,-3 6 0,-4-2 0,-17 1 0,-1-2 0,13 0 0,0-2 0,-8-8 0,-1-1 0,-3 8 0,-2 1 443,0-3 1,-6 3-444,-2-2 1493,-14 19-1493,-6 0 861,-6-18-861,-2-18 0,-5-29 0,0 30 0,0 0 204,0 5-1,0-1-203,0-10 0,0-2 0,0 6 0,0 0 0,1 0 0,-2 1 0,-3-1 0,-1 3-134,3-31 134,-14 3 0,7 22 0,-8 2 0,-6 11 0,-8-21 0,-4 5 0,-14-10-466,2-7 466,-6 22 0,24 12 0,0 0 0,-27-23 0,26 26 0,2 0 0,-19-21 0,-6 1 0,18 4 917,-5 16-917,7-13 137,11 26-137,-7-15 0,7 15 0,-19-17 493,11 16-493,-11-16 0,13 17 0,-23-21 0,18 20 0,-24-12 0,27 21 0,-15-8 0,6 13 0,-8-6 0,-11-1 0,8 6 0,-7-6 0,9 15 0,1-5 0,8 12 0,10-5 0,10 2 0,7 3 0,0-3 0,5 0 0,2 4 0,5-4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4.071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1 24575,'0'23'0,"0"46"0,0 1 0,0-15 0,0 0 0,0 11 0,0 23 0,0-45 0,0 35 0,0-19 0,0 11 0,0-1 0,0 0 0,0-10 0,0 7 0,0 19 0,0-20-753,0 7 0,0 4 753,0 22 0,0-14 0,0 4 0,0-5 0,0-5 0,0-16 0,0-1 0,0 22 0,0 0 0,0-23 0,0-1 0,0 12 0,0 2 0,0-2 0,0-2 0,0-11 0,0-4-172,0 44 172,0-18 0,0-10 0,0-11 0,0 7 0,0-26 0,0 14 1492,0-25-1492,0 7 186,0-17-186,0-1 0,0 0 0,0-5 0,0 43 0,7-20 0,-5 43 0,5-20 0,0 10 0,-5 12 0,6-9 0,0 9 0,-6 0 0,6-9 0,-1-1 0,-6-15 0,6-18 0,-7-3 0,0-9 0,6-6 0,-5-2 0,4-7 0,-5 0 0,0 0 0,0 0 0,0 7 0,0 23 0,7-1 0,-5 10 0,5-6 0,-7-15 0,0 15 0,0-22 0,0 4 0,0-15 0,0 0 0,5 0 0,-3 0 0,3-1 0,0-6 0,17 0 0,30-5 0,37 0-1107,-28 0 1,6 0 1106,21 0 0,6 0-995,-27 0 1,1 0 0,2 0 994,9 0 0,2 0 0,-1 0 0,1 0 0,-1 0 0,0 0 0,1 0 0,0 0 0,-3 0 0,18 0 0,-2 0-587,-23 0 0,0 0 1,-3 0 586,8 0 0,-2 0-512,8 0 1,-1 0 511,-8-1 0,-4 2 0,-11 3 0,-2 1 1359,42-3-1359,-16 6 0,-22-8 2705,-3 0-2705,-18 0 2156,-3 7-2156,-15-6 1533,-2 5-1533,-7-6 226,0 0-226,-5 5 0,-2 1 0,-5 5 0,0 0 0,0 0 0,0 8 0,0 20 0,0 24 0,0 36-764,0-44 1,0 3 763,-1 12 0,2 3 0,4 7 0,1 3-1224,0 7 0,2 2 1224,-1-25 0,2 1 0,0-4 0,1 7 0,1 0-692,6 13 1,0-1 691,-6-21 0,1-3 0,4 8 0,-1-1-172,-4-8 1,-1-3 171,8 27 1191,-2-30-1191,-1-6 2369,-7-25-2369,-2-2 1677,-1-7-1677,-3 0 464,3-1-464,-5 1 0,0-1 0,0 1 0,0 16 0,0 3 0,0 39 0,0-8 0,0 20 0,8-11 0,2-1 0,-1-19 0,6 4 0,-13-32 0,5 5 0,-7-16 0,0 0 0,0-6 0,0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6.37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12 24575,'5'-6'0,"85"1"0,8 5-2210,-28 0 0,12 0 1,-1 0 2209,-4 0 0,0 0 0,-1 0 0,1 0 0,-1 0 0,2 0 0,11 0 0,3 0 0,-1 0 0,-5 0 0,-1 0 0,-4 0 0,12 0 0,-1 0-84,-15 0 1,2-1-1,-10 2 84,27 9 644,-42-9 0,-2 0-644,22 9 0,-37-10 0,-22 4 3216,-3 2-3216,-12 5 2134,0 0-2134,7 16 0,4 27 0,4 10 0,2 11-1276,-4-14 1,0 5-1,1 3 1276,8 23 0,3 6 0,-1-1 0,-4-7 0,-2-1 0,3 3-1178,0-8 0,2 4 0,0 0 1,-1 0 1177,-1-2 0,-1 0 0,0 0 0,-1 3 0,-2-12 0,-1 1 0,0 2 0,1-1 0,0 0 0,7 20 0,1 1 0,-1-2 0,-4-6 0,-2 0 0,-4-5 0,3 0-619,4 5 1,3 0 0,-3-7 618,-2 3 0,-1-4-496,6 10 1,0-3 495,-1-15 0,-2-6 1002,-5-19 0,-1-4-1002,11 25 4373,-10-23-4373,-1-13 2870,-2-15-2870,-6-2 0,-2-12 0,-5-2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8.52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0 24575,'0'0'0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02.64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131 21 24575,'-4'-11'0,"-10"2"0,-6 9 0,-8 6 0,7 1 0,2 5 0,7 0 0,5 0 0,2 0 0,5 0 0,0 0 0,0-1 0,0 1 0,0 0 0,0 7 0,0 2 0,0 6 0,0 10 0,0-8 0,0 16 0,0-6 0,0-1 0,0 7 0,7-6 0,1-1 0,6-2 0,6-14 0,-4 4 0,3-11 0,1 4 0,0-6 0,8-5 0,0-2 0,-8-6 0,6 0 0,-12 0 0,5 0 0,-7 0 0,0 0 0,0 0 0,0 0 0,-5-5 0,-2-1 0,-5-5 0,0-1 0,0 0 0,0-7 0,0 6 0,0-6 0,0 6 0,0-6 0,0 6 0,0-6 0,-5 12 0,3-3 0,-9 8 0,-1-3 0,-1 5 0,-12-6 0,4 5 0,-6-5 0,-10 6 0,7 0 0,-6 0 0,15 0 0,-5 0 0,12 0 0,-5 0 0,17 0 0,3 0 0,10 0 0,0 0 0,1-6 0,7-8 0,-5 1 0,12-14 0,-11 7 0,4-1 0,-6 2 0,-1 6 0,0 1 0,-6 0 0,0 0 0,-6 0 0,0 0 0,0 11 0,12 3 0,12 11 0,15 2 0,8 1 0,0-8 0,0 6 0,0-12 0,0 5 0,-8-7 0,6 0 0,-23 0 0,13 0 0,-21-6 0,6-7 0,-7-8 0,-6-7 0,-1 0 0,-6 0 0,0 0 0,0 1 0,0-1 0,-21 5 0,4 3 0,-20 5 0,10 1 0,-1 0 0,0 6 0,7 2 0,2 6 0,7 0 0,-1 0 0,7 5 0,0 1 0,6 6 0,0 0 0,0 0 0,6 0 0,0-6 0,6 5 0,0-10 0,0 5 0,-10-6 0,-11 0 0,-19 0 0,-2 0 0,-16 0 0,8 0 0,-9 0 0,-1 0 0,10 0 0,8 0 0,11 5 0,7 2 0,5 12 0,2 1 0,5 8 0,0 0 0,0-1 0,0 10 0,0-14 0,0 11 0,6-13 0,6 5 0,2-6 0,4-8 0,-6-1 0,0-10 0,0 4 0,0-5 0,0 0 0,0 0 0,0-11 0,-6 3 0,0-25 0,-6 10 0,0-13 0,0 8 0,0 0 0,-6 7 0,0 2 0,-14 0 0,7 10 0,-13-9 0,12 16 0,-6-4 0,9 6 0,9 5 0,10 2 0,21 6 0,9 2 0,9-7 0,0 6 0,0-12 0,-8 5 0,-3-7 0,-8 0 0,-7 0 0,-2 0 0,-7 0 0,-6 0 0,0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04.471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116 6 24575,'-13'24'0,"-4"9"0,-5-3 0,0 6 0,8-8 0,0 0 0,7-8 0,0-1 0,7-7 0,0 0 0,0 0 0,0 0 0,0 6 0,0 3 0,0 15 0,8 13 0,8 1 0,19 10 0,-1-13 0,-1-6 0,-6-4 0,-5-10 0,-2-6 0,-1-2 0,-6-7 0,-1-5 0,-1-2 0,1-5 0,-1 0 0,1 0 0,0 0 0,0 0 0,0 0 0,-6-5 0,5 3 0,-9-9 0,8 5 0,-2-14 0,4 7 0,2-14 0,-1-2 0,2-10 0,-6-18 0,5 7 0,-13-8 0,13 11 0,-12 0 0,5 8 0,-7 3 0,0 15 0,0 2 0,0 7 0,0 0 0,0 0 0,-12 0 0,-4-1 0,-12-1 0,1 0 0,-1-6 0,7 5 0,-5-5 0,12 7 0,-12 0 0,12 6 0,0-5 0,3 11 0,5-5 0,-5 6 0,0 0 0,5 0 0,1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23.261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1 308 24575,'18'0'0,"32"0"0,-6 0 0,36 0 0,-20 0 0,10 0 0,0 0 0,0 0 0,0 0 0,-10 0 0,8 0 0,-19 0 0,0 0 0,-4 0 0,-15 0 0,6 0 0,-8 0 0,-1 0 0,1 0 0,0 0 0,-1 0 0,-6 0 0,-2 0 0,-7 0 0,0 0 0,-1 0 0,7-7 0,2 6 0,17-19 0,-8 4 0,16-8 0,-6-5 0,8 12 0,0-13 0,-8 13 0,-10-4 0,-3 8 0,-12 0 0,5 6 0,-7 1 0,-6 1 0,5 3 0,-10-8 0,9 4 0,-4-5 0,6-1 0,-1 6 0,1-5 0,0 5 0,-1-1 0,-4-3 0,-3 13 0,-4-2 0,6 10 0,16 3 0,10 0 0,15 1 0,0 8 0,-9-6 0,7 5 0,-15-8 0,-1 0 0,-3-1 0,-12 0 0,5-6 0,-7-2 0,-5 0 0,4-4 0,-5 9 0,6-8 0,7 9 0,2-3 0,15 6 0,-6 0 0,15-5 0,-15 3 0,6-10 0,-8 10 0,-1-10 0,-6 4 0,-2-6 0,-7 0 0,0 0 0,-1 0 0,0 0 0,0 0 0,17 0 0,4 0 0,6 0 0,-2 0 0,-8 0 0,-7 0 0,5 0 0,-13 0 0,6 0 0,-7 0 0,0 0 0,-5 0 0,-2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51.272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1 743 24575,'68'0'0,"26"0"0,-7-14 0,8-7-2662,-29 5 0,2-2 0,3-5 2662,0-6 0,3-7 0,1 0 0,-4 4 0,3 4 0,-3 4 0,2-4 0,-4-4 0,3-5 0,0 0 0,-3 7 0,8 7 0,-3 6 0,1-3-119,7-10 0,1-4 0,-3 5 119,14 4 0,-3 3 225,5-2 1,-6 2-226,-35 10 0,-4 3-87,3 1 0,-1 0 87,40-10 3479,-52 18-3479,-2 0 621,-20 0 0,-13 0 1,-1 0-1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3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24575,'0'6'0,"0"-1"0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00.964"/>
    </inkml:context>
    <inkml:brush xml:id="br0">
      <inkml:brushProperty name="width" value="0.35" units="cm"/>
      <inkml:brushProperty name="height" value="0.35" units="cm"/>
      <inkml:brushProperty name="color" value="#0096FF"/>
    </inkml:brush>
  </inkml:definitions>
  <inkml:trace contextRef="#ctx0" brushRef="#br0">1 0 24575,'0'0'0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02.665"/>
    </inkml:context>
    <inkml:brush xml:id="br0">
      <inkml:brushProperty name="width" value="0.35" units="cm"/>
      <inkml:brushProperty name="height" value="0.35" units="cm"/>
      <inkml:brushProperty name="color" value="#0096FF"/>
    </inkml:brush>
  </inkml:definitions>
  <inkml:trace contextRef="#ctx0" brushRef="#br0">1 0 24575,'0'0'0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4.085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0 1 24575,'0'0'0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5.404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0 0 24575,'0'0'0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9.310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1 1 24575,'87'0'0,"-29"0"0,2 0 0,5 0 0,3 0-492,19-1 0,4 2 0,-1 9 0,2 3 164,-21-4 0,2 1 0,1 0 0,-1-2 0,2 0 0,-1 4 0,0 6 0,0 3 0,0-3 0,-1-10 0,1-4 0,-4 3-1,8 11 1,-3 0 328,12-10 0,-3-5 0,-24-3 0,-2 0-205,7 0 1,-1 0 204,34 0 983,-26 0-173,-24 0 173,-11 0 0,-17 0 0,-1 0-656,-12 4 1,-2 2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39.4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2805 272 24575,'-18'0'0,"-3"0"0,-6 0 0,-10 0 0,-1 0 0,-10 0 0,10 0 0,-18 0 0,5 0 0,-9 0 0,-8 0 0,-23 0 0,-5 0 0,45 0 0,0 0 0,-41 0 0,6 0 0,31 0 0,25 0 0,-7 0 0,16 0 0,2 0 0,7 0 0,0 0 0,-11 0 0,-7 7 0,-12-5 0,-15 12 0,7-12 0,-18 14 0,18-14 0,1 6 0,4-2 0,15-4 0,-6 5 0,8-7 0,12 5 0,-1-3 0,10 3 0,-5 0 0,0 1 0,-6 6 0,-3 1 0,-6 1 0,-10 0 0,-2 1 0,-8 1 0,0 6 0,-11-3 0,8 10 0,-7-10 0,10 10 0,8-12 0,2 4 0,17-8 0,0 0 0,8-1 0,0-5 0,5 3 0,2-4 0,5 5 0,0 0 0,0-1 0,0 1 0,0 0 0,0-1 0,0 9 0,-7 9 0,-9 11 0,-2 8 0,-4 0 0,-3 11 0,7-9 0,-6 9 0,8-11 0,0 0 0,1-9 0,0 7 0,1-15 0,-2 15 0,8-15 0,-5 6 0,5-8 0,0 8 0,-4-6 0,3 15 0,-6-7 0,0 9 0,-1 1 0,0-1 0,1-9 0,-1 7 0,1-6 0,0-1 0,0 7 0,7-15 0,-5 6 0,4 0 0,-5-6 0,5 15 0,-3-15 0,4 6 0,0-9 0,-3-6 0,9 5 0,-3-7 0,5 1 0,0-3 0,0-5 0,0-1 0,0 7 0,0 12 0,0 18 0,0 12 0,0 10 0,7-10 0,2 8 0,0-19 0,6 9 0,-6-11 0,5-9 0,2 7 0,-2-15 0,0 6 0,-6-8 0,4 0 0,-3 8 0,5-6 0,1 6 0,-2-8 0,9 8 0,-6-6 0,12 6 0,-7-8 0,8 8 0,-1-6 0,3 15 0,-3-15 0,2 6 0,8 3 0,-7-9 0,20 21 0,-21-20 0,21 20 0,-20-21 0,8 9 0,-12-12 0,-6-6 0,5 5 0,-5-5 0,6 0 0,1 5 0,8-2 0,-6 4 0,6-5 0,-8 3 0,8-3 0,-6-1 0,15 7 0,14 9 0,-6-3 0,15 10 0,-21-14 0,0 1 0,0-1 0,0-7 0,11 8 0,-9-8 0,9 9 0,-1-7 0,-16 2 0,14-10 0,-25 2 0,6-6 0,1 1 0,-7-1 0,6 1 0,0-1 0,-6 0 0,15 2 0,-15-2 0,27 7 0,-24-5 0,8-2 0,-15-1 0,-5-6 0,0 1 0,5 4 0,-6-10 0,8 10 0,-7-10 0,5 10 0,3-4 0,1 0 0,15 6 0,-15-12 0,15 12 0,-16-6 0,16 0 0,-15 4 0,15-10 0,-3 10 0,6-3 0,-6-2 0,-5 7 0,-10-13 0,1 11 0,8-3 0,-6-1 0,15 6 0,-7-6 0,10 8 0,-1-1 0,10 2 0,-7-1 0,7-7 0,-18 4 0,6-4 0,-16-1 0,8 5 0,-1-12 0,-1 11 0,3-5 0,-5 0 0,-13 4 0,6-9 0,-5 9 0,7-3 0,-1 6 0,9-7 0,-6 6 0,15-5 0,-15 6 0,15 2 0,-7-9 0,10 7 0,9-12 0,-7 12 0,7-12 0,0 5 0,-7-7 0,39 7 0,-24-5 0,16 6 0,-14-8 0,-7 0 0,10 0 0,1 0 0,10 0 0,-7-16 0,8 5 0,-12-23 0,0 15 0,0-7 0,0 1 0,-10 6 0,8-14 0,-8 14 0,0-13 0,7 13 0,-17-4 0,20-7 0,-20 11 0,0-9 0,-13 13 0,-1 0 0,-6 1 0,15-1 0,4-9 0,0 6 0,19-15 0,-8 6 0,10-8 0,0 0 0,-10 1 0,8-1 0,-19 3 0,9-1 0,-11 2 0,-9 1 0,7-1 0,-15 2 0,6 0 0,15-22 0,-16 9 0,18-29 0,-21 21 0,3-18 0,-2 8 0,-5-10 0,5-1 0,-15 11 0,8-8 0,-10 8 0,1 0 0,-8-8 0,-2 8 0,1-10 0,-6 0 0,6-12 0,-8 9 0,0-9 0,0 12 0,0 19 0,0 0 0,0-17 0,0-12 0,0 35 0,0 22 0,0-12 0,0-17 0,0 17 0,-9-16 0,-1-1 0,5 5 0,-29-47 0,21 23 0,-12 7 0,8-5 0,8 22 0,-4 8 0,11 10 0,-10 3 0,4-1 0,-6-2 0,-19-34 0,5 8 0,0 9 0,0-2-487,-10-25 487,11 26 0,-2 0 0,-19-38 0,19 41 0,0 0 0,4-5 0,0 3 0,-28-23 0,14-11 0,-3 28 0,11 3 0,0 4 0,3 15 0,-4-16 0,4 16 0,-12-17 487,0 15-487,-12-19 0,13 19 0,-32-32 0,35 36 0,-24-23 0,32 29 0,-8-1 0,6 3 0,-7-1 0,10 6 0,-1-6 0,0 7 0,0 0 0,-8 0 0,6-7 0,-16 4 0,16-3 0,-15-3 0,7 7 0,-9-7 0,-21-7 0,15 11 0,-25-12 0,28 15 0,-8 0 0,1-1 0,7 1 0,-8-1 0,11 2 0,0-1 0,-1 7 0,1-5 0,0 5 0,8-6 0,3 1 0,-1 6 0,7-5 0,-15 12 0,6-5 0,1 6 0,-7 0 0,6 0 0,-8 0 0,-1 0 0,1 0 0,0 0 0,8 0 0,-6 0 0,6 0 0,1 0 0,1 0 0,1 0 0,6 0 0,-7 0 0,10 0 0,-1 0 0,-9 0 0,7 0 0,-6 0 0,-1 0 0,7 0 0,-6 0 0,-13 0 0,7 7 0,-17 1 0,11 1 0,10 4 0,-7-5 0,6 7 0,-8 1 0,8-1 0,-6 0 0,6 0 0,1-7 0,1 6 0,1-6 0,13 5 0,-12-5 0,14 4 0,-7-10 0,0 10 0,7-11 0,-5 12 0,5-6 0,-27 8 0,6 0 0,-18 0 0,13 1 0,8-1 0,3-1 0,8-6 0,7 3 0,2-9 0,7 3 0,-1 1 0,7-5 0,0 4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2.8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1981 1 24575,'0'43'0,"0"17"0,0 25 0,0 11-660,0-40 0,0-1 660,0 23-843,0 5 0,0 2 843,0 6 0,0-12 0,0 3 0,0-26 0,0-2-156,0 2 0,0 1 156,0 14 0,0 1 0,0-8 0,0 3-835,0 19 1,0 2 834,0-12 0,0-2 0,0-5 0,0 0-304,0 8 0,0-3 304,0-21 0,0 0 0,0 24 0,0 3 0,0-14 0,0-1 0,0 0 0,0-1 0,0-1 0,0-2 452,0-11 1,0 0-453,0 5 0,0 0 0,0 42 0,9 0 0,-9-42 0,2 0 0,6-5 0,1 0 0,-8 5 0,0 0 0,8 42 0,-1 0 0,-6-12 0,15 8 0,-14-19 0,13 7 938,-14-21-938,6 8 1802,-1 3-1802,-6-9 1411,6 6-1411,-7-21 539,0 1-539,0-1 0,0 10 0,0 3 0,0 0 0,0 8 0,0-19 0,0 19 0,0-8 0,0 0 0,0-3 0,0 0 0,0-7 0,0 7 0,0-9 0,0 9 0,0 24 0,0-6 0,0 16 0,0-21 0,0 1 0,0 11 0,-8-9 0,6 9 0,-12-22 0,12 7 0,-13-7 0,6 0 0,-1 8 0,-4-19 0,6 9 0,-1-20 0,-5 7 0,12-15 0,-5 5 0,2-15 0,3-3 0,-3-5 0,5 0 0,0 0 0,-13 0 0,5 0 0,-12 8 0,6 9 0,-10 20 0,-1 0 0,-11 31 0,-8-14-770,24-21 1,-1 5 769,-16 10 0,-1 2 0,10-3 0,0 1 0,-12 13 0,0 2 0,6-4 0,2 0-962,-2 2 1,1 1 961,-2 5 0,1 3-1238,-2 6 1,0 2 1237,0 0 0,0 2 0,7-27 0,0 1 0,1 2 0,1 4 0,1 0 0,-1 1-864,-6 1 1,-1 0 0,0 0 863,2 6 0,0 1 0,1-1 0,0-6 0,1 0 0,-2 0 0,-3 6 0,-1 1 0,4-6 0,1-1 0,1-2-118,3-10 0,-2 2 0,3-4 118,3 1 0,2-1 238,-11 13 0,0 0-238,10-13 0,0-3 0,-3-2 0,1-3 2054,-4 21-2054,-4-9 3062,14-9-3062,-1-32 1964,10 11-1964,-1-20 1325,8 5-1325,-3-7 0,5-1 0,0 13 0,-8 17 0,-8 6 0,-2 10 0,-5-9 0,7-1 0,7-9 0,-4-2 0,11-15 0,-9-2 0,9-7 0,-3 0 0,5 0 0,-5-6 0,-7-1 0,5-5 0,-4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4.6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24575,'0'55'0,"0"28"0,-1-26 0,2 3-1742,2 4 1,3 3 1741,5 20 0,3 0 0,3-12 0,1 1-766,0 12 1,1 2 765,4-1 0,-1 0 0,-2-6 0,-3-1 0,-4-1 0,1 1 0,7 5 0,0 0 0,-7-12 0,-2 0 0,6 14 0,2 0 0,4 3 0,-3-6 0,-12-28 0,-2-1-34,3 27 0,2-2 34,6 13 0,-16-32 0,1 3 0,15-3 0,2-2-313,-13-11 0,-1 0 313,8 12 0,2-1 0,-2-10 0,1-1 0,1 12 0,0-1 0,-1-10 0,0-1 0,5 11 0,0 1 0,-5-11 0,1-2 0,3 1 0,0-1 1443,10 33-1443,3-22 2020,-15-11-2020,5-13 1413,-8-8-1413,-1-8 832,-6-1-832,-2-7 0,-5 0 0,6 0 0,-5 0 0,10 0 0,-10 0 0,10 0 0,-10 0 0,10 0 0,-10 0 0,5 0 0,-1 0 0,-4 7 0,12 10 0,-12 1 0,12 6 0,-11-8 0,10-1 0,-5-6 0,1-2 0,2-1 0,-8-5 0,3 4 0,-5-10 0,0-3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1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24575,'0'61'0,"0"-5"0,0-5 0,0 5-1222,0-6 0,0 2 1222,0 18 0,0 2 0,0-7 0,0 1 0,0 13 0,0 0 0,0-14 0,0 1 0,0 12 0,0 1 0,0-14 0,0 1 0,0 13 0,0-1 0,0-19 0,0 0 0,0 25 0,0 2-697,5-8 1,2-3 696,-3-4 0,2-1 0,5 15 0,1-2 0,-1-22 0,-1-1 0,1 12 0,0 2 0,0 5 0,1 0 0,-2-14 0,1 1 0,0 3 0,0 4 0,1 17 0,0-3 0,-6-29 0,0-1-132,5 29 1,-1-1 131,-9-33 0,0-2 0,9 13 0,-1 1-358,-7-7 1,-1 0 357,3-1 0,1-2 694,4 43-694,-7-12 0,6 8 0,-8-30 0,0 16 1577,0-29-1577,0 8 1259,7-11-1259,-5-9 876,5 7-876,-7-6 409,7 8-409,-5 0 0,12 10 0,-12-7 0,13 7 0,-13 1 0,18 12 0,-16-7 0,16-4 0,-19-14 0,12-15 0,-12 6 0,12-8 0,-12-1 0,12 10 0,-4 1 0,6 1 0,1 16 0,-1-14 0,-6 8 0,5-5 0,-6-14 0,0 5 0,-2-14 0,0-2 0,-5-7 0,4 0 0,-5 0 0,6 0 0,-5 0 0,4 0 0,-5 0 0,0 0 0,6 0 0,-5 0 0,5 0 0,-1-1 0,0-4 0,6-2 0,0-5 0,0 0 0,1 0 0,15 0 0,5 0 0,25 8 0,3-6 0,22 14 0,-9-6-546,21 9 546,-9 0 0,12-9 0,0 8 0,-13-9 0,-2 10 0,-11-2 0,11 2 0,-9-9 0,9 6 0,-12-6 0,-10 6 0,7-6 0,-7 5 0,0-6 0,8 8 0,-8-8 546,0 5-546,7-4 0,-7-1 0,10 6 0,-10-6 0,8 9 0,-19-3 0,9-5 0,-1 5 0,-8-13 0,0 11 0,17-4 0,-31-1 0,22-1 0,-29-1 0,0-5 0,-1 6 0,1-7 0,0 0 0,-1 6 0,-6-5 0,5 5 0,-5-6 0,6 0 0,1 7 0,-7-6 0,-2 5 0,-1-6 0,-4 0 0,5 0 0,-7 0 0,0 0 0,-1 0 0,0 5 0,7-4 0,10 4 0,21 2 0,11-5 0,10 14 0,12-14 0,-19 13 0,16-14 0,-29 6 0,7 0 0,-18-5 0,-10 5 0,-10-7 0,-7 0 0,0 0 0,-5 4 0,-2 2 0,-5 5 0,0-1 0,0 2 0,0-1 0,0 8 0,0 2 0,0 15 0,0 13 0,0 11 0,0 22 0,0-9 0,0 21-990,0-9 990,0-31 0,0 2 0,0-6 0,0 0 0,0 5 0,0 1 0,0-1 0,0 0 0,0-5 0,0 0 0,0 5 0,0 0 0,9 42 0,-7 0 0,15-1-486,-15-11 486,7-3 0,-1-11 0,-6-12 0,5 9 0,-7-8 0,0 12 965,7-20-965,-6-3 511,5-22-511,-6-6 0,0-2 0,0-7 0,0 0 0,0 4 0,0 13 0,0 6 0,0 4 0,0 6 0,0-7 0,0 0 0,0-8 0,0-4 0,0-12 0,0 4 0,0-5 0,0-1 0,0 0 0,0 7 0,0 10 0,0 20 0,0 0 0,0 19 0,0-27 0,7 14 0,-5-25 0,5-1 0,-7-3 0,0-12 0,0 0 0,0-9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3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24575,'0'55'0,"0"7"0,0 23-775,0-31 1,0 0 774,0 22 0,0 1 0,0-1 0,0-2 0,0-7 0,0 3 0,0-17 0,0-3 0,0 42 0,0-17 0,0 1-528,0-15 1,0-1 527,0 13 0,0 0 0,0-8 0,0-2 0,0-1 0,0 0 0,0 2 0,0 1 0,0 0 0,0 1 0,0-1 0,0-2 49,0-6 1,0-3-50,0 31 0,0-14 0,0-13 721,0-20-721,0-2 1209,0-15-1209,0-2 575,0-7-575,6 0 0,-5 0 0,4-1 0,-5 0 0,0 1 0,0 6 0,0 11 0,0 20 0,0 1 0,0 17 0,0-17 0,7 7 0,-5-18 0,5-3 0,-7-15 0,0-2 0,0-7 0,0 0 0,0 0 0,0 0 0,0 0 0,0 0 0,0 7 0,0 11 0,0-1 0,0 8 0,0-17 0,0 6 0,0-12 0,0 5 0,0-7 0,0 0 0,0 0 0,0 0 0,0 7 0,0 10 0,0 10 0,0 8 0,0 0 0,7 0 0,-6 0 0,6-8 0,0-3 0,-6-10 0,5-5 0,-6-4 0,0-10 0,0-2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5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9:13.2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2893 1 24575,'-46'40'0,"6"-2"0,-4 3 0,-3 2 0,-4 3-2345,0 3 0,-4 6 0,-1 0 2345,0-2 0,-1 1 0,-6 5-880,4-1 0,-5 6 1,-3 3-1,0 1 1,2-3 879,6-6 0,1-1 0,0 0 0,1-1 0,-1 1 0,1 0 0,1 1 0,0-1 0,-1 0 0,2 0-156,-14 11 0,-1 0 0,3-1 0,5-4 156,7-3 0,5-2 0,-4 1-363,-2-1 1,-6 2 0,1 0 0,6-4 362,4-3 0,5-2 0,-1-1 212,-7 3 0,0 0 1,3-4-213,-1 2 0,2-2 1554,-8 7 0,2-1-1554,12-7 0,3-4 3403,-21 12-3403,24-6 2933,3-28-2933,21-4 558,0-6 1,8-7-1,6 0 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9:16.8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24575,'45'50'0,"0"1"0,10 4 0,8 5 0,5 4 0,8 5 0,-4-3-2690,-16-16 1,-2-2 0,3 5 2689,0 5 0,3 6 0,0 1 0,-1-3 0,10 9 0,-2-2 0,1 2 0,-16-14 0,0 3 0,0 0 0,2 0 0,6 3 0,3 2 0,-2-1 0,-7-5 0,9 17 0,-3-1-124,-5-10 0,4 3 1,-9-5 123,-13-7 0,-1-2 315,23 18 0,0-2-315,-21-17 0,-3-4-79,23 30 79,-15-10 0,-13-31 3582,-7-1-3582,-4-17 2580,-6-1-2580,-6-7 0,-2-5 0,-5-1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04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235 4 24575,'20'0'0,"20"0"0,-1 0 0,21 0 0,-5 0 0,9 0 0,0 0 0,-17 0 0,0 0 0,14 0-362,-18 0 1,0 0 361,19 0 0,-7 0 0,7 0 0,-9 0 0,0 0 0,9 8 0,-7 1 0,7 9 0,0 0 0,-7-1 125,-1-1-125,-3 1 0,-13-2 0,-2 0 0,-2 0 0,-11-1 543,5 0-543,-8 5 55,-4-5-55,-1 4 0,-1-6 0,-3 0 0,3 0 0,-9 0 0,3 0 0,-7-1 0,3 6 0,-4-4 0,5 3 0,-4-4 0,3 6 0,-4 2 0,5 15 0,-4-6 0,10 14 0,-10-15 0,10 16 0,-10-16 0,4 7 0,-5 0 0,0-6 0,0 6 0,0-9 0,0 1 0,0-1 0,0 1 0,0-1 0,0 1 0,0 20 0,-4-16 0,-8 24 0,-4-26 0,-7 6 0,-6 2 0,0-6 0,-2 6 0,-3-7 0,5-1 0,-6-6 0,-1 5 0,1-11 0,-9 6 0,7-1 0,-14-4 0,14 4 0,-14-6 0,-18 8 0,10-13 0,21-3 0,0-1 0,-15 1 0,0-6 0,0 5 0,1-7 0,-1 0 0,0 0 0,8 0 0,-6 0 0,13 0 0,-5 0 0,8 0 0,6 0 0,1 0 0,1 0 0,4 0 0,-11-7 0,12 0 0,-21-27 0,18 10 0,-12-16 0,17 13 0,-8-1 0,10 1 0,-8-2 0,9-6 0,-4 6 0,3-6 0,3 9 0,-1-9 0,4 6 0,-5-15 0,7 16 0,-2-16 0,1 15 0,0-6 0,1 9 0,4-1 0,-2 7 0,7-5 0,-3-1 0,4 5 0,0-9 0,0 16 0,0-11 0,0 5 0,0-6 0,0-1 0,0 7 0,0-5 0,0 5 0,0-7 0,0 0 0,0 7 0,0-5 0,4 5 0,-3 0 0,9-5 0,-5 11 0,1-11 0,7-6 0,-6 1 0,8-9 0,-9 13 0,4-1 0,-5 0 0,6 0 0,-5 7 0,3 2 0,-8 6 0,3 1 0,0 4 0,0 2 0,5 1 0,0 3 0,-1-4 0,1 0 0,1 4 0,-1-10 0,0 10 0,0-9 0,0 8 0,1-8 0,-1 8 0,-4-8 0,2 9 0,-6-4 0,2 5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06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24575,'0'47'0,"0"22"0,3-11 0,2 8-2761,-1 18 0,2 6 2761,0-25 0,1 2 0,-1-2 0,3 20 0,0 0-359,-2-13 1,-1 2 0,1-4 358,1-2 0,0-1-98,-2 27 1,-1 1 97,3-16 0,0-3-345,-7-11 0,0-3 345,6 0 0,0-3 2174,-5 22-2174,4-2 0,-6-21 2184,0-3-2184,0-10 2045,0-14-2045,0 2 1030,0-20-1030,0 5 49,0-6-49,0-1 0,0-5 0,0-1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06.9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-5 1 24575,'35'28'0,"29"21"0,-27-15 0,2 4-2216,18 12 1,2 2 2215,-4-5 0,-2-2 0,-13-10 0,-1-1 401,3 1 1,-3-5-402,2-3 842,7 2-842,-13-8 0,-24-20 0,-1 5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08.2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599 1 24575,'-33'33'0,"-18"11"0,19 0 0,-3 4-1624,-6 0 0,-1 1 1624,3 5 0,1-1 0,7-16 0,1 0 203,4 5 0,0-3-203,-21 8 671,6 6-671,6-13 0,5-13 0,22-12 0,-5-4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09.7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936 0 24575,'-28'0'0,"-23"0"0,14 0 0,-3 0-1439,-13 0 1,-1 0 1438,-1 0 0,-1 0 0,-5 0 0,1 0 0,18 0 0,1 0 189,-6 0 1,3 0-190,-12 0 594,0 0-594,10 0 0,24 0 0,2 0 1460,11 0-1460,-6 0 444,7 0-444,-1 0 0,0 0 0,0 0 0,5 0 0,0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10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11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13.5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531 1 24575,'-37'0'0,"12"0"0,-34 0 0,18 0 0,-20 0 0,8 0 0,8 0 0,1 0 0,9 0 0,6 0 0,2 0 0,11 0 0,2 0 0,5 0 0,0 0 0,-1 0 0,2 0 0,3 0 0,1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6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24575,'0'6'0,"0"-1"0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39.3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24575,'0'38'0,"0"38"0,0 15-1632,0-29 0,0 3 1632,0 6 0,0 1 0,0 1 0,0 0 0,0 1 0,0-2 0,0-14 0,0 0-76,0 11 1,0-2 75,0 25 0,0-29 0,0 0 0,0 22 796,0-3-796,0-23 0,0-10 0,0-19 1620,0-12-1620,0-5 999,0-1-999,0-1 0,9 0 0,14 19 0,26 27 0,-11-16 0,2 5-1199,7 12 1,1 5 1198,6 7 0,2 4-1017,-13-15 1,1 3-1,0-1 1017,1 1 0,0 0 0,0 0 0,2 5 0,0 1 0,-2-3 0,13 11 0,-2-3-696,-6 4 1,-2-3 695,-8-18 0,-1-3-238,-2 2 0,-3-2 238,20 24 1746,-15-25-1746,-18-23 3025,-3-10-3025,-12-7 0,-1-5 0,-5-2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41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461 1 24575,'0'36'0,"0"20"0,0 29 0,0-26 0,-7 16 0,-2-41 0,-6 24 0,7-20 0,-4-1 0,11-11 0,0-6 0,2-2 0,4 1 0,-5-6 0,0 13 0,-6-5 0,-1 7 0,0-8 0,-4 6 0,4-7 0,-4 2 0,-1-4 0,6-6 0,1 8 0,5 20 0,-6 2 0,-3 27 0,-6-9 0,-10 23 0,-3 3-748,-6 0 748,16-37 0,1-2 0,-16 27-143,-1 9 143,9-22 0,-4-3 0,14-18 0,-4-10 0,7-10 742,1-7-742,4 0 0,3-5 0,4-2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45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1183 961 24575,'-35'-16'0,"-16"-13"0,8 5 0,-5-3-1093,-7-9 0,0-2 1093,11 8 0,0-2 0,-17-12 0,2 0 0,21 14 0,1 0 0,-18-12 0,-1-1 0,14 12 0,1 1 0,3-4 0,3 0 702,-14-10-702,6 4 360,21 11-360,-11 6 0,20 4 0,-5-1 1124,6 6-1124,0-5 0,-5 0 0,4 5 0,-5-12 0,6 12 0,-6-6 0,5 0 0,-5 11 0,6-9 0,1 11 0,5 1 0,1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9:05.9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1379 24575,'0'-37'0,"0"-19"0,0-43-2008,0 28 1,0-3 2007,0-1 0,0-1 0,0-13 0,0 0 0,0 6 0,0 5 0,0 21 0,0 3 199,0-7 0,0 2-199,0-30 765,0 11-765,0-5 0,0 52 0,0 3 0,0 21 0,0 2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29.6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254 30 24575,'16'0'0,"3"0"0,7 0 0,17 0 0,-5 0 0,25 0 0,-17 0 0,17 0 0,-7 0 0,0 0 0,-3 0 0,-9 0 0,0 0 0,-1 0 0,1 0 0,0 7 0,-8 1 0,6 7 0,-14-1 0,13 2 0,-13-2 0,14 1 0,-14-1 0,14 2 0,-14 4 0,13 4 0,-5-2 0,8 8 0,-8-7 0,6 1 0,-15 2 0,7-10 0,-8 4 0,-7-7 0,11 6 0,-10 2 0,5-1 0,-7 5 0,0-4 0,-4 0 0,4 5 0,-6-5 0,2 15 0,5-6 0,-4 6 0,-2 0 0,-1-6 0,-4 15 0,5-15 0,-5 15 0,3-15 0,-9 15 0,9 5 0,-9 0 0,3 1 0,-5-14 0,0-10 0,0 1 0,0-1 0,0 10 0,0-7 0,0 6 0,-5-8 0,-2-1 0,-12 1 0,-1-1 0,-6 1 0,-7 1 0,5-1 0,-13-4 0,5 4 0,-8-10 0,-19 11 0,23-12 0,-22 5 0,27-7 0,-9 0 0,0 1 0,9-1 0,-7 0 0,6-7 0,-7 6 0,-1-12 0,0 5 0,1-7 0,-1 0 0,0 0 0,1 0 0,7 0 0,-6 0 0,-5 0 0,1 0 0,-1 0 0,5 0 0,6 0 0,1-7 0,-7-8 0,6-2 0,1-5 0,-7 0 0,14-1 0,-13-8 0,13 3 0,-5-1 0,5-8 0,2 7 0,-2-15 0,7 6 0,-5 1 0,10-7 0,-10-15 0,11 16 0,-7-32 0,8 35 0,-1-17 0,1 11 0,6-1 0,-4 10 0,10-7 0,-3 6 0,5 0 0,0-6 0,0 7 0,0-1 0,0-6 0,0 15 0,0-7 0,0 10 0,0-1 0,0 0 0,0 7 0,0-5 0,0-7 0,0 9 0,5-15 0,2 18 0,6-6 0,-5-1 0,2 7 0,-3-5 0,0 12 0,4-5 0,-10-1 0,9 7 0,-4-7 0,1 8 0,3 5 0,-4-4 0,5 5 0,0-6 0,1 5 0,-6-3 0,4 8 0,-4-3 0,0-1 0,4 5 0,-4-4 0,5 5 0,0 0 0,-1 0 0,0 0 0,-4 12 0,-2-9 0,-4 9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31.2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24575,'-5'0'0,"1"0"0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32.0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34.2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765 235 24575,'-19'0'0,"6"0"0,-26 0 0,13 0 0,-7 0 0,12 0 0,-19 0 0,20 0 0,-7 0 0,11 0 0,-2 0 0,5 0 0,-11 0 0,5 0 0,0 0 0,1 0 0,1 0 0,4 0 0,-5 0 0,7 0 0,0 0 0,0 0 0,0 0 0,0 0 0,-1 0 0,2 0 0,-1 0 0,1 0 0,-1-6 0,0 5 0,-7-4 0,5-1 0,-4 5 0,5-5 0,1 1 0,0 4 0,0-5 0,0 6 0,5-5 0,-4 3 0,8-8 0,-3 4 0,0-12 0,-2 4 0,-5-5 0,1 0 0,-1 11 0,0-17 0,0 16 0,0-4 0,6 2 0,-4 9 0,9-8 0,-4 4 0,5-4 0,0 4 0,0 1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9:20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1958 650 24575,'0'18'0,"0"2"0,0 8 0,0 18 0,0-13 0,0 32 0,0-2 0,0 22-341,0-29 0,0-1 341,0 23 0,0-20 0,0 2 0,0 32 0,0-30 0,0 3 0,0-8 0,0-1 0,0 0 0,0-1 0,0 41 0,0-11 0,0-3 0,0-22 0,0-2 0,0-11 0,0-9 0,0 7 0,0-15 682,0 6-682,0-8 0,0 0 0,0-8 0,0 6 0,0-12 0,0 5 0,0-7 0,0 0 0,0 0 0,0 0 0,0 0 0,0-1 0,0 0 0,0 0 0,0 1 0,0-1 0,0 0 0,0 0 0,0 0 0,0 1 0,0 7 0,0 2 0,0 15 0,0 13 0,0 1 0,0 17 0,0-7 0,6 0 0,-4-11 0,4-4 0,-6-22 0,0 4 0,0-15 0,0 0 0,5-5 0,-8-2 0,-4-5 0,-19 0 0,-10-7 0,-17 6 0,-26-6 0,33 6 0,-3 2-646,-8-1 1,-4 0 645,-4 0 0,-2 0 0,-1 0 0,1 0 0,7 0 0,-3 0 0,-25 0 0,1 0 0,34 0 0,1 0 0,-28 0 0,-1 0 0,27 0 0,2 0 0,-1 0 0,1 0-57,-39 0 57,24 0 0,14 0 0,18 0 0,7 0 0,11 0 1288,6 0-1288,0 0 60,5-5-60,1-14 0,5-21 0,0-42 0,0 34 0,0-6-1223,0-31 1,0-8 1222,0 0 0,0-4-1208,0 13 1,0-4-1,0-1 1208,0 2 0,1-1 0,-2-2-813,-1 14 0,-1-1 0,-1-1 1,1 1 812,-2-20 0,1 0 0,-2 0 0,0 19 0,-1-1 0,0 2 0,0 3-523,-1 0 1,0 4-1,0-1 523,0-7 0,0 0 0,0 4 180,-2-3 0,-1 4-180,1-10 0,-1 3 1076,1 19 1,1 5-1077,-1-40 3527,-3 44-3527,11 6 2555,-3 25-2555,13 8 1718,6 8-1718,17 5 574,25 0-574,13 0 0,-19 0 0,3 0-739,5 0 1,3 0 738,6 0 0,2 0 0,14 0 0,-1 0 0,-24 0 0,0 0 0,21 0 0,-2 0 0,8 0-321,-26 0 1,-1 0 320,20 0 0,-11 0 0,-14 0 0,-23 0 0,2 0 1427,-19 0-1427,-1 5 691,-3-4-691,-7 9 0,14-9 0,-9 10 0,11-4 0,-6 0 0,-1 3 0,0-8 0,1 3 0,-2-5 0,1 0 0,0 0 0,-1 0 0,8 0 0,-5 0 0,11 0 0,-5 0 0,7 0 0,0 0 0,0 0 0,-1 0 0,-5 0 0,-2 0 0,-7 0 0,0 0 0,1 0 0,-1 0 0,-1 0 0,1 0 0,0 0 0,0 0 0,0 0 0,0 0 0,-6 5 0,0 1 0,-5 5 0,0 0 0,0 2 0,0 14 0,0-4 0,0 22 0,0-7 0,0 10 0,0-1 0,0 0 0,0 0 0,0-9 0,0 7 0,0-15 0,0 15 0,0-15 0,0-1 0,0-3 0,0-12 0,0 5 0,0-7 0,0 0 0,0 0 0,0 0 0,0-6 0,0-1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4:44.3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24575,'0'38'0,"0"38"0,0 15-1632,0-29 0,0 3 1632,0 6 0,0 1 0,0 1 0,0 0 0,0 1 0,0-2 0,0-14 0,0 0-76,0 11 1,0-2 75,0 25 0,0-29 0,0 0 0,0 22 796,0-3-796,0-23 0,0-10 0,0-19 1620,0-12-1620,0-5 999,0-1-999,0-1 0,7 0 0,14 19 0,21 27 0,-10-16 0,3 5-1199,5 12 1,1 5 1198,5 7 0,3 4-1017,-12-15 1,0 3-1,1-1 1017,1 1 0,0 0 0,-1 0 0,2 5 0,0 1 0,-1-3 0,11 11 0,-2-3-696,-5 4 1,-2-3 695,-6-18 0,-1-3-238,-3 2 0,-2-2 238,18 24 1746,-14-25-1746,-15-23 3025,-3-10-3025,-9-7 0,-2-5 0,-4-2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9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24575,'0'-6'0,"0"1"0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4:44.3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461 1 24575,'0'36'0,"0"20"0,0 29 0,0-26 0,-7 16 0,-2-41 0,-6 24 0,7-20 0,-4-1 0,11-11 0,0-6 0,2-2 0,4 1 0,-5-6 0,0 13 0,-6-5 0,-1 7 0,0-8 0,-4 6 0,4-7 0,-4 2 0,-1-4 0,6-6 0,1 8 0,5 20 0,-6 2 0,-3 27 0,-6-9 0,-10 23 0,-3 3-748,-6 0 748,16-37 0,1-2 0,-16 27-143,-1 9 143,9-22 0,-4-3 0,14-18 0,-4-10 0,7-10 742,1-7-742,4 0 0,3-5 0,4-2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4:44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1017 961 24575,'-30'-16'0,"-14"-13"0,7 5 0,-4-3-1093,-7-9 0,1-2 1093,9 8 0,0-2 0,-13-12 0,0 0 0,18 14 0,1 0 0,-15-12 0,-1-1 0,11 12 0,3 1 0,1-4 0,3 0 702,-12-10-702,4 4 360,19 11-360,-9 6 0,17 4 0,-5-1 1124,6 6-1124,0-5 0,-5 0 0,4 5 0,-5-12 0,7 12 0,-7-6 0,4 0 0,-3 11 0,5-9 0,0 11 0,5 1 0,1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4:44.3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1379 24575,'0'-37'0,"0"-19"0,0-43-2008,0 28 1,0-3 2007,0-1 0,0-1 0,0-13 0,0 0 0,0 6 0,0 5 0,0 21 0,0 3 199,0-7 0,0 2-199,0-30 765,0 11-765,0-5 0,0 52 0,0 3 0,0 21 0,0 2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4:44.3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218 30 24575,'14'0'0,"2"0"0,7 0 0,14 0 0,-4 0 0,21 0 0,-15 0 0,15 0 0,-6 0 0,0 0 0,-2 0 0,-9 0 0,1 0 0,0 0 0,-1 0 0,1 7 0,-7 1 0,5 7 0,-12-1 0,12 2 0,-12-2 0,12 1 0,-13-1 0,13 2 0,-12 4 0,12 4 0,-5-2 0,7 8 0,-8-7 0,6 1 0,-12 2 0,5-10 0,-7 4 0,-5-7 0,8 6 0,-7 2 0,3-1 0,-5 5 0,-1-4 0,-3 0 0,4 5 0,-6-5 0,2 15 0,4-6 0,-3 6 0,-2 0 0,-1-6 0,-3 15 0,4-15 0,-4 15 0,3-15 0,-9 15 0,9 5 0,-9 0 0,4 1 0,-5-14 0,0-10 0,0 1 0,0-1 0,0 10 0,0-7 0,0 6 0,-4-8 0,-3-1 0,-8 1 0,-3-1 0,-4 1 0,-7 1 0,6-1 0,-13-4 0,5 4 0,-6-10 0,-17 11 0,19-12 0,-18 5 0,23-7 0,-8 0 0,1 1 0,6-1 0,-5 0 0,5-7 0,-6 6 0,-1-12 0,1 5 0,-1-7 0,1 0 0,-1 0 0,1 0 0,6 0 0,-5 0 0,-4 0 0,0 0 0,-1 0 0,6 0 0,4 0 0,0-7 0,-4-8 0,4-2 0,0-5 0,-4 0 0,11-1 0,-12-8 0,12 3 0,-5-1 0,6-8 0,1 7 0,-3-15 0,7 6 0,-4 1 0,8-7 0,-8-15 0,9 16 0,-6-32 0,7 35 0,-1-17 0,1 11 0,5-1 0,-3 10 0,8-7 0,-3 6 0,5 0 0,0-6 0,0 7 0,0-1 0,0-6 0,0 15 0,0-7 0,0 10 0,0-1 0,0 0 0,0 7 0,0-5 0,0-7 0,0 9 0,5-15 0,2 18 0,4-6 0,-5-1 0,3 7 0,-3-5 0,0 12 0,3-5 0,-8-1 0,8 7 0,-4-7 0,1 8 0,2 5 0,-2-4 0,3 5 0,1-6 0,0 5 0,-5-3 0,3 8 0,-2-3 0,-1-1 0,4 5 0,-4-4 0,5 5 0,-2 0 0,1 0 0,0 0 0,-4 12 0,-2-9 0,-3 9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4:44.3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24575,'-5'0'0,"1"0"0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4:44.3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4:44.3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657 235 24575,'-16'0'0,"4"0"0,-21 0 0,11 0 0,-7 0 0,11 0 0,-16 0 0,17 0 0,-6 0 0,9 0 0,-1 0 0,4 0 0,-10 0 0,5 0 0,-1 0 0,2 0 0,0 0 0,4 0 0,-4 0 0,5 0 0,1 0 0,-1 0 0,0 0 0,1 0 0,-1 0 0,1 0 0,0 0 0,0 0 0,0-6 0,-1 5 0,-5-4 0,4-1 0,-4 5 0,5-5 0,1 1 0,-1 4 0,0-5 0,1 6 0,3-5 0,-2 3 0,7-8 0,-3 4 0,-1-12 0,-1 4 0,-4-5 0,0 0 0,0 11 0,-1-17 0,1 16 0,0-4 0,5 2 0,-4 9 0,8-8 0,-3 4 0,4-4 0,0 4 0,0 1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4:44.3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1682 650 24575,'0'18'0,"0"2"0,0 8 0,0 18 0,0-13 0,0 32 0,0-2 0,0 22-341,0-29 0,0-1 341,0 23 0,0-20 0,0 2 0,0 32 0,0-30 0,0 3 0,0-8 0,0-1 0,0 0 0,0-1 0,0 41 0,0-11 0,0-3 0,0-22 0,0-2 0,0-11 0,0-9 0,0 7 0,0-15 682,0 6-682,0-8 0,0 0 0,0-8 0,0 6 0,0-12 0,0 5 0,0-7 0,0 0 0,0 0 0,0 0 0,0 0 0,0-1 0,0 0 0,0 0 0,0 1 0,0-1 0,0 0 0,0 0 0,0 0 0,0 1 0,0 7 0,0 2 0,0 15 0,0 13 0,0 1 0,0 17 0,0-7 0,6 0 0,-5-11 0,5-4 0,-6-22 0,0 4 0,0-15 0,0 0 0,4-5 0,-6-2 0,-4-5 0,-17 0 0,-8-7 0,-15 6 0,-21-6 0,27 6 0,-2 2-646,-7-1 1,-3 0 645,-4 0 0,-1 0 0,-2 0 0,1 0 0,6 0 0,-1 0 0,-23 0 0,1 0 0,30 0 0,0 0 0,-24 0 0,-1 0 0,24 0 0,2 0 0,-2 0 0,1 0-57,-33 0 57,21 0 0,11 0 0,15 0 0,8 0 0,8 0 1288,5 0-1288,1 0 60,4-5-60,1-14 0,4-21 0,0-42 0,0 34 0,0-6-1223,0-31 1,0-8 1222,0 0 0,0-4-1208,0 13 1,0-4-1,0-1 1208,0 2 0,0-1 0,0-2-813,-2 14 0,-1-1 0,0-1 1,0 1 812,-1-20 0,0 0 0,-1 0 0,0 19 0,-1-1 0,0 2 0,0 3-523,-1 0 1,1 4-1,-1-1 523,0-7 0,0 0 0,0 4 180,-2-3 0,0 4-180,0-10 0,0 3 1076,0 19 1,2 5-1077,-2-40 3527,-2 44-3527,9 6 2555,-2 25-2555,11 8 1718,5 8-1718,14 5 574,22 0-574,12 0 0,-17 0 0,2 0-739,6 0 1,1 0 738,5 0 0,2 0 0,13 0 0,-2 0 0,-20 0 0,0 0 0,18 0 0,-2 0 0,7 0-321,-22 0 1,-2 0 320,19 0 0,-11 0 0,-11 0 0,-20 0 0,1 0 1427,-16 0-1427,0 5 691,-3-4-691,-7 9 0,13-9 0,-8 10 0,10-4 0,-7 0 0,1 3 0,0-8 0,0 3 0,-1-5 0,0 0 0,0 0 0,0 0 0,6 0 0,-4 0 0,10 0 0,-4 0 0,5 0 0,0 0 0,0 0 0,1 0 0,-7 0 0,-1 0 0,-5 0 0,0 0 0,0 0 0,-1 0 0,0 0 0,1 0 0,-1 0 0,1 0 0,-1 0 0,0 0 0,-4 5 0,-1 1 0,-4 5 0,0 0 0,0 2 0,0 14 0,0-4 0,0 22 0,0-7 0,0 10 0,0-1 0,0 0 0,0 0 0,0-9 0,0 7 0,0-15 0,0 15 0,0-15 0,0-1 0,0-3 0,0-12 0,0 5 0,0-7 0,0 0 0,0 0 0,0 0 0,0-6 0,0-1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7:55.9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1165 4 24575,'-15'0'0,"-15"0"0,1 0 0,-15 0 0,4 0 0,-7 0 0,0 0 0,12 0 0,0 0 0,-10 0-362,14 0 1,-1 0 361,-13 0 0,4 0 0,-5 0 0,7 0 0,0 0 0,-6 8 0,4 2 0,-4 8 0,-1 0 0,5 0 125,1-1-125,3 0 0,9-2 0,1 1 0,2-1 0,8-1 543,-3 0-543,5 6 55,3-6-55,1 5 0,1-6 0,2-1 0,-3 0 0,8 0 0,-3 0 0,5 0 0,-2 5 0,3-4 0,-3 4 0,2-5 0,-2 7 0,3 1 0,-4 16 0,3-7 0,-7 16 0,7-16 0,-6 15 0,6-14 0,-3 6 0,4-1 0,0-5 0,0 5 0,0-7 0,0-1 0,0 0 0,0 0 0,0 1 0,0-1 0,0 21 0,3-16 0,6 25 0,3-28 0,4 7 0,6 2 0,-1-6 0,2 6 0,2-7 0,-4-2 0,6-5 0,-1 5 0,0-12 0,6 6 0,-5 0 0,11-4 0,-11 3 0,11-5 0,12 7 0,-6-12 0,-16-4 0,0-1 0,11 1 0,0-6 0,0 5 0,0-7 0,-1 0 0,1 0 0,-5 0 0,3 0 0,-9 0 0,4 0 0,-6 0 0,-5 0 0,-1 0 0,0 0 0,-3 0 0,8-7 0,-9 0 0,16-28 0,-14 10 0,9-16 0,-11 14 0,4-2 0,-7 1 0,6-1 0,-6-7 0,3 6 0,-4-6 0,0 9 0,0-9 0,-4 6 0,5-14 0,-6 14 0,2-14 0,-1 14 0,0-6 0,0 9 0,-4 0 0,2 6 0,-5-5 0,2 0 0,-3 4 0,0-9 0,0 18 0,0-13 0,0 5 0,0-6 0,0 0 0,0 6 0,0-5 0,0 6 0,0-8 0,0 1 0,0 6 0,0-4 0,-4 4 0,4 0 0,-7-4 0,3 11 0,0-12 0,-6-6 0,5 1 0,-7-8 0,8 11 0,-3 1 0,3-1 0,-4 1 0,4 6 0,-3 2 0,7 7 0,-3 1 0,0 4 0,-1 2 0,-2 1 0,0 2 0,-1-2 0,0-2 0,1 5 0,-1-10 0,0 10 0,0-10 0,1 10 0,-1-10 0,0 10 0,3-9 0,-1 8 0,4-3 0,-1 5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7:55.9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0 24575,'0'48'0,"0"23"0,-3-11 0,0 7-2761,-1 19 0,0 6 2761,0-25 0,-1 2 0,0-3 0,-2 21 0,1 0-359,1-13 1,0 2 0,0-5 358,-1-1 0,0 0-98,2 25 1,0 3 97,-2-17 0,0-3-345,6-12 0,-1-2 345,-5 0 0,1-4 2174,4 23-2174,-4-2 0,5-22 2184,0-2-2184,0-11 2045,0-15-2045,0 3 1030,0-20-1030,0 4 49,0-6-49,0 0 0,0-6 0,0-1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1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24575,'0'-6'0,"0"1"0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7:55.9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512 1 24575,'-26'28'0,"-21"23"0,20-16 0,-2 3-2216,-13 14 1,-2 1 2215,4-4 0,1-3 0,9-10 0,1-2 401,-2 2 1,3-5-402,-3-3 842,-4 1-842,9-7 0,18-21 0,1 5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7:55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-1 1 24575,'24'34'0,"14"11"0,-14 0 0,1 4-1624,6 0 0,0 2 1624,-2 5 0,-2-2 0,-3-16 0,-2-1 203,-3 6 0,0-2-203,15 7 671,-3 6-671,-6-13 0,-2-13 0,-17-13 0,3-4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7:55.9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24575,'29'0'0,"24"0"0,-15 0 0,3 0-1439,12 0 1,4 0 1438,-1 0 0,0 0 0,8 0 0,-3 0 0,-18 0 0,-1 0 189,6 0 1,-3 0-190,12 0 594,1 0-594,-11 0 0,-25 0 0,-2 0 1460,-9 0-1460,3 0 444,-5 0-444,0 0 0,0 0 0,0 0 0,-4 0 0,-2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7:55.9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7:55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7:55.9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24575,'27'0'0,"-8"0"0,24 0 0,-13 0 0,15 0 0,-6 0 0,-6 0 0,-1 0 0,-5 0 0,-6 0 0,-1 0 0,-8 0 0,-2 0 0,-3 0 0,-1 0 0,1 0 0,0 0 0,-4 0 0,0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6:03.37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4.085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0 1 24575,'0'0'0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1.169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2911 1 24575,'-24'0'0,"-9"0"0,-6 0 0,1 0 0,-7 0 0,-4 0 0,8 0 0,-25 0 0,15 0 0,-20 0 0,1 0 0,0 0 0,-1 0 0,1 0 0,-12 0 0,8 0 0,-8 0 0,12 0 0,-12 0 0,-3 0 0,0 0 0,3 0 0,11 0 0,1 7 0,-12 4 0,8 14 0,-8 3 0,12 0 0,0 5 0,-1-6 0,11 7 0,-19 11 0,26-11 0,-30 21-515,19-9 515,-3 10 0,3-1 0,14-12 0,7 5 0,-5-5 0,14 4 0,-14 24 0,15-19 0,2 16 0,-1-10 0,13 2 0,-14 9 0,14 2 0,-7-2 0,8 13 0,0-8 0,7 8 0,3-12 0,8 0 0,0 0 0,0 12 0,0-9 0,0 21 0,0-21 0,0 20 515,0-20-515,10-17 0,4 1 0,7 21-344,3-26 1,5 0 343,19 22 0,10 3 0,-17-29 0,1-2-524,-6-9 0,1-1 524,16 12 0,1 0 0,-8-11 0,1-1-766,12 7 0,3 2 766,-1 0 0,2-2 0,2-3 0,3 0 0,8 7 0,1-2 0,-3-8 0,-1-4 0,-10-3 0,1 0 0,12 3 0,-1-3 0,-22-12 0,-1-2 0,17 6 0,5 1 0,11 3 0,0-3 0,-16-10 0,0-1 0,10 8 0,-2-1 0,-13-8 0,-4-2-388,-10 2 1,0-2 387,12-2 0,0-3 0,-5 1 0,0-1 0,6-3 0,1-2 0,0 1 0,-1 0 0,-6 0 0,0 0 0,5 0 0,0 0 0,-12 1 0,0-2 0,12-2 0,0-3 0,-12-3 0,0-2 0,5-3 0,0-3 0,-7-6 0,1-1 0,13-3 0,1-1-277,-4-2 1,0-2 276,7-6 0,1 0 0,-3 6 0,-4-2 0,-17 1 0,-1-2 0,13 0 0,0-2 0,-8-8 0,-1-1 0,-3 8 0,-2 1 443,0-3 1,-6 3-444,-2-2 1493,-14 19-1493,-6 0 861,-6-18-861,-2-18 0,-5-29 0,0 30 0,0 0 204,0 5-1,0-1-203,0-10 0,0-2 0,0 6 0,0 0 0,1 0 0,-2 1 0,-3-1 0,-1 3-134,3-31 134,-14 3 0,7 22 0,-8 2 0,-6 11 0,-8-21 0,-4 5 0,-14-10-466,2-7 466,-6 22 0,24 12 0,0 0 0,-27-23 0,26 26 0,2 0 0,-19-21 0,-6 1 0,18 4 917,-5 16-917,7-13 137,11 26-137,-7-15 0,7 15 0,-19-17 493,11 16-493,-11-16 0,13 17 0,-23-21 0,18 20 0,-24-12 0,27 21 0,-15-8 0,6 13 0,-8-6 0,-11-1 0,8 6 0,-7-6 0,9 15 0,1-5 0,8 12 0,10-5 0,10 2 0,7 3 0,0-3 0,5 0 0,2 4 0,5-4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4.071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1 24575,'0'23'0,"0"46"0,0 1 0,0-15 0,0 0 0,0 11 0,0 23 0,0-45 0,0 35 0,0-19 0,0 11 0,0-1 0,0 0 0,0-10 0,0 7 0,0 19 0,0-20-753,0 7 0,0 4 753,0 22 0,0-14 0,0 4 0,0-5 0,0-5 0,0-16 0,0-1 0,0 22 0,0 0 0,0-23 0,0-1 0,0 12 0,0 2 0,0-2 0,0-2 0,0-11 0,0-4-172,0 44 172,0-18 0,0-10 0,0-11 0,0 7 0,0-26 0,0 14 1492,0-25-1492,0 7 186,0-17-186,0-1 0,0 0 0,0-5 0,0 43 0,7-20 0,-5 43 0,5-20 0,0 10 0,-5 12 0,6-9 0,0 9 0,-6 0 0,6-9 0,-1-1 0,-6-15 0,6-18 0,-7-3 0,0-9 0,6-6 0,-5-2 0,4-7 0,-5 0 0,0 0 0,0 0 0,0 7 0,0 23 0,7-1 0,-5 10 0,5-6 0,-7-15 0,0 15 0,0-22 0,0 4 0,0-15 0,0 0 0,5 0 0,-3 0 0,3-1 0,0-6 0,17 0 0,30-5 0,37 0-1107,-28 0 1,6 0 1106,21 0 0,6 0-995,-27 0 1,1 0 0,2 0 994,9 0 0,2 0 0,-1 0 0,1 0 0,-1 0 0,0 0 0,1 0 0,0 0 0,-3 0 0,18 0 0,-2 0-587,-23 0 0,0 0 1,-3 0 586,8 0 0,-2 0-512,8 0 1,-1 0 511,-8-1 0,-4 2 0,-11 3 0,-2 1 1359,42-3-1359,-16 6 0,-22-8 2705,-3 0-2705,-18 0 2156,-3 7-2156,-15-6 1533,-2 5-1533,-7-6 226,0 0-226,-5 5 0,-2 1 0,-5 5 0,0 0 0,0 0 0,0 8 0,0 20 0,0 24 0,0 36-764,0-44 1,0 3 763,-1 12 0,2 3 0,4 7 0,1 3-1224,0 7 0,2 2 1224,-1-25 0,2 1 0,0-4 0,1 7 0,1 0-692,6 13 1,0-1 691,-6-21 0,1-3 0,4 8 0,-1-1-172,-4-8 1,-1-3 171,8 27 1191,-2-30-1191,-1-6 2369,-7-25-2369,-2-2 1677,-1-7-1677,-3 0 464,3-1-464,-5 1 0,0-1 0,0 1 0,0 16 0,0 3 0,0 39 0,0-8 0,0 20 0,8-11 0,2-1 0,-1-19 0,6 4 0,-13-32 0,5 5 0,-7-16 0,0 0 0,0-6 0,0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6.37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12 24575,'5'-6'0,"85"1"0,8 5-2210,-28 0 0,12 0 1,-1 0 2209,-4 0 0,0 0 0,-1 0 0,1 0 0,-1 0 0,2 0 0,11 0 0,3 0 0,-1 0 0,-5 0 0,-1 0 0,-4 0 0,12 0 0,-1 0-84,-15 0 1,2-1-1,-10 2 84,27 9 644,-42-9 0,-2 0-644,22 9 0,-37-10 0,-22 4 3216,-3 2-3216,-12 5 2134,0 0-2134,7 16 0,4 27 0,4 10 0,2 11-1276,-4-14 1,0 5-1,1 3 1276,8 23 0,3 6 0,-1-1 0,-4-7 0,-2-1 0,3 3-1178,0-8 0,2 4 0,0 0 1,-1 0 1177,-1-2 0,-1 0 0,0 0 0,-1 3 0,-2-12 0,-1 1 0,0 2 0,1-1 0,0 0 0,7 20 0,1 1 0,-1-2 0,-4-6 0,-2 0 0,-4-5 0,3 0-619,4 5 1,3 0 0,-3-7 618,-2 3 0,-1-4-496,6 10 1,0-3 495,-1-15 0,-2-6 1002,-5-19 0,-1-4-1002,11 25 4373,-10-23-4373,-1-13 2870,-2-15-2870,-6-2 0,-2-12 0,-5-2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8.52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0 24575,'0'0'0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02.64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131 21 24575,'-4'-11'0,"-10"2"0,-6 9 0,-8 6 0,7 1 0,2 5 0,7 0 0,5 0 0,2 0 0,5 0 0,0 0 0,0-1 0,0 1 0,0 0 0,0 7 0,0 2 0,0 6 0,0 10 0,0-8 0,0 16 0,0-6 0,0-1 0,0 7 0,7-6 0,1-1 0,6-2 0,6-14 0,-4 4 0,3-11 0,1 4 0,0-6 0,8-5 0,0-2 0,-8-6 0,6 0 0,-12 0 0,5 0 0,-7 0 0,0 0 0,0 0 0,0 0 0,-5-5 0,-2-1 0,-5-5 0,0-1 0,0 0 0,0-7 0,0 6 0,0-6 0,0 6 0,0-6 0,0 6 0,0-6 0,-5 12 0,3-3 0,-9 8 0,-1-3 0,-1 5 0,-12-6 0,4 5 0,-6-5 0,-10 6 0,7 0 0,-6 0 0,15 0 0,-5 0 0,12 0 0,-5 0 0,17 0 0,3 0 0,10 0 0,0 0 0,1-6 0,7-8 0,-5 1 0,12-14 0,-11 7 0,4-1 0,-6 2 0,-1 6 0,0 1 0,-6 0 0,0 0 0,-6 0 0,0 0 0,0 11 0,12 3 0,12 11 0,15 2 0,8 1 0,0-8 0,0 6 0,0-12 0,0 5 0,-8-7 0,6 0 0,-23 0 0,13 0 0,-21-6 0,6-7 0,-7-8 0,-6-7 0,-1 0 0,-6 0 0,0 0 0,0 1 0,0-1 0,-21 5 0,4 3 0,-20 5 0,10 1 0,-1 0 0,0 6 0,7 2 0,2 6 0,7 0 0,-1 0 0,7 5 0,0 1 0,6 6 0,0 0 0,0 0 0,6 0 0,0-6 0,6 5 0,0-10 0,0 5 0,-10-6 0,-11 0 0,-19 0 0,-2 0 0,-16 0 0,8 0 0,-9 0 0,-1 0 0,10 0 0,8 0 0,11 5 0,7 2 0,5 12 0,2 1 0,5 8 0,0 0 0,0-1 0,0 10 0,0-14 0,0 11 0,6-13 0,6 5 0,2-6 0,4-8 0,-6-1 0,0-10 0,0 4 0,0-5 0,0 0 0,0 0 0,0-11 0,-6 3 0,0-25 0,-6 10 0,0-13 0,0 8 0,0 0 0,-6 7 0,0 2 0,-14 0 0,7 10 0,-13-9 0,12 16 0,-6-4 0,9 6 0,9 5 0,10 2 0,21 6 0,9 2 0,9-7 0,0 6 0,0-12 0,-8 5 0,-3-7 0,-8 0 0,-7 0 0,-2 0 0,-7 0 0,-6 0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04.471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116 6 24575,'-13'24'0,"-4"9"0,-5-3 0,0 6 0,8-8 0,0 0 0,7-8 0,0-1 0,7-7 0,0 0 0,0 0 0,0 0 0,0 6 0,0 3 0,0 15 0,8 13 0,8 1 0,19 10 0,-1-13 0,-1-6 0,-6-4 0,-5-10 0,-2-6 0,-1-2 0,-6-7 0,-1-5 0,-1-2 0,1-5 0,-1 0 0,1 0 0,0 0 0,0 0 0,0 0 0,-6-5 0,5 3 0,-9-9 0,8 5 0,-2-14 0,4 7 0,2-14 0,-1-2 0,2-10 0,-6-18 0,5 7 0,-13-8 0,13 11 0,-12 0 0,5 8 0,-7 3 0,0 15 0,0 2 0,0 7 0,0 0 0,0 0 0,-12 0 0,-4-1 0,-12-1 0,1 0 0,-1-6 0,7 5 0,-5-5 0,12 7 0,-12 0 0,12 6 0,0-5 0,3 11 0,5-5 0,-5 6 0,0 0 0,5 0 0,1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00.964"/>
    </inkml:context>
    <inkml:brush xml:id="br0">
      <inkml:brushProperty name="width" value="0.35" units="cm"/>
      <inkml:brushProperty name="height" value="0.35" units="cm"/>
      <inkml:brushProperty name="color" value="#0096FF"/>
    </inkml:brush>
  </inkml:definitions>
  <inkml:trace contextRef="#ctx0" brushRef="#br0">1 0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02.665"/>
    </inkml:context>
    <inkml:brush xml:id="br0">
      <inkml:brushProperty name="width" value="0.35" units="cm"/>
      <inkml:brushProperty name="height" value="0.35" units="cm"/>
      <inkml:brushProperty name="color" value="#0096FF"/>
    </inkml:brush>
  </inkml:definitions>
  <inkml:trace contextRef="#ctx0" brushRef="#br0">1 0 24575,'0'0'0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9:56.072"/>
    </inkml:context>
    <inkml:brush xml:id="br0">
      <inkml:brushProperty name="width" value="0.1" units="cm"/>
      <inkml:brushProperty name="height" value="0.1" units="cm"/>
      <inkml:brushProperty name="color" value="#0096FF"/>
    </inkml:brush>
  </inkml:definitions>
  <inkml:trace contextRef="#ctx0" brushRef="#br0">1303 265 24575,'-27'0'0,"-3"-14"0,-18 3 0,-9-12 0,7 0 0,-7 4 0,10-3 0,9 7 0,1 6 0,16-2 0,2 9 0,7-3 0,5-1 0,-4 5 0,5-4 0,-6 5 0,-7-7 0,-10 6 0,-10-12 0,1 11 0,-7-12 0,15 12 0,-7-11 0,9 11 0,1-10 0,-1 10 0,7-4 0,2 1 0,7 3 0,-1-3 0,1-1 0,-7 5 0,-2-4 0,0 5 0,-5 0 0,5 0 0,-6 0 0,-1 0 0,0 0 0,7 0 0,-5 0 0,5 0 0,-7 0 0,8 0 0,-6 0 0,12 0 0,-5 0 0,6 5 0,1-4 0,0 10 0,0-5 0,6 5 0,1 0 0,5 0 0,0 0 0,0 0 0,0-1 0,0 1 0,0 0 0,0 0 0,0 1 0,6 7 0,2 1 0,5 8 0,7-6 0,-4 4 0,10-5 0,-5 7 0,7-1 0,-1-5 0,10 5 0,-8-11 0,8 12 0,-1-12 0,-6 4 0,15-4 0,-16 4 0,8-4 0,-10 4 0,1-6 0,0 0 0,8 0 0,-6 0 0,15 2 0,-7-2 0,9 2 0,1 0 0,-1-1 0,0 1 0,10 0 0,-7 0 0,7 0 0,-18-1 0,6-6 0,-16 3 0,16-10 0,-15 10 0,6-11 0,1 5 0,5-6 0,-3 0 0,1 0 0,-12 0 0,-7 0 0,4 0 0,-4 0 0,0 0 0,-2 0 0,-7 0 0,0 0 0,0 0 0,-1 0 0,1-4 0,-1 2 0,1-8 0,1-4 0,-1 6 0,1-10 0,-7 11 0,5-5 0,-5 0 0,1 1 0,-2 0 0,-5 0 0,0 0 0,0-1 0,0 0 0,0 0 0,-6 0 0,-1-7 0,-13 4 0,6-4 0,-5 6 0,-1 0 0,6 0 0,-5 0 0,13 1 0,-5 5 0,9-3 0,-8 8 0,8-8 0,-8 9 0,9-9 0,-9 4 0,3-6 0,-5 0 0,-7-1 0,5 1 0,-6-1 0,8 0 0,0 1 0,0 0 0,0 5 0,5-4 0,-4 10 0,5-5 0,-1 1 0,2 0 0,5-2 0,0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5.404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0 0 24575,'0'0'0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4:41.9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51.272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1 743 24575,'68'0'0,"26"0"0,-7-14 0,8-7-2662,-29 5 0,2-2 0,3-5 2662,0-6 0,3-7 0,1 0 0,-4 4 0,3 4 0,-3 4 0,2-4 0,-4-4 0,3-5 0,0 0 0,-3 7 0,8 7 0,-3 6 0,1-3-119,7-10 0,1-4 0,-3 5 119,14 4 0,-3 3 225,5-2 1,-6 2-226,-35 10 0,-4 3-87,3 1 0,-1 0 87,40-10 3479,-52 18-3479,-2 0 621,-20 0 0,-13 0 1,-1 0-1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4.085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0 1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5.404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0 0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9.310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1 1 24575,'87'0'0,"-29"0"0,2 0 0,5 0 0,3 0-492,19-1 0,4 2 0,-1 9 0,2 3 164,-21-4 0,2 1 0,1 0 0,-1-2 0,2 0 0,-1 4 0,0 6 0,0 3 0,0-3 0,-1-10 0,1-4 0,-4 3-1,8 11 1,-3 0 328,12-10 0,-3-5 0,-24-3 0,-2 0-205,7 0 1,-1 0 204,34 0 983,-26 0-173,-24 0 173,-11 0 0,-17 0 0,-1 0-656,-12 4 1,-2 2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39.4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2805 272 24575,'-18'0'0,"-3"0"0,-6 0 0,-10 0 0,-1 0 0,-10 0 0,10 0 0,-18 0 0,5 0 0,-9 0 0,-8 0 0,-23 0 0,-5 0 0,45 0 0,0 0 0,-41 0 0,6 0 0,31 0 0,25 0 0,-7 0 0,16 0 0,2 0 0,7 0 0,0 0 0,-11 0 0,-7 7 0,-12-5 0,-15 12 0,7-12 0,-18 14 0,18-14 0,1 6 0,4-2 0,15-4 0,-6 5 0,8-7 0,12 5 0,-1-3 0,10 3 0,-5 0 0,0 1 0,-6 6 0,-3 1 0,-6 1 0,-10 0 0,-2 1 0,-8 1 0,0 6 0,-11-3 0,8 10 0,-7-10 0,10 10 0,8-12 0,2 4 0,17-8 0,0 0 0,8-1 0,0-5 0,5 3 0,2-4 0,5 5 0,0 0 0,0-1 0,0 1 0,0 0 0,0-1 0,0 9 0,-7 9 0,-9 11 0,-2 8 0,-4 0 0,-3 11 0,7-9 0,-6 9 0,8-11 0,0 0 0,1-9 0,0 7 0,1-15 0,-2 15 0,8-15 0,-5 6 0,5-8 0,0 8 0,-4-6 0,3 15 0,-6-7 0,0 9 0,-1 1 0,0-1 0,1-9 0,-1 7 0,1-6 0,0-1 0,0 7 0,7-15 0,-5 6 0,4 0 0,-5-6 0,5 15 0,-3-15 0,4 6 0,0-9 0,-3-6 0,9 5 0,-3-7 0,5 1 0,0-3 0,0-5 0,0-1 0,0 7 0,0 12 0,0 18 0,0 12 0,0 10 0,7-10 0,2 8 0,0-19 0,6 9 0,-6-11 0,5-9 0,2 7 0,-2-15 0,0 6 0,-6-8 0,4 0 0,-3 8 0,5-6 0,1 6 0,-2-8 0,9 8 0,-6-6 0,12 6 0,-7-8 0,8 8 0,-1-6 0,3 15 0,-3-15 0,2 6 0,8 3 0,-7-9 0,20 21 0,-21-20 0,21 20 0,-20-21 0,8 9 0,-12-12 0,-6-6 0,5 5 0,-5-5 0,6 0 0,1 5 0,8-2 0,-6 4 0,6-5 0,-8 3 0,8-3 0,-6-1 0,15 7 0,14 9 0,-6-3 0,15 10 0,-21-14 0,0 1 0,0-1 0,0-7 0,11 8 0,-9-8 0,9 9 0,-1-7 0,-16 2 0,14-10 0,-25 2 0,6-6 0,1 1 0,-7-1 0,6 1 0,0-1 0,-6 0 0,15 2 0,-15-2 0,27 7 0,-24-5 0,8-2 0,-15-1 0,-5-6 0,0 1 0,5 4 0,-6-10 0,8 10 0,-7-10 0,5 10 0,3-4 0,1 0 0,15 6 0,-15-12 0,15 12 0,-16-6 0,16 0 0,-15 4 0,15-10 0,-3 10 0,6-3 0,-6-2 0,-5 7 0,-10-13 0,1 11 0,8-3 0,-6-1 0,15 6 0,-7-6 0,10 8 0,-1-1 0,10 2 0,-7-1 0,7-7 0,-18 4 0,6-4 0,-16-1 0,8 5 0,-1-12 0,-1 11 0,3-5 0,-5 0 0,-13 4 0,6-9 0,-5 9 0,7-3 0,-1 6 0,9-7 0,-6 6 0,15-5 0,-15 6 0,15 2 0,-7-9 0,10 7 0,9-12 0,-7 12 0,7-12 0,0 5 0,-7-7 0,39 7 0,-24-5 0,16 6 0,-14-8 0,-7 0 0,10 0 0,1 0 0,10 0 0,-7-16 0,8 5 0,-12-23 0,0 15 0,0-7 0,0 1 0,-10 6 0,8-14 0,-8 14 0,0-13 0,7 13 0,-17-4 0,20-7 0,-20 11 0,0-9 0,-13 13 0,-1 0 0,-6 1 0,15-1 0,4-9 0,0 6 0,19-15 0,-8 6 0,10-8 0,0 0 0,-10 1 0,8-1 0,-19 3 0,9-1 0,-11 2 0,-9 1 0,7-1 0,-15 2 0,6 0 0,15-22 0,-16 9 0,18-29 0,-21 21 0,3-18 0,-2 8 0,-5-10 0,5-1 0,-15 11 0,8-8 0,-10 8 0,1 0 0,-8-8 0,-2 8 0,1-10 0,-6 0 0,6-12 0,-8 9 0,0-9 0,0 12 0,0 19 0,0 0 0,0-17 0,0-12 0,0 35 0,0 22 0,0-12 0,0-17 0,0 17 0,-9-16 0,-1-1 0,5 5 0,-29-47 0,21 23 0,-12 7 0,8-5 0,8 22 0,-4 8 0,11 10 0,-10 3 0,4-1 0,-6-2 0,-19-34 0,5 8 0,0 9 0,0-2-487,-10-25 487,11 26 0,-2 0 0,-19-38 0,19 41 0,0 0 0,4-5 0,0 3 0,-28-23 0,14-11 0,-3 28 0,11 3 0,0 4 0,3 15 0,-4-16 0,4 16 0,-12-17 487,0 15-487,-12-19 0,13 19 0,-32-32 0,35 36 0,-24-23 0,32 29 0,-8-1 0,6 3 0,-7-1 0,10 6 0,-1-6 0,0 7 0,0 0 0,-8 0 0,6-7 0,-16 4 0,16-3 0,-15-3 0,7 7 0,-9-7 0,-21-7 0,15 11 0,-25-12 0,28 15 0,-8 0 0,1-1 0,7 1 0,-8-1 0,11 2 0,0-1 0,-1 7 0,1-5 0,0 5 0,8-6 0,3 1 0,-1 6 0,7-5 0,-15 12 0,6-5 0,1 6 0,-7 0 0,6 0 0,-8 0 0,-1 0 0,1 0 0,0 0 0,8 0 0,-6 0 0,6 0 0,1 0 0,1 0 0,1 0 0,6 0 0,-7 0 0,10 0 0,-1 0 0,-9 0 0,7 0 0,-6 0 0,-1 0 0,7 0 0,-6 0 0,-13 0 0,7 7 0,-17 1 0,11 1 0,10 4 0,-7-5 0,6 7 0,-8 1 0,8-1 0,-6 0 0,6 0 0,1-7 0,1 6 0,1-6 0,13 5 0,-12-5 0,14 4 0,-7-10 0,0 10 0,7-11 0,-5 12 0,5-6 0,-27 8 0,6 0 0,-18 0 0,13 1 0,8-1 0,3-1 0,8-6 0,7 3 0,2-9 0,7 3 0,-1 1 0,7-5 0,0 4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2.8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1981 1 24575,'0'43'0,"0"17"0,0 25 0,0 11-660,0-40 0,0-1 660,0 23-843,0 5 0,0 2 843,0 6 0,0-12 0,0 3 0,0-26 0,0-2-156,0 2 0,0 1 156,0 14 0,0 1 0,0-8 0,0 3-835,0 19 1,0 2 834,0-12 0,0-2 0,0-5 0,0 0-304,0 8 0,0-3 304,0-21 0,0 0 0,0 24 0,0 3 0,0-14 0,0-1 0,0 0 0,0-1 0,0-1 0,0-2 452,0-11 1,0 0-453,0 5 0,0 0 0,0 42 0,9 0 0,-9-42 0,2 0 0,6-5 0,1 0 0,-8 5 0,0 0 0,8 42 0,-1 0 0,-6-12 0,15 8 0,-14-19 0,13 7 938,-14-21-938,6 8 1802,-1 3-1802,-6-9 1411,6 6-1411,-7-21 539,0 1-539,0-1 0,0 10 0,0 3 0,0 0 0,0 8 0,0-19 0,0 19 0,0-8 0,0 0 0,0-3 0,0 0 0,0-7 0,0 7 0,0-9 0,0 9 0,0 24 0,0-6 0,0 16 0,0-21 0,0 1 0,0 11 0,-8-9 0,6 9 0,-12-22 0,12 7 0,-13-7 0,6 0 0,-1 8 0,-4-19 0,6 9 0,-1-20 0,-5 7 0,12-15 0,-5 5 0,2-15 0,3-3 0,-3-5 0,5 0 0,0 0 0,-13 0 0,5 0 0,-12 8 0,6 9 0,-10 20 0,-1 0 0,-11 31 0,-8-14-770,24-21 1,-1 5 769,-16 10 0,-1 2 0,10-3 0,0 1 0,-12 13 0,0 2 0,6-4 0,2 0-962,-2 2 1,1 1 961,-2 5 0,1 3-1238,-2 6 1,0 2 1237,0 0 0,0 2 0,7-27 0,0 1 0,1 2 0,1 4 0,1 0 0,-1 1-864,-6 1 1,-1 0 0,0 0 863,2 6 0,0 1 0,1-1 0,0-6 0,1 0 0,-2 0 0,-3 6 0,-1 1 0,4-6 0,1-1 0,1-2-118,3-10 0,-2 2 0,3-4 118,3 1 0,2-1 238,-11 13 0,0 0-238,10-13 0,0-3 0,-3-2 0,1-3 2054,-4 21-2054,-4-9 3062,14-9-3062,-1-32 1964,10 11-1964,-1-20 1325,8 5-1325,-3-7 0,5-1 0,0 13 0,-8 17 0,-8 6 0,-2 10 0,-5-9 0,7-1 0,7-9 0,-4-2 0,11-15 0,-9-2 0,9-7 0,-3 0 0,5 0 0,-5-6 0,-7-1 0,5-5 0,-4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4.6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24575,'0'55'0,"0"28"0,-1-26 0,2 3-1742,2 4 1,3 3 1741,5 20 0,3 0 0,3-12 0,1 1-766,0 12 1,1 2 765,4-1 0,-1 0 0,-2-6 0,-3-1 0,-4-1 0,1 1 0,7 5 0,0 0 0,-7-12 0,-2 0 0,6 14 0,2 0 0,4 3 0,-3-6 0,-12-28 0,-2-1-34,3 27 0,2-2 34,6 13 0,-16-32 0,1 3 0,15-3 0,2-2-313,-13-11 0,-1 0 313,8 12 0,2-1 0,-2-10 0,1-1 0,1 12 0,0-1 0,-1-10 0,0-1 0,5 11 0,0 1 0,-5-11 0,1-2 0,3 1 0,0-1 1443,10 33-1443,3-22 2020,-15-11-2020,5-13 1413,-8-8-1413,-1-8 832,-6-1-832,-2-7 0,-5 0 0,6 0 0,-5 0 0,10 0 0,-10 0 0,10 0 0,-10 0 0,10 0 0,-10 0 0,5 0 0,-1 0 0,-4 7 0,12 10 0,-12 1 0,12 6 0,-11-8 0,10-1 0,-5-6 0,1-2 0,2-1 0,-8-5 0,3 4 0,-5-10 0,0-3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6.8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4493 24575,'37'-8'0,"-4"-8"0,46-12 0,0-28-1449,-29 24 1,2-1 1448,5-4 0,1-1 0,3-4 0,1-2-894,7-7 1,0-3 893,-4 1 0,-1-3 0,-12 12 0,0-2 0,1 2 0,20-17 0,2 1-565,-17 14 0,3-1 1,0 0 564,-1-1 0,1-1 0,-1 1 0,1 0 0,0 0 0,-2 0 0,-3 2 0,-2 0 0,0 1-877,24-14 1,-2-1 876,-4-5 0,-1 0 0,-2 5 0,1 1 0,2-7 0,-1 1 0,-1 6 0,-2 3 0,-11 11 0,-2 0 0,5-14 0,1-1 0,4 4 0,0-1 0,-3-8 0,-1-1 0,0 7 0,-1 0 0,-4 3 0,-3 1 0,-10 13 0,-1 0 1,8-12 0,1 0-1,1 10 0,-1 1 0,-8-3 0,-2 1 520,4 4 0,0 1-520,-6 6 0,0-1 0,-1-3 0,1 1 1204,6 0 0,-3 2-1204,16-22 0,13-7 2242,-47 34-2242,14-3 1426,-17 7-1426,7 4 747,-1-6-747,1 7 266,0-6-266,-1 6 0,1-7 0,8-2 0,-6 2 0,6-1 0,-8 7 0,-1-4 0,1 10 0,-7-3 0,5-1 0,-6 5 0,8-11 0,-7 4 0,14-7 0,-11 1 0,21-4 0,7-18 0,-1 13 0,10-16 0,-23 23 0,7-1 0,-15 9 0,6 0 0,-14 2 0,4 5 0,-4-6 0,5 7 0,1-6 0,-7 6 0,4-6 0,-4 6 0,1-6 0,2 6 0,-10-6 0,4 14 0,-6 0 0,-5 1 0,-2 3 0,-5-3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51.1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 1317 24575,'0'-18'0,"0"-2"0,0-17 0,0-1 0,0-20 0,0-2 0,0-10 0,0 10 0,0-20 0,0 17 0,0-19 0,0 0 0,0 19 0,0-7 0,0 23 0,0 0 0,0 3 0,0 13 0,0 7 0,0 12 0,4 6 0,2 1 0,6-7 0,-1 4 0,9-19 0,2-2 0,15-3 0,-5-5 0,4 8 0,-8 1 0,-7 0 0,-2 7 0,-6 2 0,-1 7 0,0 5 0,-5-4 0,-2 15 0,-5-3 0,0 10 0,0 1 0,-5 0 0,3 0 0,-10 16 0,4-5 0,-8 22 0,-7 3 0,4 12 0,-6 10 0,-1 0 0,13-20 0,-1 1 0,-23 39-266,22-38 1,2 0 265,-14 30 0,10-22 0,0-2 0,1-11 0,8-9 0,-6-1 0,13-17 531,-5-1-531,6-7 0,0 0 0,0 0 0,0-1 0,0 0 0,0 0 0,0 0 0,0 1 0,0-1 0,0 0 0,4-4 0,3-8 0,19-7 0,6-13 0,15-4 0,22-10 0,-6 1-231,-16 11 0,0-1 231,26-14 0,-26 15 0,0-1 0,38-22 0,0 7 0,-3-7 0,-12 11 0,3-10 0,-2 7 0,3-8 0,-4 11 0,0 0 0,-10 1 0,11-11 0,-21 11 0,2-8 0,-7 18 0,-15-3 0,6 5 0,-15 1 462,5 1-462,-13 13 0,6-5 0,-7 6 0,-1-1 0,-4-3 0,2 9 0,-13 1 0,8 6 0,-14 5 0,8 1 0,-8 0 0,3 0 0,-12 1 0,-2 0 0,-7 7 0,-19 5 0,-7 25 0,-7-11 0,20-9 0,-1 3-426,-5 3 1,1 0 425,5-6 0,0 2 0,-15 9 0,1 1 0,14-8 0,1-1 0,-4 2 0,-1 0 0,-5 1 0,1 0 0,9-3 0,0 0 0,-4-3 0,2-2-254,-25 28 254,-4-9 0,18-5 0,-4-9 0,9-2 0,10-7 0,1-3 839,9-7-839,8-1 266,0 0-266,8-6 0,5 3 0,-3-8 0,9-2 0,11-1 0,-1-4 0,12 5 0,7 0 0,3 0 0,27 8 0,14 20 0,13 12-1261,-1 8 1261,-28-13 0,1 1 0,-13-10 0,1-1 0,19 13 0,1 0 0,-15-12 0,0-2 0,6 6 0,-2-2-581,31 12 581,-37-17 0,-2 1 0,17 9 0,6 2 0,-22-11 0,0-1 0,-14-2 1223,1-5-1223,-19 3 619,4-6-619,-7-1 0,0-5 0,-5 3 0,-7-8 0,-5-2 0,-6-6 0,0 0 0,-1-4 0,-16-6 0,-3 0 0,-17-14 0,-21 3 0,6-7 0,-22-13-599,2 7 599,6-6 0,3 2 0,5 14 0,26-7 0,-4 19 0,19-2 0,7 7 0,2 5 0,12-2 599,-4 8-599,10-8 0,-9 4 0,-4 0 0,-6-11 0,-16 7 0,-3-18 0,-18 2 0,7-6 0,-21-13 0,10 9 0,-5-18 0,-2 17 0,24-3 0,-3 15 0,26 6 0,-5 5 0,18 2 0,-10 4 0,17-3 0,-5 10 0,6-4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9.310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1 1 24575,'87'0'0,"-29"0"0,2 0 0,5 0 0,3 0-492,19-1 0,4 2 0,-1 9 0,2 3 164,-21-4 0,2 1 0,1 0 0,-1-2 0,2 0 0,-1 4 0,0 6 0,0 3 0,0-3 0,-1-10 0,1-4 0,-4 3-1,8 11 1,-3 0 328,12-10 0,-3-5 0,-24-3 0,-2 0-205,7 0 1,-1 0 204,34 0 983,-26 0-173,-24 0 173,-11 0 0,-17 0 0,-1 0-656,-12 4 1,-2 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1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24575,'0'61'0,"0"-5"0,0-5 0,0 5-1222,0-6 0,0 2 1222,0 18 0,0 2 0,0-7 0,0 1 0,0 13 0,0 0 0,0-14 0,0 1 0,0 12 0,0 1 0,0-14 0,0 1 0,0 13 0,0-1 0,0-19 0,0 0 0,0 25 0,0 2-697,5-8 1,2-3 696,-3-4 0,2-1 0,5 15 0,1-2 0,-1-22 0,-1-1 0,1 12 0,0 2 0,0 5 0,1 0 0,-2-14 0,1 1 0,0 3 0,0 4 0,1 17 0,0-3 0,-6-29 0,0-1-132,5 29 1,-1-1 131,-9-33 0,0-2 0,9 13 0,-1 1-358,-7-7 1,-1 0 357,3-1 0,1-2 694,4 43-694,-7-12 0,6 8 0,-8-30 0,0 16 1577,0-29-1577,0 8 1259,7-11-1259,-5-9 876,5 7-876,-7-6 409,7 8-409,-5 0 0,12 10 0,-12-7 0,13 7 0,-13 1 0,18 12 0,-16-7 0,16-4 0,-19-14 0,12-15 0,-12 6 0,12-8 0,-12-1 0,12 10 0,-4 1 0,6 1 0,1 16 0,-1-14 0,-6 8 0,5-5 0,-6-14 0,0 5 0,-2-14 0,0-2 0,-5-7 0,4 0 0,-5 0 0,6 0 0,-5 0 0,4 0 0,-5 0 0,0 0 0,6 0 0,-5 0 0,5 0 0,-1-1 0,0-4 0,6-2 0,0-5 0,0 0 0,1 0 0,15 0 0,5 0 0,25 8 0,3-6 0,22 14 0,-9-6-546,21 9 546,-9 0 0,12-9 0,0 8 0,-13-9 0,-2 10 0,-11-2 0,11 2 0,-9-9 0,9 6 0,-12-6 0,-10 6 0,7-6 0,-7 5 0,0-6 0,8 8 0,-8-8 546,0 5-546,7-4 0,-7-1 0,10 6 0,-10-6 0,8 9 0,-19-3 0,9-5 0,-1 5 0,-8-13 0,0 11 0,17-4 0,-31-1 0,22-1 0,-29-1 0,0-5 0,-1 6 0,1-7 0,0 0 0,-1 6 0,-6-5 0,5 5 0,-5-6 0,6 0 0,1 7 0,-7-6 0,-2 5 0,-1-6 0,-4 0 0,5 0 0,-7 0 0,0 0 0,-1 0 0,0 5 0,7-4 0,10 4 0,21 2 0,11-5 0,10 14 0,12-14 0,-19 13 0,16-14 0,-29 6 0,7 0 0,-18-5 0,-10 5 0,-10-7 0,-7 0 0,0 0 0,-5 4 0,-2 2 0,-5 5 0,0-1 0,0 2 0,0-1 0,0 8 0,0 2 0,0 15 0,0 13 0,0 11 0,0 22 0,0-9 0,0 21-990,0-9 990,0-31 0,0 2 0,0-6 0,0 0 0,0 5 0,0 1 0,0-1 0,0 0 0,0-5 0,0 0 0,0 5 0,0 0 0,9 42 0,-7 0 0,15-1-486,-15-11 486,7-3 0,-1-11 0,-6-12 0,5 9 0,-7-8 0,0 12 965,7-20-965,-6-3 511,5-22-511,-6-6 0,0-2 0,0-7 0,0 0 0,0 4 0,0 13 0,0 6 0,0 4 0,0 6 0,0-7 0,0 0 0,0-8 0,0-4 0,0-12 0,0 4 0,0-5 0,0-1 0,0 0 0,0 7 0,0 10 0,0 20 0,0 0 0,0 19 0,0-27 0,7 14 0,-5-25 0,5-1 0,-7-3 0,0-12 0,0 0 0,0-9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3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24575,'0'55'0,"0"7"0,0 23-775,0-31 1,0 0 774,0 22 0,0 1 0,0-1 0,0-2 0,0-7 0,0 3 0,0-17 0,0-3 0,0 42 0,0-17 0,0 1-528,0-15 1,0-1 527,0 13 0,0 0 0,0-8 0,0-2 0,0-1 0,0 0 0,0 2 0,0 1 0,0 0 0,0 1 0,0-1 0,0-2 49,0-6 1,0-3-50,0 31 0,0-14 0,0-13 721,0-20-721,0-2 1209,0-15-1209,0-2 575,0-7-575,6 0 0,-5 0 0,4-1 0,-5 0 0,0 1 0,0 6 0,0 11 0,0 20 0,0 1 0,0 17 0,0-17 0,7 7 0,-5-18 0,5-3 0,-7-15 0,0-2 0,0-7 0,0 0 0,0 0 0,0 0 0,0 0 0,0 0 0,0 7 0,0 11 0,0-1 0,0 8 0,0-17 0,0 6 0,0-12 0,0 5 0,0-7 0,0 0 0,0 0 0,0 0 0,0 7 0,0 10 0,0 10 0,0 8 0,0 0 0,7 0 0,-6 0 0,6-8 0,0-3 0,-6-10 0,5-5 0,-6-4 0,0-10 0,0-2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7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24575,'-6'0'0,"1"0"0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8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8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24575,'-6'0'0,"1"0"0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9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0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0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1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2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39.4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2805 272 24575,'-18'0'0,"-3"0"0,-6 0 0,-10 0 0,-1 0 0,-10 0 0,10 0 0,-18 0 0,5 0 0,-9 0 0,-8 0 0,-23 0 0,-5 0 0,45 0 0,0 0 0,-41 0 0,6 0 0,31 0 0,25 0 0,-7 0 0,16 0 0,2 0 0,7 0 0,0 0 0,-11 0 0,-7 7 0,-12-5 0,-15 12 0,7-12 0,-18 14 0,18-14 0,1 6 0,4-2 0,15-4 0,-6 5 0,8-7 0,12 5 0,-1-3 0,10 3 0,-5 0 0,0 1 0,-6 6 0,-3 1 0,-6 1 0,-10 0 0,-2 1 0,-8 1 0,0 6 0,-11-3 0,8 10 0,-7-10 0,10 10 0,8-12 0,2 4 0,17-8 0,0 0 0,8-1 0,0-5 0,5 3 0,2-4 0,5 5 0,0 0 0,0-1 0,0 1 0,0 0 0,0-1 0,0 9 0,-7 9 0,-9 11 0,-2 8 0,-4 0 0,-3 11 0,7-9 0,-6 9 0,8-11 0,0 0 0,1-9 0,0 7 0,1-15 0,-2 15 0,8-15 0,-5 6 0,5-8 0,0 8 0,-4-6 0,3 15 0,-6-7 0,0 9 0,-1 1 0,0-1 0,1-9 0,-1 7 0,1-6 0,0-1 0,0 7 0,7-15 0,-5 6 0,4 0 0,-5-6 0,5 15 0,-3-15 0,4 6 0,0-9 0,-3-6 0,9 5 0,-3-7 0,5 1 0,0-3 0,0-5 0,0-1 0,0 7 0,0 12 0,0 18 0,0 12 0,0 10 0,7-10 0,2 8 0,0-19 0,6 9 0,-6-11 0,5-9 0,2 7 0,-2-15 0,0 6 0,-6-8 0,4 0 0,-3 8 0,5-6 0,1 6 0,-2-8 0,9 8 0,-6-6 0,12 6 0,-7-8 0,8 8 0,-1-6 0,3 15 0,-3-15 0,2 6 0,8 3 0,-7-9 0,20 21 0,-21-20 0,21 20 0,-20-21 0,8 9 0,-12-12 0,-6-6 0,5 5 0,-5-5 0,6 0 0,1 5 0,8-2 0,-6 4 0,6-5 0,-8 3 0,8-3 0,-6-1 0,15 7 0,14 9 0,-6-3 0,15 10 0,-21-14 0,0 1 0,0-1 0,0-7 0,11 8 0,-9-8 0,9 9 0,-1-7 0,-16 2 0,14-10 0,-25 2 0,6-6 0,1 1 0,-7-1 0,6 1 0,0-1 0,-6 0 0,15 2 0,-15-2 0,27 7 0,-24-5 0,8-2 0,-15-1 0,-5-6 0,0 1 0,5 4 0,-6-10 0,8 10 0,-7-10 0,5 10 0,3-4 0,1 0 0,15 6 0,-15-12 0,15 12 0,-16-6 0,16 0 0,-15 4 0,15-10 0,-3 10 0,6-3 0,-6-2 0,-5 7 0,-10-13 0,1 11 0,8-3 0,-6-1 0,15 6 0,-7-6 0,10 8 0,-1-1 0,10 2 0,-7-1 0,7-7 0,-18 4 0,6-4 0,-16-1 0,8 5 0,-1-12 0,-1 11 0,3-5 0,-5 0 0,-13 4 0,6-9 0,-5 9 0,7-3 0,-1 6 0,9-7 0,-6 6 0,15-5 0,-15 6 0,15 2 0,-7-9 0,10 7 0,9-12 0,-7 12 0,7-12 0,0 5 0,-7-7 0,39 7 0,-24-5 0,16 6 0,-14-8 0,-7 0 0,10 0 0,1 0 0,10 0 0,-7-16 0,8 5 0,-12-23 0,0 15 0,0-7 0,0 1 0,-10 6 0,8-14 0,-8 14 0,0-13 0,7 13 0,-17-4 0,20-7 0,-20 11 0,0-9 0,-13 13 0,-1 0 0,-6 1 0,15-1 0,4-9 0,0 6 0,19-15 0,-8 6 0,10-8 0,0 0 0,-10 1 0,8-1 0,-19 3 0,9-1 0,-11 2 0,-9 1 0,7-1 0,-15 2 0,6 0 0,15-22 0,-16 9 0,18-29 0,-21 21 0,3-18 0,-2 8 0,-5-10 0,5-1 0,-15 11 0,8-8 0,-10 8 0,1 0 0,-8-8 0,-2 8 0,1-10 0,-6 0 0,6-12 0,-8 9 0,0-9 0,0 12 0,0 19 0,0 0 0,0-17 0,0-12 0,0 35 0,0 22 0,0-12 0,0-17 0,0 17 0,-9-16 0,-1-1 0,5 5 0,-29-47 0,21 23 0,-12 7 0,8-5 0,8 22 0,-4 8 0,11 10 0,-10 3 0,4-1 0,-6-2 0,-19-34 0,5 8 0,0 9 0,0-2-487,-10-25 487,11 26 0,-2 0 0,-19-38 0,19 41 0,0 0 0,4-5 0,0 3 0,-28-23 0,14-11 0,-3 28 0,11 3 0,0 4 0,3 15 0,-4-16 0,4 16 0,-12-17 487,0 15-487,-12-19 0,13 19 0,-32-32 0,35 36 0,-24-23 0,32 29 0,-8-1 0,6 3 0,-7-1 0,10 6 0,-1-6 0,0 7 0,0 0 0,-8 0 0,6-7 0,-16 4 0,16-3 0,-15-3 0,7 7 0,-9-7 0,-21-7 0,15 11 0,-25-12 0,28 15 0,-8 0 0,1-1 0,7 1 0,-8-1 0,11 2 0,0-1 0,-1 7 0,1-5 0,0 5 0,8-6 0,3 1 0,-1 6 0,7-5 0,-15 12 0,6-5 0,1 6 0,-7 0 0,6 0 0,-8 0 0,-1 0 0,1 0 0,0 0 0,8 0 0,-6 0 0,6 0 0,1 0 0,1 0 0,1 0 0,6 0 0,-7 0 0,10 0 0,-1 0 0,-9 0 0,7 0 0,-6 0 0,-1 0 0,7 0 0,-6 0 0,-13 0 0,7 7 0,-17 1 0,11 1 0,10 4 0,-7-5 0,6 7 0,-8 1 0,8-1 0,-6 0 0,6 0 0,1-7 0,1 6 0,1-6 0,13 5 0,-12-5 0,14 4 0,-7-10 0,0 10 0,7-11 0,-5 12 0,5-6 0,-27 8 0,6 0 0,-18 0 0,13 1 0,8-1 0,3-1 0,8-6 0,7 3 0,2-9 0,7 3 0,-1 1 0,7-5 0,0 4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6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7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12 24575,'-12'-7'0,"1"2"0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2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3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24575,'0'6'0,"0"-1"0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5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6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24575,'0'6'0,"0"-1"0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9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24575,'0'-6'0,"0"1"0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1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24575,'0'-6'0,"0"1"0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2.8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1981 1 24575,'0'43'0,"0"17"0,0 25 0,0 11-660,0-40 0,0-1 660,0 23-843,0 5 0,0 2 843,0 6 0,0-12 0,0 3 0,0-26 0,0-2-156,0 2 0,0 1 156,0 14 0,0 1 0,0-8 0,0 3-835,0 19 1,0 2 834,0-12 0,0-2 0,0-5 0,0 0-304,0 8 0,0-3 304,0-21 0,0 0 0,0 24 0,0 3 0,0-14 0,0-1 0,0 0 0,0-1 0,0-1 0,0-2 452,0-11 1,0 0-453,0 5 0,0 0 0,0 42 0,9 0 0,-9-42 0,2 0 0,6-5 0,1 0 0,-8 5 0,0 0 0,8 42 0,-1 0 0,-6-12 0,15 8 0,-14-19 0,13 7 938,-14-21-938,6 8 1802,-1 3-1802,-6-9 1411,6 6-1411,-7-21 539,0 1-539,0-1 0,0 10 0,0 3 0,0 0 0,0 8 0,0-19 0,0 19 0,0-8 0,0 0 0,0-3 0,0 0 0,0-7 0,0 7 0,0-9 0,0 9 0,0 24 0,0-6 0,0 16 0,0-21 0,0 1 0,0 11 0,-8-9 0,6 9 0,-12-22 0,12 7 0,-13-7 0,6 0 0,-1 8 0,-4-19 0,6 9 0,-1-20 0,-5 7 0,12-15 0,-5 5 0,2-15 0,3-3 0,-3-5 0,5 0 0,0 0 0,-13 0 0,5 0 0,-12 8 0,6 9 0,-10 20 0,-1 0 0,-11 31 0,-8-14-770,24-21 1,-1 5 769,-16 10 0,-1 2 0,10-3 0,0 1 0,-12 13 0,0 2 0,6-4 0,2 0-962,-2 2 1,1 1 961,-2 5 0,1 3-1238,-2 6 1,0 2 1237,0 0 0,0 2 0,7-27 0,0 1 0,1 2 0,1 4 0,1 0 0,-1 1-864,-6 1 1,-1 0 0,0 0 863,2 6 0,0 1 0,1-1 0,0-6 0,1 0 0,-2 0 0,-3 6 0,-1 1 0,4-6 0,1-1 0,1-2-118,3-10 0,-2 2 0,3-4 118,3 1 0,2-1 238,-11 13 0,0 0-238,10-13 0,0-3 0,-3-2 0,1-3 2054,-4 21-2054,-4-9 3062,14-9-3062,-1-32 1964,10 11-1964,-1-20 1325,8 5-1325,-3-7 0,5-1 0,0 13 0,-8 17 0,-8 6 0,-2 10 0,-5-9 0,7-1 0,7-9 0,-4-2 0,11-15 0,-9-2 0,9-7 0,-3 0 0,5 0 0,-5-6 0,-7-1 0,5-5 0,-4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1.169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2911 1 24575,'-24'0'0,"-9"0"0,-6 0 0,1 0 0,-7 0 0,-4 0 0,8 0 0,-25 0 0,15 0 0,-20 0 0,1 0 0,0 0 0,-1 0 0,1 0 0,-12 0 0,8 0 0,-8 0 0,12 0 0,-12 0 0,-3 0 0,0 0 0,3 0 0,11 0 0,1 7 0,-12 4 0,8 14 0,-8 3 0,12 0 0,0 5 0,-1-6 0,11 7 0,-19 11 0,26-11 0,-30 21-515,19-9 515,-3 10 0,3-1 0,14-12 0,7 5 0,-5-5 0,14 4 0,-14 24 0,15-19 0,2 16 0,-1-10 0,13 2 0,-14 9 0,14 2 0,-7-2 0,8 13 0,0-8 0,7 8 0,3-12 0,8 0 0,0 0 0,0 12 0,0-9 0,0 21 0,0-21 0,0 20 515,0-20-515,10-17 0,4 1 0,7 21-344,3-26 1,5 0 343,19 22 0,10 3 0,-17-29 0,1-2-524,-6-9 0,1-1 524,16 12 0,1 0 0,-8-11 0,1-1-766,12 7 0,3 2 766,-1 0 0,2-2 0,2-3 0,3 0 0,8 7 0,1-2 0,-3-8 0,-1-4 0,-10-3 0,1 0 0,12 3 0,-1-3 0,-22-12 0,-1-2 0,17 6 0,5 1 0,11 3 0,0-3 0,-16-10 0,0-1 0,10 8 0,-2-1 0,-13-8 0,-4-2-388,-10 2 1,0-2 387,12-2 0,0-3 0,-5 1 0,0-1 0,6-3 0,1-2 0,0 1 0,-1 0 0,-6 0 0,0 0 0,5 0 0,0 0 0,-12 1 0,0-2 0,12-2 0,0-3 0,-12-3 0,0-2 0,5-3 0,0-3 0,-7-6 0,1-1 0,13-3 0,1-1-277,-4-2 1,0-2 276,7-6 0,1 0 0,-3 6 0,-4-2 0,-17 1 0,-1-2 0,13 0 0,0-2 0,-8-8 0,-1-1 0,-3 8 0,-2 1 443,0-3 1,-6 3-444,-2-2 1493,-14 19-1493,-6 0 861,-6-18-861,-2-18 0,-5-29 0,0 30 0,0 0 204,0 5-1,0-1-203,0-10 0,0-2 0,0 6 0,0 0 0,1 0 0,-2 1 0,-3-1 0,-1 3-134,3-31 134,-14 3 0,7 22 0,-8 2 0,-6 11 0,-8-21 0,-4 5 0,-14-10-466,2-7 466,-6 22 0,24 12 0,0 0 0,-27-23 0,26 26 0,2 0 0,-19-21 0,-6 1 0,18 4 917,-5 16-917,7-13 137,11 26-137,-7-15 0,7 15 0,-19-17 493,11 16-493,-11-16 0,13 17 0,-23-21 0,18 20 0,-24-12 0,27 21 0,-15-8 0,6 13 0,-8-6 0,-11-1 0,8 6 0,-7-6 0,9 15 0,1-5 0,8 12 0,10-5 0,10 2 0,7 3 0,0-3 0,5 0 0,2 4 0,5-4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4.071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1 24575,'0'23'0,"0"46"0,0 1 0,0-15 0,0 0 0,0 11 0,0 23 0,0-45 0,0 35 0,0-19 0,0 11 0,0-1 0,0 0 0,0-10 0,0 7 0,0 19 0,0-20-753,0 7 0,0 4 753,0 22 0,0-14 0,0 4 0,0-5 0,0-5 0,0-16 0,0-1 0,0 22 0,0 0 0,0-23 0,0-1 0,0 12 0,0 2 0,0-2 0,0-2 0,0-11 0,0-4-172,0 44 172,0-18 0,0-10 0,0-11 0,0 7 0,0-26 0,0 14 1492,0-25-1492,0 7 186,0-17-186,0-1 0,0 0 0,0-5 0,0 43 0,7-20 0,-5 43 0,5-20 0,0 10 0,-5 12 0,6-9 0,0 9 0,-6 0 0,6-9 0,-1-1 0,-6-15 0,6-18 0,-7-3 0,0-9 0,6-6 0,-5-2 0,4-7 0,-5 0 0,0 0 0,0 0 0,0 7 0,0 23 0,7-1 0,-5 10 0,5-6 0,-7-15 0,0 15 0,0-22 0,0 4 0,0-15 0,0 0 0,5 0 0,-3 0 0,3-1 0,0-6 0,17 0 0,30-5 0,37 0-1107,-28 0 1,6 0 1106,21 0 0,6 0-995,-27 0 1,1 0 0,2 0 994,9 0 0,2 0 0,-1 0 0,1 0 0,-1 0 0,0 0 0,1 0 0,0 0 0,-3 0 0,18 0 0,-2 0-587,-23 0 0,0 0 1,-3 0 586,8 0 0,-2 0-512,8 0 1,-1 0 511,-8-1 0,-4 2 0,-11 3 0,-2 1 1359,42-3-1359,-16 6 0,-22-8 2705,-3 0-2705,-18 0 2156,-3 7-2156,-15-6 1533,-2 5-1533,-7-6 226,0 0-226,-5 5 0,-2 1 0,-5 5 0,0 0 0,0 0 0,0 8 0,0 20 0,0 24 0,0 36-764,0-44 1,0 3 763,-1 12 0,2 3 0,4 7 0,1 3-1224,0 7 0,2 2 1224,-1-25 0,2 1 0,0-4 0,1 7 0,1 0-692,6 13 1,0-1 691,-6-21 0,1-3 0,4 8 0,-1-1-172,-4-8 1,-1-3 171,8 27 1191,-2-30-1191,-1-6 2369,-7-25-2369,-2-2 1677,-1-7-1677,-3 0 464,3-1-464,-5 1 0,0-1 0,0 1 0,0 16 0,0 3 0,0 39 0,0-8 0,0 20 0,8-11 0,2-1 0,-1-19 0,6 4 0,-13-32 0,5 5 0,-7-16 0,0 0 0,0-6 0,0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6.37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12 24575,'5'-6'0,"85"1"0,8 5-2210,-28 0 0,12 0 1,-1 0 2209,-4 0 0,0 0 0,-1 0 0,1 0 0,-1 0 0,2 0 0,11 0 0,3 0 0,-1 0 0,-5 0 0,-1 0 0,-4 0 0,12 0 0,-1 0-84,-15 0 1,2-1-1,-10 2 84,27 9 644,-42-9 0,-2 0-644,22 9 0,-37-10 0,-22 4 3216,-3 2-3216,-12 5 2134,0 0-2134,7 16 0,4 27 0,4 10 0,2 11-1276,-4-14 1,0 5-1,1 3 1276,8 23 0,3 6 0,-1-1 0,-4-7 0,-2-1 0,3 3-1178,0-8 0,2 4 0,0 0 1,-1 0 1177,-1-2 0,-1 0 0,0 0 0,-1 3 0,-2-12 0,-1 1 0,0 2 0,1-1 0,0 0 0,7 20 0,1 1 0,-1-2 0,-4-6 0,-2 0 0,-4-5 0,3 0-619,4 5 1,3 0 0,-3-7 618,-2 3 0,-1-4-496,6 10 1,0-3 495,-1-15 0,-2-6 1002,-5-19 0,-1-4-1002,11 25 4373,-10-23-4373,-1-13 2870,-2-15-2870,-6-2 0,-2-12 0,-5-2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8.52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0 24575,'0'0'0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02.64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131 21 24575,'-4'-11'0,"-10"2"0,-6 9 0,-8 6 0,7 1 0,2 5 0,7 0 0,5 0 0,2 0 0,5 0 0,0 0 0,0-1 0,0 1 0,0 0 0,0 7 0,0 2 0,0 6 0,0 10 0,0-8 0,0 16 0,0-6 0,0-1 0,0 7 0,7-6 0,1-1 0,6-2 0,6-14 0,-4 4 0,3-11 0,1 4 0,0-6 0,8-5 0,0-2 0,-8-6 0,6 0 0,-12 0 0,5 0 0,-7 0 0,0 0 0,0 0 0,0 0 0,-5-5 0,-2-1 0,-5-5 0,0-1 0,0 0 0,0-7 0,0 6 0,0-6 0,0 6 0,0-6 0,0 6 0,0-6 0,-5 12 0,3-3 0,-9 8 0,-1-3 0,-1 5 0,-12-6 0,4 5 0,-6-5 0,-10 6 0,7 0 0,-6 0 0,15 0 0,-5 0 0,12 0 0,-5 0 0,17 0 0,3 0 0,10 0 0,0 0 0,1-6 0,7-8 0,-5 1 0,12-14 0,-11 7 0,4-1 0,-6 2 0,-1 6 0,0 1 0,-6 0 0,0 0 0,-6 0 0,0 0 0,0 11 0,12 3 0,12 11 0,15 2 0,8 1 0,0-8 0,0 6 0,0-12 0,0 5 0,-8-7 0,6 0 0,-23 0 0,13 0 0,-21-6 0,6-7 0,-7-8 0,-6-7 0,-1 0 0,-6 0 0,0 0 0,0 1 0,0-1 0,-21 5 0,4 3 0,-20 5 0,10 1 0,-1 0 0,0 6 0,7 2 0,2 6 0,7 0 0,-1 0 0,7 5 0,0 1 0,6 6 0,0 0 0,0 0 0,6 0 0,0-6 0,6 5 0,0-10 0,0 5 0,-10-6 0,-11 0 0,-19 0 0,-2 0 0,-16 0 0,8 0 0,-9 0 0,-1 0 0,10 0 0,8 0 0,11 5 0,7 2 0,5 12 0,2 1 0,5 8 0,0 0 0,0-1 0,0 10 0,0-14 0,0 11 0,6-13 0,6 5 0,2-6 0,4-8 0,-6-1 0,0-10 0,0 4 0,0-5 0,0 0 0,0 0 0,0-11 0,-6 3 0,0-25 0,-6 10 0,0-13 0,0 8 0,0 0 0,-6 7 0,0 2 0,-14 0 0,7 10 0,-13-9 0,12 16 0,-6-4 0,9 6 0,9 5 0,10 2 0,21 6 0,9 2 0,9-7 0,0 6 0,0-12 0,-8 5 0,-3-7 0,-8 0 0,-7 0 0,-2 0 0,-7 0 0,-6 0 0,0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04.471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116 6 24575,'-13'24'0,"-4"9"0,-5-3 0,0 6 0,8-8 0,0 0 0,7-8 0,0-1 0,7-7 0,0 0 0,0 0 0,0 0 0,0 6 0,0 3 0,0 15 0,8 13 0,8 1 0,19 10 0,-1-13 0,-1-6 0,-6-4 0,-5-10 0,-2-6 0,-1-2 0,-6-7 0,-1-5 0,-1-2 0,1-5 0,-1 0 0,1 0 0,0 0 0,0 0 0,0 0 0,-6-5 0,5 3 0,-9-9 0,8 5 0,-2-14 0,4 7 0,2-14 0,-1-2 0,2-10 0,-6-18 0,5 7 0,-13-8 0,13 11 0,-12 0 0,5 8 0,-7 3 0,0 15 0,0 2 0,0 7 0,0 0 0,0 0 0,-12 0 0,-4-1 0,-12-1 0,1 0 0,-1-6 0,7 5 0,-5-5 0,12 7 0,-12 0 0,12 6 0,0-5 0,3 11 0,5-5 0,-5 6 0,0 0 0,5 0 0,1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00.964"/>
    </inkml:context>
    <inkml:brush xml:id="br0">
      <inkml:brushProperty name="width" value="0.35" units="cm"/>
      <inkml:brushProperty name="height" value="0.35" units="cm"/>
      <inkml:brushProperty name="color" value="#0096FF"/>
    </inkml:brush>
  </inkml:definitions>
  <inkml:trace contextRef="#ctx0" brushRef="#br0">1 0 24575,'0'0'0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02.665"/>
    </inkml:context>
    <inkml:brush xml:id="br0">
      <inkml:brushProperty name="width" value="0.35" units="cm"/>
      <inkml:brushProperty name="height" value="0.35" units="cm"/>
      <inkml:brushProperty name="color" value="#0096FF"/>
    </inkml:brush>
  </inkml:definitions>
  <inkml:trace contextRef="#ctx0" brushRef="#br0">1 0 24575,'0'0'0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9:56.072"/>
    </inkml:context>
    <inkml:brush xml:id="br0">
      <inkml:brushProperty name="width" value="0.1" units="cm"/>
      <inkml:brushProperty name="height" value="0.1" units="cm"/>
      <inkml:brushProperty name="color" value="#0096FF"/>
    </inkml:brush>
  </inkml:definitions>
  <inkml:trace contextRef="#ctx0" brushRef="#br0">1303 265 24575,'-27'0'0,"-3"-14"0,-18 3 0,-9-12 0,7 0 0,-7 4 0,10-3 0,9 7 0,1 6 0,16-2 0,2 9 0,7-3 0,5-1 0,-4 5 0,5-4 0,-6 5 0,-7-7 0,-10 6 0,-10-12 0,1 11 0,-7-12 0,15 12 0,-7-11 0,9 11 0,1-10 0,-1 10 0,7-4 0,2 1 0,7 3 0,-1-3 0,1-1 0,-7 5 0,-2-4 0,0 5 0,-5 0 0,5 0 0,-6 0 0,-1 0 0,0 0 0,7 0 0,-5 0 0,5 0 0,-7 0 0,8 0 0,-6 0 0,12 0 0,-5 0 0,6 5 0,1-4 0,0 10 0,0-5 0,6 5 0,1 0 0,5 0 0,0 0 0,0 0 0,0-1 0,0 1 0,0 0 0,0 0 0,0 1 0,6 7 0,2 1 0,5 8 0,7-6 0,-4 4 0,10-5 0,-5 7 0,7-1 0,-1-5 0,10 5 0,-8-11 0,8 12 0,-1-12 0,-6 4 0,15-4 0,-16 4 0,8-4 0,-10 4 0,1-6 0,0 0 0,8 0 0,-6 0 0,15 2 0,-7-2 0,9 2 0,1 0 0,-1-1 0,0 1 0,10 0 0,-7 0 0,7 0 0,-18-1 0,6-6 0,-16 3 0,16-10 0,-15 10 0,6-11 0,1 5 0,5-6 0,-3 0 0,1 0 0,-12 0 0,-7 0 0,4 0 0,-4 0 0,0 0 0,-2 0 0,-7 0 0,0 0 0,0 0 0,-1 0 0,1-4 0,-1 2 0,1-8 0,1-4 0,-1 6 0,1-10 0,-7 11 0,5-5 0,-5 0 0,1 1 0,-2 0 0,-5 0 0,0 0 0,0-1 0,0 0 0,0 0 0,-6 0 0,-1-7 0,-13 4 0,6-4 0,-5 6 0,-1 0 0,6 0 0,-5 0 0,13 1 0,-5 5 0,9-3 0,-8 8 0,8-8 0,-8 9 0,9-9 0,-9 4 0,3-6 0,-5 0 0,-7-1 0,5 1 0,-6-1 0,8 0 0,0 1 0,0 0 0,0 5 0,5-4 0,-4 10 0,5-5 0,-1 1 0,2 0 0,5-2 0,0 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1.9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4.6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24575,'0'55'0,"0"28"0,-1-26 0,2 3-1742,2 4 1,3 3 1741,5 20 0,3 0 0,3-12 0,1 1-766,0 12 1,1 2 765,4-1 0,-1 0 0,-2-6 0,-3-1 0,-4-1 0,1 1 0,7 5 0,0 0 0,-7-12 0,-2 0 0,6 14 0,2 0 0,4 3 0,-3-6 0,-12-28 0,-2-1-34,3 27 0,2-2 34,6 13 0,-16-32 0,1 3 0,15-3 0,2-2-313,-13-11 0,-1 0 313,8 12 0,2-1 0,-2-10 0,1-1 0,1 12 0,0-1 0,-1-10 0,0-1 0,5 11 0,0 1 0,-5-11 0,1-2 0,3 1 0,0-1 1443,10 33-1443,3-22 2020,-15-11-2020,5-13 1413,-8-8-1413,-1-8 832,-6-1-832,-2-7 0,-5 0 0,6 0 0,-5 0 0,10 0 0,-10 0 0,10 0 0,-10 0 0,10 0 0,-10 0 0,5 0 0,-1 0 0,-4 7 0,12 10 0,-12 1 0,12 6 0,-11-8 0,10-1 0,-5-6 0,1-2 0,2-1 0,-8-5 0,3 4 0,-5-10 0,0-3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2.3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2.6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3.1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3.6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4.2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4.7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5.5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6.1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6.7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8.7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6.8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4493 24575,'37'-8'0,"-4"-8"0,46-12 0,0-28-1449,-29 24 1,2-1 1448,5-4 0,1-1 0,3-4 0,1-2-894,7-7 1,0-3 893,-4 1 0,-1-3 0,-12 12 0,0-2 0,1 2 0,20-17 0,2 1-565,-17 14 0,3-1 1,0 0 564,-1-1 0,1-1 0,-1 1 0,1 0 0,0 0 0,-2 0 0,-3 2 0,-2 0 0,0 1-877,24-14 1,-2-1 876,-4-5 0,-1 0 0,-2 5 0,1 1 0,2-7 0,-1 1 0,-1 6 0,-2 3 0,-11 11 0,-2 0 0,5-14 0,1-1 0,4 4 0,0-1 0,-3-8 0,-1-1 0,0 7 0,-1 0 0,-4 3 0,-3 1 0,-10 13 0,-1 0 1,8-12 0,1 0-1,1 10 0,-1 1 0,-8-3 0,-2 1 520,4 4 0,0 1-520,-6 6 0,0-1 0,-1-3 0,1 1 1204,6 0 0,-3 2-1204,16-22 0,13-7 2242,-47 34-2242,14-3 1426,-17 7-1426,7 4 747,-1-6-747,1 7 266,0-6-266,-1 6 0,1-7 0,8-2 0,-6 2 0,6-1 0,-8 7 0,-1-4 0,1 10 0,-7-3 0,5-1 0,-6 5 0,8-11 0,-7 4 0,14-7 0,-11 1 0,21-4 0,7-18 0,-1 13 0,10-16 0,-23 23 0,7-1 0,-15 9 0,6 0 0,-14 2 0,4 5 0,-4-6 0,5 7 0,1-6 0,-7 6 0,4-6 0,-4 6 0,1-6 0,2 6 0,-10-6 0,4 14 0,-6 0 0,-5 1 0,-2 3 0,-5-3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9.9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4:41.9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24575,'0'0'0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51.272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1 743 24575,'68'0'0,"26"0"0,-7-14 0,8-7-2662,-29 5 0,2-2 0,3-5 2662,0-6 0,3-7 0,1 0 0,-4 4 0,3 4 0,-3 4 0,2-4 0,-4-4 0,3-5 0,0 0 0,-3 7 0,8 7 0,-3 6 0,1-3-119,7-10 0,1-4 0,-3 5 119,14 4 0,-3 3 225,5-2 1,-6 2-226,-35 10 0,-4 3-87,3 1 0,-1 0 87,40-10 3479,-52 18-3479,-2 0 621,-20 0 0,-13 0 1,-1 0-1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4.085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0 1 24575,'0'0'0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5.404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0 0 24575,'0'0'0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9.310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1 1 24575,'87'0'0,"-29"0"0,2 0 0,5 0 0,3 0-492,19-1 0,4 2 0,-1 9 0,2 3 164,-21-4 0,2 1 0,1 0 0,-1-2 0,2 0 0,-1 4 0,0 6 0,0 3 0,0-3 0,-1-10 0,1-4 0,-4 3-1,8 11 1,-3 0 328,12-10 0,-3-5 0,-24-3 0,-2 0-205,7 0 1,-1 0 204,34 0 983,-26 0-173,-24 0 173,-11 0 0,-17 0 0,-1 0-656,-12 4 1,-2 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39.4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2805 272 24575,'-18'0'0,"-3"0"0,-6 0 0,-10 0 0,-1 0 0,-10 0 0,10 0 0,-18 0 0,5 0 0,-9 0 0,-8 0 0,-23 0 0,-5 0 0,45 0 0,0 0 0,-41 0 0,6 0 0,31 0 0,25 0 0,-7 0 0,16 0 0,2 0 0,7 0 0,0 0 0,-11 0 0,-7 7 0,-12-5 0,-15 12 0,7-12 0,-18 14 0,18-14 0,1 6 0,4-2 0,15-4 0,-6 5 0,8-7 0,12 5 0,-1-3 0,10 3 0,-5 0 0,0 1 0,-6 6 0,-3 1 0,-6 1 0,-10 0 0,-2 1 0,-8 1 0,0 6 0,-11-3 0,8 10 0,-7-10 0,10 10 0,8-12 0,2 4 0,17-8 0,0 0 0,8-1 0,0-5 0,5 3 0,2-4 0,5 5 0,0 0 0,0-1 0,0 1 0,0 0 0,0-1 0,0 9 0,-7 9 0,-9 11 0,-2 8 0,-4 0 0,-3 11 0,7-9 0,-6 9 0,8-11 0,0 0 0,1-9 0,0 7 0,1-15 0,-2 15 0,8-15 0,-5 6 0,5-8 0,0 8 0,-4-6 0,3 15 0,-6-7 0,0 9 0,-1 1 0,0-1 0,1-9 0,-1 7 0,1-6 0,0-1 0,0 7 0,7-15 0,-5 6 0,4 0 0,-5-6 0,5 15 0,-3-15 0,4 6 0,0-9 0,-3-6 0,9 5 0,-3-7 0,5 1 0,0-3 0,0-5 0,0-1 0,0 7 0,0 12 0,0 18 0,0 12 0,0 10 0,7-10 0,2 8 0,0-19 0,6 9 0,-6-11 0,5-9 0,2 7 0,-2-15 0,0 6 0,-6-8 0,4 0 0,-3 8 0,5-6 0,1 6 0,-2-8 0,9 8 0,-6-6 0,12 6 0,-7-8 0,8 8 0,-1-6 0,3 15 0,-3-15 0,2 6 0,8 3 0,-7-9 0,20 21 0,-21-20 0,21 20 0,-20-21 0,8 9 0,-12-12 0,-6-6 0,5 5 0,-5-5 0,6 0 0,1 5 0,8-2 0,-6 4 0,6-5 0,-8 3 0,8-3 0,-6-1 0,15 7 0,14 9 0,-6-3 0,15 10 0,-21-14 0,0 1 0,0-1 0,0-7 0,11 8 0,-9-8 0,9 9 0,-1-7 0,-16 2 0,14-10 0,-25 2 0,6-6 0,1 1 0,-7-1 0,6 1 0,0-1 0,-6 0 0,15 2 0,-15-2 0,27 7 0,-24-5 0,8-2 0,-15-1 0,-5-6 0,0 1 0,5 4 0,-6-10 0,8 10 0,-7-10 0,5 10 0,3-4 0,1 0 0,15 6 0,-15-12 0,15 12 0,-16-6 0,16 0 0,-15 4 0,15-10 0,-3 10 0,6-3 0,-6-2 0,-5 7 0,-10-13 0,1 11 0,8-3 0,-6-1 0,15 6 0,-7-6 0,10 8 0,-1-1 0,10 2 0,-7-1 0,7-7 0,-18 4 0,6-4 0,-16-1 0,8 5 0,-1-12 0,-1 11 0,3-5 0,-5 0 0,-13 4 0,6-9 0,-5 9 0,7-3 0,-1 6 0,9-7 0,-6 6 0,15-5 0,-15 6 0,15 2 0,-7-9 0,10 7 0,9-12 0,-7 12 0,7-12 0,0 5 0,-7-7 0,39 7 0,-24-5 0,16 6 0,-14-8 0,-7 0 0,10 0 0,1 0 0,10 0 0,-7-16 0,8 5 0,-12-23 0,0 15 0,0-7 0,0 1 0,-10 6 0,8-14 0,-8 14 0,0-13 0,7 13 0,-17-4 0,20-7 0,-20 11 0,0-9 0,-13 13 0,-1 0 0,-6 1 0,15-1 0,4-9 0,0 6 0,19-15 0,-8 6 0,10-8 0,0 0 0,-10 1 0,8-1 0,-19 3 0,9-1 0,-11 2 0,-9 1 0,7-1 0,-15 2 0,6 0 0,15-22 0,-16 9 0,18-29 0,-21 21 0,3-18 0,-2 8 0,-5-10 0,5-1 0,-15 11 0,8-8 0,-10 8 0,1 0 0,-8-8 0,-2 8 0,1-10 0,-6 0 0,6-12 0,-8 9 0,0-9 0,0 12 0,0 19 0,0 0 0,0-17 0,0-12 0,0 35 0,0 22 0,0-12 0,0-17 0,0 17 0,-9-16 0,-1-1 0,5 5 0,-29-47 0,21 23 0,-12 7 0,8-5 0,8 22 0,-4 8 0,11 10 0,-10 3 0,4-1 0,-6-2 0,-19-34 0,5 8 0,0 9 0,0-2-487,-10-25 487,11 26 0,-2 0 0,-19-38 0,19 41 0,0 0 0,4-5 0,0 3 0,-28-23 0,14-11 0,-3 28 0,11 3 0,0 4 0,3 15 0,-4-16 0,4 16 0,-12-17 487,0 15-487,-12-19 0,13 19 0,-32-32 0,35 36 0,-24-23 0,32 29 0,-8-1 0,6 3 0,-7-1 0,10 6 0,-1-6 0,0 7 0,0 0 0,-8 0 0,6-7 0,-16 4 0,16-3 0,-15-3 0,7 7 0,-9-7 0,-21-7 0,15 11 0,-25-12 0,28 15 0,-8 0 0,1-1 0,7 1 0,-8-1 0,11 2 0,0-1 0,-1 7 0,1-5 0,0 5 0,8-6 0,3 1 0,-1 6 0,7-5 0,-15 12 0,6-5 0,1 6 0,-7 0 0,6 0 0,-8 0 0,-1 0 0,1 0 0,0 0 0,8 0 0,-6 0 0,6 0 0,1 0 0,1 0 0,1 0 0,6 0 0,-7 0 0,10 0 0,-1 0 0,-9 0 0,7 0 0,-6 0 0,-1 0 0,7 0 0,-6 0 0,-13 0 0,7 7 0,-17 1 0,11 1 0,10 4 0,-7-5 0,6 7 0,-8 1 0,8-1 0,-6 0 0,6 0 0,1-7 0,1 6 0,1-6 0,13 5 0,-12-5 0,14 4 0,-7-10 0,0 10 0,7-11 0,-5 12 0,5-6 0,-27 8 0,6 0 0,-18 0 0,13 1 0,8-1 0,3-1 0,8-6 0,7 3 0,2-9 0,7 3 0,-1 1 0,7-5 0,0 4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2.8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1981 1 24575,'0'43'0,"0"17"0,0 25 0,0 11-660,0-40 0,0-1 660,0 23-843,0 5 0,0 2 843,0 6 0,0-12 0,0 3 0,0-26 0,0-2-156,0 2 0,0 1 156,0 14 0,0 1 0,0-8 0,0 3-835,0 19 1,0 2 834,0-12 0,0-2 0,0-5 0,0 0-304,0 8 0,0-3 304,0-21 0,0 0 0,0 24 0,0 3 0,0-14 0,0-1 0,0 0 0,0-1 0,0-1 0,0-2 452,0-11 1,0 0-453,0 5 0,0 0 0,0 42 0,9 0 0,-9-42 0,2 0 0,6-5 0,1 0 0,-8 5 0,0 0 0,8 42 0,-1 0 0,-6-12 0,15 8 0,-14-19 0,13 7 938,-14-21-938,6 8 1802,-1 3-1802,-6-9 1411,6 6-1411,-7-21 539,0 1-539,0-1 0,0 10 0,0 3 0,0 0 0,0 8 0,0-19 0,0 19 0,0-8 0,0 0 0,0-3 0,0 0 0,0-7 0,0 7 0,0-9 0,0 9 0,0 24 0,0-6 0,0 16 0,0-21 0,0 1 0,0 11 0,-8-9 0,6 9 0,-12-22 0,12 7 0,-13-7 0,6 0 0,-1 8 0,-4-19 0,6 9 0,-1-20 0,-5 7 0,12-15 0,-5 5 0,2-15 0,3-3 0,-3-5 0,5 0 0,0 0 0,-13 0 0,5 0 0,-12 8 0,6 9 0,-10 20 0,-1 0 0,-11 31 0,-8-14-770,24-21 1,-1 5 769,-16 10 0,-1 2 0,10-3 0,0 1 0,-12 13 0,0 2 0,6-4 0,2 0-962,-2 2 1,1 1 961,-2 5 0,1 3-1238,-2 6 1,0 2 1237,0 0 0,0 2 0,7-27 0,0 1 0,1 2 0,1 4 0,1 0 0,-1 1-864,-6 1 1,-1 0 0,0 0 863,2 6 0,0 1 0,1-1 0,0-6 0,1 0 0,-2 0 0,-3 6 0,-1 1 0,4-6 0,1-1 0,1-2-118,3-10 0,-2 2 0,3-4 118,3 1 0,2-1 238,-11 13 0,0 0-238,10-13 0,0-3 0,-3-2 0,1-3 2054,-4 21-2054,-4-9 3062,14-9-3062,-1-32 1964,10 11-1964,-1-20 1325,8 5-1325,-3-7 0,5-1 0,0 13 0,-8 17 0,-8 6 0,-2 10 0,-5-9 0,7-1 0,7-9 0,-4-2 0,11-15 0,-9-2 0,9-7 0,-3 0 0,5 0 0,-5-6 0,-7-1 0,5-5 0,-4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4.6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24575,'0'55'0,"0"28"0,-1-26 0,2 3-1742,2 4 1,3 3 1741,5 20 0,3 0 0,3-12 0,1 1-766,0 12 1,1 2 765,4-1 0,-1 0 0,-2-6 0,-3-1 0,-4-1 0,1 1 0,7 5 0,0 0 0,-7-12 0,-2 0 0,6 14 0,2 0 0,4 3 0,-3-6 0,-12-28 0,-2-1-34,3 27 0,2-2 34,6 13 0,-16-32 0,1 3 0,15-3 0,2-2-313,-13-11 0,-1 0 313,8 12 0,2-1 0,-2-10 0,1-1 0,1 12 0,0-1 0,-1-10 0,0-1 0,5 11 0,0 1 0,-5-11 0,1-2 0,3 1 0,0-1 1443,10 33-1443,3-22 2020,-15-11-2020,5-13 1413,-8-8-1413,-1-8 832,-6-1-832,-2-7 0,-5 0 0,6 0 0,-5 0 0,10 0 0,-10 0 0,10 0 0,-10 0 0,10 0 0,-10 0 0,5 0 0,-1 0 0,-4 7 0,12 10 0,-12 1 0,12 6 0,-11-8 0,10-1 0,-5-6 0,1-2 0,2-1 0,-8-5 0,3 4 0,-5-10 0,0-3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6.8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4493 24575,'37'-8'0,"-4"-8"0,46-12 0,0-28-1449,-29 24 1,2-1 1448,5-4 0,1-1 0,3-4 0,1-2-894,7-7 1,0-3 893,-4 1 0,-1-3 0,-12 12 0,0-2 0,1 2 0,20-17 0,2 1-565,-17 14 0,3-1 1,0 0 564,-1-1 0,1-1 0,-1 1 0,1 0 0,0 0 0,-2 0 0,-3 2 0,-2 0 0,0 1-877,24-14 1,-2-1 876,-4-5 0,-1 0 0,-2 5 0,1 1 0,2-7 0,-1 1 0,-1 6 0,-2 3 0,-11 11 0,-2 0 0,5-14 0,1-1 0,4 4 0,0-1 0,-3-8 0,-1-1 0,0 7 0,-1 0 0,-4 3 0,-3 1 0,-10 13 0,-1 0 1,8-12 0,1 0-1,1 10 0,-1 1 0,-8-3 0,-2 1 520,4 4 0,0 1-520,-6 6 0,0-1 0,-1-3 0,1 1 1204,6 0 0,-3 2-1204,16-22 0,13-7 2242,-47 34-2242,14-3 1426,-17 7-1426,7 4 747,-1-6-747,1 7 266,0-6-266,-1 6 0,1-7 0,8-2 0,-6 2 0,6-1 0,-8 7 0,-1-4 0,1 10 0,-7-3 0,5-1 0,-6 5 0,8-11 0,-7 4 0,14-7 0,-11 1 0,21-4 0,7-18 0,-1 13 0,10-16 0,-23 23 0,7-1 0,-15 9 0,6 0 0,-14 2 0,4 5 0,-4-6 0,5 7 0,1-6 0,-7 6 0,4-6 0,-4 6 0,1-6 0,2 6 0,-10-6 0,4 14 0,-6 0 0,-5 1 0,-2 3 0,-5-3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EB2948-BE88-C140-9EE8-EEC189E1F8D4}" type="datetimeFigureOut">
              <a:rPr lang="en-US" smtClean="0"/>
              <a:t>7/6/20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D2F088-14D5-1749-8A60-0BAB35F8F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28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2F088-14D5-1749-8A60-0BAB35F8FE6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15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2F088-14D5-1749-8A60-0BAB35F8FE6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93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A7F6D-7171-4F72-A5CA-395D62EBF4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4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F81E6-2E21-D542-BD7A-D8BEC694DB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FA2D7-928A-1048-9888-0DF0B51BE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E3E8A-BF6F-E548-AE78-2CFE476BB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0B95-8D5E-5242-AB8E-A164823B9AEA}" type="datetimeFigureOut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50A7A-01A4-AE41-BEDA-9E9A0BDDA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90E67-9CFB-AA42-92B7-5F5A91777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725CD-B13C-414B-A421-9A1506BE2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96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D2C02-2E2A-0644-8440-E785B3431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569E1B-78EE-2F4B-91ED-735598F7CB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95B01-E4F3-D142-959C-BCA5DA00D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0B95-8D5E-5242-AB8E-A164823B9AEA}" type="datetimeFigureOut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BBD16-91C5-E744-986E-8F091201F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94A1E-8D7F-134B-B6C2-7389202F4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725CD-B13C-414B-A421-9A1506BE2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26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A8A489-8146-0749-B83E-989402883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55D2D9-8DF0-D24F-9BCD-D9172F0AB3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F050D-EA09-7B44-96E7-F8ED499B9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0B95-8D5E-5242-AB8E-A164823B9AEA}" type="datetimeFigureOut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0F164-FC25-F741-8C4F-EEB1DC6BD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8B69D-C564-A248-ABA6-BE64D95E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725CD-B13C-414B-A421-9A1506BE2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449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3279-6611-844C-A5EA-5FE9890B5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8422E-2A6C-7844-B004-C79DE4B02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67AE9-2E9A-4A49-A364-F6E84050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0B95-8D5E-5242-AB8E-A164823B9AEA}" type="datetimeFigureOut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FBDEE-BCD6-4341-976B-CC96F7FEC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CCDA6-D84A-C145-A3CA-A8D348D98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725CD-B13C-414B-A421-9A1506BE2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486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7DCA5-ADF6-CE4B-ABEE-726761DE3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C36183-CF85-3441-ABDB-CEE33C478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8D108-FE84-854D-95ED-6770E74CD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0B95-8D5E-5242-AB8E-A164823B9AEA}" type="datetimeFigureOut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967B-DEBD-F34F-8031-BE500EB93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492B9-6053-CA48-AA75-52AB205E4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725CD-B13C-414B-A421-9A1506BE2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23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4F2D-024C-6541-A5F5-8A67C4B4D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B3105-2051-8C47-B637-D8A984041E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294A16-8640-8E41-B664-8293B55A3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AC1B7-519F-7F4F-8440-0A910F79D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0B95-8D5E-5242-AB8E-A164823B9AEA}" type="datetimeFigureOut">
              <a:rPr lang="en-US" smtClean="0"/>
              <a:t>7/6/20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19CE7E-6983-FC4E-ABF7-81BFDE94F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471CC3-2BF2-4B44-817A-6907C2AFF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725CD-B13C-414B-A421-9A1506BE2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639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20EF7-2034-6546-87B2-42AA93339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FB75D5-6A63-F849-B9F7-947C7B612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2D845-0D0F-5744-AB1C-FD62EE35EF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1099A4-8F22-914B-A475-F7D8BF5F48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A9F8F0-1261-BB47-BE80-CCBE8F1CB5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51CE6C-D2A0-174A-A066-CF6C9A32E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0B95-8D5E-5242-AB8E-A164823B9AEA}" type="datetimeFigureOut">
              <a:rPr lang="en-US" smtClean="0"/>
              <a:t>7/6/20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67BC22-56D5-8142-A8DF-4C68CB3A8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22E4DB-DBDD-1840-A62A-B6DC0625B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725CD-B13C-414B-A421-9A1506BE2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72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19C8B-D133-3F4C-8BC5-63E45346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09766F-B348-4543-A7D5-200F3F30D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0B95-8D5E-5242-AB8E-A164823B9AEA}" type="datetimeFigureOut">
              <a:rPr lang="en-US" smtClean="0"/>
              <a:t>7/6/20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543EE6-7490-574D-BC1C-6A105B255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709FD1-9360-F742-BC66-A5C46D53C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725CD-B13C-414B-A421-9A1506BE2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6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9F33DD-F9FE-D749-A314-B6B9D8B89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0B95-8D5E-5242-AB8E-A164823B9AEA}" type="datetimeFigureOut">
              <a:rPr lang="en-US" smtClean="0"/>
              <a:t>7/6/20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F13D9-8700-9641-8513-35125A5ED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9137F-F4A9-F645-A1AB-E32100DA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725CD-B13C-414B-A421-9A1506BE2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16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EE6B3-4C02-C24E-AA16-DC804C19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ECCA7-9933-1643-80DD-91D6F853B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708D1-00F6-3640-92A1-531A0B9536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5EACA-E2F3-BE44-9A20-279451D3E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0B95-8D5E-5242-AB8E-A164823B9AEA}" type="datetimeFigureOut">
              <a:rPr lang="en-US" smtClean="0"/>
              <a:t>7/6/20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806CE-FC94-144E-9641-D69155E6F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C5C77F-2E0B-1E4E-AF1E-08F01BD0B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725CD-B13C-414B-A421-9A1506BE2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51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266E9-34B6-5E4C-AB37-1C4726A9E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AD91A6-F7E6-9A48-BF96-B31110B271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2F0FCA-23FE-8A44-8768-73D7DC1FF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5C7101-C594-9743-8CAC-03FD0BD76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0B95-8D5E-5242-AB8E-A164823B9AEA}" type="datetimeFigureOut">
              <a:rPr lang="en-US" smtClean="0"/>
              <a:t>7/6/20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09AC5F-8D58-934B-984E-28B6AF0BC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8E8F33-860C-C64D-92C6-5CE1F52E0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725CD-B13C-414B-A421-9A1506BE2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34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7D505E-9436-4E45-AF63-369D5EACF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B9DC-52DD-1D49-905C-B54A4CAF6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A87DD-2D00-FF4C-AD8E-3645B0EF3F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70B95-8D5E-5242-AB8E-A164823B9AEA}" type="datetimeFigureOut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6DCC1-576A-1C4A-A659-692D74FDD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7B86D-852E-934D-A6AE-29929F5C9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725CD-B13C-414B-A421-9A1506BE2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60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.xml"/><Relationship Id="rId18" Type="http://schemas.openxmlformats.org/officeDocument/2006/relationships/image" Target="../media/image25.png"/><Relationship Id="rId26" Type="http://schemas.openxmlformats.org/officeDocument/2006/relationships/image" Target="../media/image29.png"/><Relationship Id="rId39" Type="http://schemas.openxmlformats.org/officeDocument/2006/relationships/customXml" Target="../ink/ink23.xml"/><Relationship Id="rId21" Type="http://schemas.openxmlformats.org/officeDocument/2006/relationships/customXml" Target="../ink/ink11.xml"/><Relationship Id="rId34" Type="http://schemas.openxmlformats.org/officeDocument/2006/relationships/customXml" Target="../ink/ink19.xml"/><Relationship Id="rId42" Type="http://schemas.openxmlformats.org/officeDocument/2006/relationships/customXml" Target="../ink/ink25.xml"/><Relationship Id="rId47" Type="http://schemas.openxmlformats.org/officeDocument/2006/relationships/customXml" Target="../ink/ink29.xml"/><Relationship Id="rId50" Type="http://schemas.openxmlformats.org/officeDocument/2006/relationships/image" Target="../media/image35.png"/><Relationship Id="rId55" Type="http://schemas.openxmlformats.org/officeDocument/2006/relationships/customXml" Target="../ink/ink34.xml"/><Relationship Id="rId63" Type="http://schemas.openxmlformats.org/officeDocument/2006/relationships/customXml" Target="../ink/ink39.xml"/><Relationship Id="rId7" Type="http://schemas.openxmlformats.org/officeDocument/2006/relationships/image" Target="../media/image20.png"/><Relationship Id="rId2" Type="http://schemas.openxmlformats.org/officeDocument/2006/relationships/customXml" Target="../ink/ink1.xml"/><Relationship Id="rId16" Type="http://schemas.openxmlformats.org/officeDocument/2006/relationships/image" Target="../media/image24.png"/><Relationship Id="rId29" Type="http://schemas.openxmlformats.org/officeDocument/2006/relationships/customXml" Target="../ink/ink15.xml"/><Relationship Id="rId11" Type="http://schemas.openxmlformats.org/officeDocument/2006/relationships/customXml" Target="../ink/ink6.xml"/><Relationship Id="rId24" Type="http://schemas.openxmlformats.org/officeDocument/2006/relationships/image" Target="../media/image28.png"/><Relationship Id="rId32" Type="http://schemas.openxmlformats.org/officeDocument/2006/relationships/customXml" Target="../ink/ink17.xml"/><Relationship Id="rId37" Type="http://schemas.openxmlformats.org/officeDocument/2006/relationships/customXml" Target="../ink/ink22.xml"/><Relationship Id="rId40" Type="http://schemas.openxmlformats.org/officeDocument/2006/relationships/customXml" Target="../ink/ink24.xml"/><Relationship Id="rId45" Type="http://schemas.openxmlformats.org/officeDocument/2006/relationships/customXml" Target="../ink/ink27.xml"/><Relationship Id="rId53" Type="http://schemas.openxmlformats.org/officeDocument/2006/relationships/customXml" Target="../ink/ink33.xml"/><Relationship Id="rId58" Type="http://schemas.openxmlformats.org/officeDocument/2006/relationships/image" Target="../media/image39.png"/><Relationship Id="rId5" Type="http://schemas.openxmlformats.org/officeDocument/2006/relationships/image" Target="../media/image19.png"/><Relationship Id="rId61" Type="http://schemas.openxmlformats.org/officeDocument/2006/relationships/customXml" Target="../ink/ink37.xml"/><Relationship Id="rId19" Type="http://schemas.openxmlformats.org/officeDocument/2006/relationships/customXml" Target="../ink/ink10.xml"/><Relationship Id="rId14" Type="http://schemas.openxmlformats.org/officeDocument/2006/relationships/image" Target="../media/image23.png"/><Relationship Id="rId22" Type="http://schemas.openxmlformats.org/officeDocument/2006/relationships/image" Target="../media/image27.png"/><Relationship Id="rId27" Type="http://schemas.openxmlformats.org/officeDocument/2006/relationships/customXml" Target="../ink/ink14.xml"/><Relationship Id="rId30" Type="http://schemas.openxmlformats.org/officeDocument/2006/relationships/image" Target="../media/image31.png"/><Relationship Id="rId35" Type="http://schemas.openxmlformats.org/officeDocument/2006/relationships/customXml" Target="../ink/ink20.xml"/><Relationship Id="rId43" Type="http://schemas.openxmlformats.org/officeDocument/2006/relationships/customXml" Target="../ink/ink26.xml"/><Relationship Id="rId48" Type="http://schemas.openxmlformats.org/officeDocument/2006/relationships/customXml" Target="../ink/ink30.xml"/><Relationship Id="rId56" Type="http://schemas.openxmlformats.org/officeDocument/2006/relationships/image" Target="../media/image38.png"/><Relationship Id="rId64" Type="http://schemas.openxmlformats.org/officeDocument/2006/relationships/image" Target="../media/image41.png"/><Relationship Id="rId8" Type="http://schemas.openxmlformats.org/officeDocument/2006/relationships/customXml" Target="../ink/ink4.xml"/><Relationship Id="rId51" Type="http://schemas.openxmlformats.org/officeDocument/2006/relationships/customXml" Target="../ink/ink32.xml"/><Relationship Id="rId3" Type="http://schemas.openxmlformats.org/officeDocument/2006/relationships/image" Target="../media/image18.png"/><Relationship Id="rId12" Type="http://schemas.openxmlformats.org/officeDocument/2006/relationships/image" Target="../media/image22.png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33" Type="http://schemas.openxmlformats.org/officeDocument/2006/relationships/customXml" Target="../ink/ink18.xml"/><Relationship Id="rId38" Type="http://schemas.openxmlformats.org/officeDocument/2006/relationships/image" Target="../media/image32.png"/><Relationship Id="rId46" Type="http://schemas.openxmlformats.org/officeDocument/2006/relationships/customXml" Target="../ink/ink28.xml"/><Relationship Id="rId59" Type="http://schemas.openxmlformats.org/officeDocument/2006/relationships/customXml" Target="../ink/ink36.xml"/><Relationship Id="rId20" Type="http://schemas.openxmlformats.org/officeDocument/2006/relationships/image" Target="../media/image26.png"/><Relationship Id="rId41" Type="http://schemas.openxmlformats.org/officeDocument/2006/relationships/image" Target="../media/image33.png"/><Relationship Id="rId54" Type="http://schemas.openxmlformats.org/officeDocument/2006/relationships/image" Target="../media/image37.png"/><Relationship Id="rId62" Type="http://schemas.openxmlformats.org/officeDocument/2006/relationships/customXml" Target="../ink/ink3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image" Target="../media/image30.png"/><Relationship Id="rId36" Type="http://schemas.openxmlformats.org/officeDocument/2006/relationships/customXml" Target="../ink/ink21.xml"/><Relationship Id="rId49" Type="http://schemas.openxmlformats.org/officeDocument/2006/relationships/customXml" Target="../ink/ink31.xml"/><Relationship Id="rId57" Type="http://schemas.openxmlformats.org/officeDocument/2006/relationships/customXml" Target="../ink/ink35.xml"/><Relationship Id="rId10" Type="http://schemas.openxmlformats.org/officeDocument/2006/relationships/image" Target="../media/image21.png"/><Relationship Id="rId31" Type="http://schemas.openxmlformats.org/officeDocument/2006/relationships/customXml" Target="../ink/ink16.xml"/><Relationship Id="rId44" Type="http://schemas.openxmlformats.org/officeDocument/2006/relationships/image" Target="../media/image34.png"/><Relationship Id="rId52" Type="http://schemas.openxmlformats.org/officeDocument/2006/relationships/image" Target="../media/image36.png"/><Relationship Id="rId60" Type="http://schemas.openxmlformats.org/officeDocument/2006/relationships/image" Target="../media/image40.png"/><Relationship Id="rId4" Type="http://schemas.openxmlformats.org/officeDocument/2006/relationships/customXml" Target="../ink/ink2.xml"/><Relationship Id="rId9" Type="http://schemas.openxmlformats.org/officeDocument/2006/relationships/customXml" Target="../ink/ink5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.png"/><Relationship Id="rId21" Type="http://schemas.openxmlformats.org/officeDocument/2006/relationships/customXml" Target="../ink/ink50.xml"/><Relationship Id="rId42" Type="http://schemas.openxmlformats.org/officeDocument/2006/relationships/customXml" Target="../ink/ink64.xml"/><Relationship Id="rId47" Type="http://schemas.openxmlformats.org/officeDocument/2006/relationships/customXml" Target="../ink/ink68.xml"/><Relationship Id="rId63" Type="http://schemas.openxmlformats.org/officeDocument/2006/relationships/customXml" Target="../ink/ink77.xml"/><Relationship Id="rId68" Type="http://schemas.openxmlformats.org/officeDocument/2006/relationships/customXml" Target="../ink/ink80.xml"/><Relationship Id="rId16" Type="http://schemas.openxmlformats.org/officeDocument/2006/relationships/image" Target="../media/image24.png"/><Relationship Id="rId11" Type="http://schemas.openxmlformats.org/officeDocument/2006/relationships/customXml" Target="../ink/ink45.xml"/><Relationship Id="rId24" Type="http://schemas.openxmlformats.org/officeDocument/2006/relationships/image" Target="../media/image28.png"/><Relationship Id="rId32" Type="http://schemas.openxmlformats.org/officeDocument/2006/relationships/customXml" Target="../ink/ink56.xml"/><Relationship Id="rId37" Type="http://schemas.openxmlformats.org/officeDocument/2006/relationships/customXml" Target="../ink/ink61.xml"/><Relationship Id="rId40" Type="http://schemas.openxmlformats.org/officeDocument/2006/relationships/customXml" Target="../ink/ink63.xml"/><Relationship Id="rId45" Type="http://schemas.openxmlformats.org/officeDocument/2006/relationships/customXml" Target="../ink/ink66.xml"/><Relationship Id="rId53" Type="http://schemas.openxmlformats.org/officeDocument/2006/relationships/customXml" Target="../ink/ink72.xml"/><Relationship Id="rId58" Type="http://schemas.openxmlformats.org/officeDocument/2006/relationships/image" Target="../media/image39.png"/><Relationship Id="rId66" Type="http://schemas.openxmlformats.org/officeDocument/2006/relationships/customXml" Target="../ink/ink79.xml"/><Relationship Id="rId74" Type="http://schemas.openxmlformats.org/officeDocument/2006/relationships/customXml" Target="../ink/ink86.xml"/><Relationship Id="rId5" Type="http://schemas.openxmlformats.org/officeDocument/2006/relationships/image" Target="../media/image19.png"/><Relationship Id="rId61" Type="http://schemas.openxmlformats.org/officeDocument/2006/relationships/customXml" Target="../ink/ink76.xml"/><Relationship Id="rId19" Type="http://schemas.openxmlformats.org/officeDocument/2006/relationships/customXml" Target="../ink/ink49.xml"/><Relationship Id="rId14" Type="http://schemas.openxmlformats.org/officeDocument/2006/relationships/image" Target="../media/image23.png"/><Relationship Id="rId22" Type="http://schemas.openxmlformats.org/officeDocument/2006/relationships/image" Target="../media/image27.png"/><Relationship Id="rId27" Type="http://schemas.openxmlformats.org/officeDocument/2006/relationships/customXml" Target="../ink/ink53.xml"/><Relationship Id="rId30" Type="http://schemas.openxmlformats.org/officeDocument/2006/relationships/image" Target="../media/image31.png"/><Relationship Id="rId35" Type="http://schemas.openxmlformats.org/officeDocument/2006/relationships/customXml" Target="../ink/ink59.xml"/><Relationship Id="rId43" Type="http://schemas.openxmlformats.org/officeDocument/2006/relationships/customXml" Target="../ink/ink65.xml"/><Relationship Id="rId48" Type="http://schemas.openxmlformats.org/officeDocument/2006/relationships/customXml" Target="../ink/ink69.xml"/><Relationship Id="rId56" Type="http://schemas.openxmlformats.org/officeDocument/2006/relationships/image" Target="../media/image38.png"/><Relationship Id="rId64" Type="http://schemas.openxmlformats.org/officeDocument/2006/relationships/customXml" Target="../ink/ink78.xml"/><Relationship Id="rId69" Type="http://schemas.openxmlformats.org/officeDocument/2006/relationships/customXml" Target="../ink/ink81.xml"/><Relationship Id="rId77" Type="http://schemas.openxmlformats.org/officeDocument/2006/relationships/customXml" Target="../ink/ink89.xml"/><Relationship Id="rId8" Type="http://schemas.openxmlformats.org/officeDocument/2006/relationships/customXml" Target="../ink/ink43.xml"/><Relationship Id="rId51" Type="http://schemas.openxmlformats.org/officeDocument/2006/relationships/customXml" Target="../ink/ink71.xml"/><Relationship Id="rId72" Type="http://schemas.openxmlformats.org/officeDocument/2006/relationships/customXml" Target="../ink/ink84.xml"/><Relationship Id="rId3" Type="http://schemas.openxmlformats.org/officeDocument/2006/relationships/image" Target="../media/image18.png"/><Relationship Id="rId12" Type="http://schemas.openxmlformats.org/officeDocument/2006/relationships/image" Target="../media/image22.png"/><Relationship Id="rId17" Type="http://schemas.openxmlformats.org/officeDocument/2006/relationships/customXml" Target="../ink/ink48.xml"/><Relationship Id="rId25" Type="http://schemas.openxmlformats.org/officeDocument/2006/relationships/customXml" Target="../ink/ink52.xml"/><Relationship Id="rId33" Type="http://schemas.openxmlformats.org/officeDocument/2006/relationships/customXml" Target="../ink/ink57.xml"/><Relationship Id="rId38" Type="http://schemas.openxmlformats.org/officeDocument/2006/relationships/image" Target="../media/image32.png"/><Relationship Id="rId46" Type="http://schemas.openxmlformats.org/officeDocument/2006/relationships/customXml" Target="../ink/ink67.xml"/><Relationship Id="rId59" Type="http://schemas.openxmlformats.org/officeDocument/2006/relationships/customXml" Target="../ink/ink75.xml"/><Relationship Id="rId67" Type="http://schemas.openxmlformats.org/officeDocument/2006/relationships/image" Target="../media/image44.png"/><Relationship Id="rId20" Type="http://schemas.openxmlformats.org/officeDocument/2006/relationships/image" Target="../media/image26.png"/><Relationship Id="rId41" Type="http://schemas.openxmlformats.org/officeDocument/2006/relationships/image" Target="../media/image33.png"/><Relationship Id="rId54" Type="http://schemas.openxmlformats.org/officeDocument/2006/relationships/image" Target="../media/image37.png"/><Relationship Id="rId62" Type="http://schemas.openxmlformats.org/officeDocument/2006/relationships/image" Target="../media/image20.png"/><Relationship Id="rId70" Type="http://schemas.openxmlformats.org/officeDocument/2006/relationships/customXml" Target="../ink/ink82.xml"/><Relationship Id="rId75" Type="http://schemas.openxmlformats.org/officeDocument/2006/relationships/customXml" Target="../ink/ink8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2.xml"/><Relationship Id="rId15" Type="http://schemas.openxmlformats.org/officeDocument/2006/relationships/customXml" Target="../ink/ink47.xml"/><Relationship Id="rId23" Type="http://schemas.openxmlformats.org/officeDocument/2006/relationships/customXml" Target="../ink/ink51.xml"/><Relationship Id="rId28" Type="http://schemas.openxmlformats.org/officeDocument/2006/relationships/image" Target="../media/image30.png"/><Relationship Id="rId36" Type="http://schemas.openxmlformats.org/officeDocument/2006/relationships/customXml" Target="../ink/ink60.xml"/><Relationship Id="rId49" Type="http://schemas.openxmlformats.org/officeDocument/2006/relationships/customXml" Target="../ink/ink70.xml"/><Relationship Id="rId57" Type="http://schemas.openxmlformats.org/officeDocument/2006/relationships/customXml" Target="../ink/ink74.xml"/><Relationship Id="rId10" Type="http://schemas.openxmlformats.org/officeDocument/2006/relationships/image" Target="../media/image43.png"/><Relationship Id="rId31" Type="http://schemas.openxmlformats.org/officeDocument/2006/relationships/customXml" Target="../ink/ink55.xml"/><Relationship Id="rId44" Type="http://schemas.openxmlformats.org/officeDocument/2006/relationships/image" Target="../media/image34.png"/><Relationship Id="rId52" Type="http://schemas.openxmlformats.org/officeDocument/2006/relationships/image" Target="../media/image36.png"/><Relationship Id="rId60" Type="http://schemas.openxmlformats.org/officeDocument/2006/relationships/image" Target="../media/image40.png"/><Relationship Id="rId65" Type="http://schemas.openxmlformats.org/officeDocument/2006/relationships/image" Target="../media/image41.png"/><Relationship Id="rId73" Type="http://schemas.openxmlformats.org/officeDocument/2006/relationships/customXml" Target="../ink/ink85.xml"/><Relationship Id="rId78" Type="http://schemas.openxmlformats.org/officeDocument/2006/relationships/customXml" Target="../ink/ink90.xml"/><Relationship Id="rId4" Type="http://schemas.openxmlformats.org/officeDocument/2006/relationships/customXml" Target="../ink/ink41.xml"/><Relationship Id="rId9" Type="http://schemas.openxmlformats.org/officeDocument/2006/relationships/customXml" Target="../ink/ink44.xml"/><Relationship Id="rId13" Type="http://schemas.openxmlformats.org/officeDocument/2006/relationships/customXml" Target="../ink/ink46.xml"/><Relationship Id="rId18" Type="http://schemas.openxmlformats.org/officeDocument/2006/relationships/image" Target="../media/image25.png"/><Relationship Id="rId39" Type="http://schemas.openxmlformats.org/officeDocument/2006/relationships/customXml" Target="../ink/ink62.xml"/><Relationship Id="rId34" Type="http://schemas.openxmlformats.org/officeDocument/2006/relationships/customXml" Target="../ink/ink58.xml"/><Relationship Id="rId50" Type="http://schemas.openxmlformats.org/officeDocument/2006/relationships/image" Target="../media/image35.png"/><Relationship Id="rId55" Type="http://schemas.openxmlformats.org/officeDocument/2006/relationships/customXml" Target="../ink/ink73.xml"/><Relationship Id="rId76" Type="http://schemas.openxmlformats.org/officeDocument/2006/relationships/customXml" Target="../ink/ink88.xml"/><Relationship Id="rId7" Type="http://schemas.openxmlformats.org/officeDocument/2006/relationships/image" Target="../media/image42.png"/><Relationship Id="rId71" Type="http://schemas.openxmlformats.org/officeDocument/2006/relationships/customXml" Target="../ink/ink83.xml"/><Relationship Id="rId2" Type="http://schemas.openxmlformats.org/officeDocument/2006/relationships/customXml" Target="../ink/ink40.xml"/><Relationship Id="rId29" Type="http://schemas.openxmlformats.org/officeDocument/2006/relationships/customXml" Target="../ink/ink54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.png"/><Relationship Id="rId21" Type="http://schemas.openxmlformats.org/officeDocument/2006/relationships/customXml" Target="../ink/ink101.xml"/><Relationship Id="rId42" Type="http://schemas.openxmlformats.org/officeDocument/2006/relationships/customXml" Target="../ink/ink115.xml"/><Relationship Id="rId47" Type="http://schemas.openxmlformats.org/officeDocument/2006/relationships/customXml" Target="../ink/ink119.xml"/><Relationship Id="rId63" Type="http://schemas.openxmlformats.org/officeDocument/2006/relationships/customXml" Target="../ink/ink128.xml"/><Relationship Id="rId68" Type="http://schemas.openxmlformats.org/officeDocument/2006/relationships/customXml" Target="../ink/ink131.xml"/><Relationship Id="rId84" Type="http://schemas.openxmlformats.org/officeDocument/2006/relationships/image" Target="../media/image47.png"/><Relationship Id="rId16" Type="http://schemas.openxmlformats.org/officeDocument/2006/relationships/image" Target="../media/image24.png"/><Relationship Id="rId11" Type="http://schemas.openxmlformats.org/officeDocument/2006/relationships/customXml" Target="../ink/ink96.xml"/><Relationship Id="rId32" Type="http://schemas.openxmlformats.org/officeDocument/2006/relationships/customXml" Target="../ink/ink107.xml"/><Relationship Id="rId37" Type="http://schemas.openxmlformats.org/officeDocument/2006/relationships/customXml" Target="../ink/ink112.xml"/><Relationship Id="rId53" Type="http://schemas.openxmlformats.org/officeDocument/2006/relationships/customXml" Target="../ink/ink123.xml"/><Relationship Id="rId58" Type="http://schemas.openxmlformats.org/officeDocument/2006/relationships/image" Target="../media/image39.png"/><Relationship Id="rId74" Type="http://schemas.openxmlformats.org/officeDocument/2006/relationships/customXml" Target="../ink/ink137.xml"/><Relationship Id="rId79" Type="http://schemas.openxmlformats.org/officeDocument/2006/relationships/customXml" Target="../ink/ink142.xml"/><Relationship Id="rId5" Type="http://schemas.openxmlformats.org/officeDocument/2006/relationships/image" Target="../media/image19.png"/><Relationship Id="rId61" Type="http://schemas.openxmlformats.org/officeDocument/2006/relationships/customXml" Target="../ink/ink127.xml"/><Relationship Id="rId82" Type="http://schemas.openxmlformats.org/officeDocument/2006/relationships/image" Target="../media/image46.png"/><Relationship Id="rId19" Type="http://schemas.openxmlformats.org/officeDocument/2006/relationships/customXml" Target="../ink/ink100.xml"/><Relationship Id="rId14" Type="http://schemas.openxmlformats.org/officeDocument/2006/relationships/image" Target="../media/image23.png"/><Relationship Id="rId22" Type="http://schemas.openxmlformats.org/officeDocument/2006/relationships/image" Target="../media/image27.png"/><Relationship Id="rId27" Type="http://schemas.openxmlformats.org/officeDocument/2006/relationships/customXml" Target="../ink/ink104.xml"/><Relationship Id="rId30" Type="http://schemas.openxmlformats.org/officeDocument/2006/relationships/image" Target="../media/image31.png"/><Relationship Id="rId35" Type="http://schemas.openxmlformats.org/officeDocument/2006/relationships/customXml" Target="../ink/ink110.xml"/><Relationship Id="rId43" Type="http://schemas.openxmlformats.org/officeDocument/2006/relationships/customXml" Target="../ink/ink116.xml"/><Relationship Id="rId48" Type="http://schemas.openxmlformats.org/officeDocument/2006/relationships/customXml" Target="../ink/ink120.xml"/><Relationship Id="rId56" Type="http://schemas.openxmlformats.org/officeDocument/2006/relationships/image" Target="../media/image38.png"/><Relationship Id="rId64" Type="http://schemas.openxmlformats.org/officeDocument/2006/relationships/customXml" Target="../ink/ink129.xml"/><Relationship Id="rId69" Type="http://schemas.openxmlformats.org/officeDocument/2006/relationships/customXml" Target="../ink/ink132.xml"/><Relationship Id="rId77" Type="http://schemas.openxmlformats.org/officeDocument/2006/relationships/customXml" Target="../ink/ink140.xml"/><Relationship Id="rId8" Type="http://schemas.openxmlformats.org/officeDocument/2006/relationships/customXml" Target="../ink/ink94.xml"/><Relationship Id="rId51" Type="http://schemas.openxmlformats.org/officeDocument/2006/relationships/customXml" Target="../ink/ink122.xml"/><Relationship Id="rId72" Type="http://schemas.openxmlformats.org/officeDocument/2006/relationships/customXml" Target="../ink/ink135.xml"/><Relationship Id="rId80" Type="http://schemas.openxmlformats.org/officeDocument/2006/relationships/image" Target="../media/image45.png"/><Relationship Id="rId3" Type="http://schemas.openxmlformats.org/officeDocument/2006/relationships/image" Target="../media/image18.png"/><Relationship Id="rId12" Type="http://schemas.openxmlformats.org/officeDocument/2006/relationships/image" Target="../media/image22.png"/><Relationship Id="rId17" Type="http://schemas.openxmlformats.org/officeDocument/2006/relationships/customXml" Target="../ink/ink99.xml"/><Relationship Id="rId25" Type="http://schemas.openxmlformats.org/officeDocument/2006/relationships/customXml" Target="../ink/ink103.xml"/><Relationship Id="rId33" Type="http://schemas.openxmlformats.org/officeDocument/2006/relationships/customXml" Target="../ink/ink108.xml"/><Relationship Id="rId38" Type="http://schemas.openxmlformats.org/officeDocument/2006/relationships/image" Target="../media/image32.png"/><Relationship Id="rId46" Type="http://schemas.openxmlformats.org/officeDocument/2006/relationships/customXml" Target="../ink/ink118.xml"/><Relationship Id="rId59" Type="http://schemas.openxmlformats.org/officeDocument/2006/relationships/customXml" Target="../ink/ink126.xml"/><Relationship Id="rId67" Type="http://schemas.openxmlformats.org/officeDocument/2006/relationships/image" Target="../media/image44.png"/><Relationship Id="rId20" Type="http://schemas.openxmlformats.org/officeDocument/2006/relationships/image" Target="../media/image26.png"/><Relationship Id="rId41" Type="http://schemas.openxmlformats.org/officeDocument/2006/relationships/image" Target="../media/image33.png"/><Relationship Id="rId54" Type="http://schemas.openxmlformats.org/officeDocument/2006/relationships/image" Target="../media/image37.png"/><Relationship Id="rId62" Type="http://schemas.openxmlformats.org/officeDocument/2006/relationships/image" Target="../media/image20.png"/><Relationship Id="rId70" Type="http://schemas.openxmlformats.org/officeDocument/2006/relationships/customXml" Target="../ink/ink133.xml"/><Relationship Id="rId75" Type="http://schemas.openxmlformats.org/officeDocument/2006/relationships/customXml" Target="../ink/ink138.xml"/><Relationship Id="rId83" Type="http://schemas.openxmlformats.org/officeDocument/2006/relationships/customXml" Target="../ink/ink14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3.xml"/><Relationship Id="rId15" Type="http://schemas.openxmlformats.org/officeDocument/2006/relationships/customXml" Target="../ink/ink98.xml"/><Relationship Id="rId23" Type="http://schemas.openxmlformats.org/officeDocument/2006/relationships/customXml" Target="../ink/ink102.xml"/><Relationship Id="rId28" Type="http://schemas.openxmlformats.org/officeDocument/2006/relationships/image" Target="../media/image30.png"/><Relationship Id="rId36" Type="http://schemas.openxmlformats.org/officeDocument/2006/relationships/customXml" Target="../ink/ink111.xml"/><Relationship Id="rId49" Type="http://schemas.openxmlformats.org/officeDocument/2006/relationships/customXml" Target="../ink/ink121.xml"/><Relationship Id="rId57" Type="http://schemas.openxmlformats.org/officeDocument/2006/relationships/customXml" Target="../ink/ink125.xml"/><Relationship Id="rId10" Type="http://schemas.openxmlformats.org/officeDocument/2006/relationships/image" Target="../media/image43.png"/><Relationship Id="rId31" Type="http://schemas.openxmlformats.org/officeDocument/2006/relationships/customXml" Target="../ink/ink106.xml"/><Relationship Id="rId44" Type="http://schemas.openxmlformats.org/officeDocument/2006/relationships/image" Target="../media/image34.png"/><Relationship Id="rId52" Type="http://schemas.openxmlformats.org/officeDocument/2006/relationships/image" Target="../media/image36.png"/><Relationship Id="rId60" Type="http://schemas.openxmlformats.org/officeDocument/2006/relationships/image" Target="../media/image40.png"/><Relationship Id="rId65" Type="http://schemas.openxmlformats.org/officeDocument/2006/relationships/image" Target="../media/image41.png"/><Relationship Id="rId73" Type="http://schemas.openxmlformats.org/officeDocument/2006/relationships/customXml" Target="../ink/ink136.xml"/><Relationship Id="rId78" Type="http://schemas.openxmlformats.org/officeDocument/2006/relationships/customXml" Target="../ink/ink141.xml"/><Relationship Id="rId81" Type="http://schemas.openxmlformats.org/officeDocument/2006/relationships/customXml" Target="../ink/ink143.xml"/><Relationship Id="rId4" Type="http://schemas.openxmlformats.org/officeDocument/2006/relationships/customXml" Target="../ink/ink92.xml"/><Relationship Id="rId9" Type="http://schemas.openxmlformats.org/officeDocument/2006/relationships/customXml" Target="../ink/ink95.xml"/><Relationship Id="rId13" Type="http://schemas.openxmlformats.org/officeDocument/2006/relationships/customXml" Target="../ink/ink97.xml"/><Relationship Id="rId18" Type="http://schemas.openxmlformats.org/officeDocument/2006/relationships/image" Target="../media/image25.png"/><Relationship Id="rId39" Type="http://schemas.openxmlformats.org/officeDocument/2006/relationships/customXml" Target="../ink/ink113.xml"/><Relationship Id="rId34" Type="http://schemas.openxmlformats.org/officeDocument/2006/relationships/customXml" Target="../ink/ink109.xml"/><Relationship Id="rId50" Type="http://schemas.openxmlformats.org/officeDocument/2006/relationships/image" Target="../media/image35.png"/><Relationship Id="rId55" Type="http://schemas.openxmlformats.org/officeDocument/2006/relationships/customXml" Target="../ink/ink124.xml"/><Relationship Id="rId76" Type="http://schemas.openxmlformats.org/officeDocument/2006/relationships/customXml" Target="../ink/ink139.xml"/><Relationship Id="rId7" Type="http://schemas.openxmlformats.org/officeDocument/2006/relationships/image" Target="../media/image42.png"/><Relationship Id="rId71" Type="http://schemas.openxmlformats.org/officeDocument/2006/relationships/customXml" Target="../ink/ink134.xml"/><Relationship Id="rId2" Type="http://schemas.openxmlformats.org/officeDocument/2006/relationships/customXml" Target="../ink/ink91.xml"/><Relationship Id="rId29" Type="http://schemas.openxmlformats.org/officeDocument/2006/relationships/customXml" Target="../ink/ink105.xml"/><Relationship Id="rId24" Type="http://schemas.openxmlformats.org/officeDocument/2006/relationships/image" Target="../media/image28.png"/><Relationship Id="rId40" Type="http://schemas.openxmlformats.org/officeDocument/2006/relationships/customXml" Target="../ink/ink114.xml"/><Relationship Id="rId45" Type="http://schemas.openxmlformats.org/officeDocument/2006/relationships/customXml" Target="../ink/ink117.xml"/><Relationship Id="rId66" Type="http://schemas.openxmlformats.org/officeDocument/2006/relationships/customXml" Target="../ink/ink130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.png"/><Relationship Id="rId21" Type="http://schemas.openxmlformats.org/officeDocument/2006/relationships/customXml" Target="../ink/ink155.xml"/><Relationship Id="rId42" Type="http://schemas.openxmlformats.org/officeDocument/2006/relationships/customXml" Target="../ink/ink169.xml"/><Relationship Id="rId47" Type="http://schemas.openxmlformats.org/officeDocument/2006/relationships/customXml" Target="../ink/ink173.xml"/><Relationship Id="rId63" Type="http://schemas.openxmlformats.org/officeDocument/2006/relationships/customXml" Target="../ink/ink182.xml"/><Relationship Id="rId68" Type="http://schemas.openxmlformats.org/officeDocument/2006/relationships/customXml" Target="../ink/ink185.xml"/><Relationship Id="rId84" Type="http://schemas.openxmlformats.org/officeDocument/2006/relationships/image" Target="../media/image49.png"/><Relationship Id="rId89" Type="http://schemas.openxmlformats.org/officeDocument/2006/relationships/customXml" Target="../ink/ink201.xml"/><Relationship Id="rId16" Type="http://schemas.openxmlformats.org/officeDocument/2006/relationships/image" Target="../media/image24.png"/><Relationship Id="rId11" Type="http://schemas.openxmlformats.org/officeDocument/2006/relationships/customXml" Target="../ink/ink150.xml"/><Relationship Id="rId32" Type="http://schemas.openxmlformats.org/officeDocument/2006/relationships/customXml" Target="../ink/ink161.xml"/><Relationship Id="rId37" Type="http://schemas.openxmlformats.org/officeDocument/2006/relationships/customXml" Target="../ink/ink166.xml"/><Relationship Id="rId53" Type="http://schemas.openxmlformats.org/officeDocument/2006/relationships/customXml" Target="../ink/ink177.xml"/><Relationship Id="rId58" Type="http://schemas.openxmlformats.org/officeDocument/2006/relationships/image" Target="../media/image39.png"/><Relationship Id="rId74" Type="http://schemas.openxmlformats.org/officeDocument/2006/relationships/customXml" Target="../ink/ink191.xml"/><Relationship Id="rId79" Type="http://schemas.openxmlformats.org/officeDocument/2006/relationships/customXml" Target="../ink/ink196.xml"/><Relationship Id="rId5" Type="http://schemas.openxmlformats.org/officeDocument/2006/relationships/image" Target="../media/image19.png"/><Relationship Id="rId90" Type="http://schemas.openxmlformats.org/officeDocument/2006/relationships/image" Target="../media/image52.png"/><Relationship Id="rId22" Type="http://schemas.openxmlformats.org/officeDocument/2006/relationships/image" Target="../media/image27.png"/><Relationship Id="rId27" Type="http://schemas.openxmlformats.org/officeDocument/2006/relationships/customXml" Target="../ink/ink158.xml"/><Relationship Id="rId43" Type="http://schemas.openxmlformats.org/officeDocument/2006/relationships/customXml" Target="../ink/ink170.xml"/><Relationship Id="rId48" Type="http://schemas.openxmlformats.org/officeDocument/2006/relationships/customXml" Target="../ink/ink174.xml"/><Relationship Id="rId64" Type="http://schemas.openxmlformats.org/officeDocument/2006/relationships/customXml" Target="../ink/ink183.xml"/><Relationship Id="rId69" Type="http://schemas.openxmlformats.org/officeDocument/2006/relationships/customXml" Target="../ink/ink186.xml"/><Relationship Id="rId8" Type="http://schemas.openxmlformats.org/officeDocument/2006/relationships/customXml" Target="../ink/ink148.xml"/><Relationship Id="rId51" Type="http://schemas.openxmlformats.org/officeDocument/2006/relationships/customXml" Target="../ink/ink176.xml"/><Relationship Id="rId72" Type="http://schemas.openxmlformats.org/officeDocument/2006/relationships/customXml" Target="../ink/ink189.xml"/><Relationship Id="rId80" Type="http://schemas.openxmlformats.org/officeDocument/2006/relationships/image" Target="../media/image45.png"/><Relationship Id="rId85" Type="http://schemas.openxmlformats.org/officeDocument/2006/relationships/customXml" Target="../ink/ink199.xml"/><Relationship Id="rId93" Type="http://schemas.openxmlformats.org/officeDocument/2006/relationships/customXml" Target="../ink/ink203.xml"/><Relationship Id="rId3" Type="http://schemas.openxmlformats.org/officeDocument/2006/relationships/image" Target="../media/image18.png"/><Relationship Id="rId12" Type="http://schemas.openxmlformats.org/officeDocument/2006/relationships/image" Target="../media/image22.png"/><Relationship Id="rId17" Type="http://schemas.openxmlformats.org/officeDocument/2006/relationships/customXml" Target="../ink/ink153.xml"/><Relationship Id="rId25" Type="http://schemas.openxmlformats.org/officeDocument/2006/relationships/customXml" Target="../ink/ink157.xml"/><Relationship Id="rId33" Type="http://schemas.openxmlformats.org/officeDocument/2006/relationships/customXml" Target="../ink/ink162.xml"/><Relationship Id="rId38" Type="http://schemas.openxmlformats.org/officeDocument/2006/relationships/image" Target="../media/image32.png"/><Relationship Id="rId46" Type="http://schemas.openxmlformats.org/officeDocument/2006/relationships/customXml" Target="../ink/ink172.xml"/><Relationship Id="rId59" Type="http://schemas.openxmlformats.org/officeDocument/2006/relationships/customXml" Target="../ink/ink180.xml"/><Relationship Id="rId67" Type="http://schemas.openxmlformats.org/officeDocument/2006/relationships/image" Target="../media/image44.png"/><Relationship Id="rId20" Type="http://schemas.openxmlformats.org/officeDocument/2006/relationships/image" Target="../media/image26.png"/><Relationship Id="rId41" Type="http://schemas.openxmlformats.org/officeDocument/2006/relationships/image" Target="../media/image33.png"/><Relationship Id="rId54" Type="http://schemas.openxmlformats.org/officeDocument/2006/relationships/image" Target="../media/image37.png"/><Relationship Id="rId62" Type="http://schemas.openxmlformats.org/officeDocument/2006/relationships/image" Target="../media/image20.png"/><Relationship Id="rId70" Type="http://schemas.openxmlformats.org/officeDocument/2006/relationships/customXml" Target="../ink/ink187.xml"/><Relationship Id="rId75" Type="http://schemas.openxmlformats.org/officeDocument/2006/relationships/customXml" Target="../ink/ink192.xml"/><Relationship Id="rId83" Type="http://schemas.openxmlformats.org/officeDocument/2006/relationships/customXml" Target="../ink/ink198.xml"/><Relationship Id="rId88" Type="http://schemas.openxmlformats.org/officeDocument/2006/relationships/image" Target="../media/image51.png"/><Relationship Id="rId91" Type="http://schemas.openxmlformats.org/officeDocument/2006/relationships/customXml" Target="../ink/ink20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7.xml"/><Relationship Id="rId15" Type="http://schemas.openxmlformats.org/officeDocument/2006/relationships/customXml" Target="../ink/ink152.xml"/><Relationship Id="rId23" Type="http://schemas.openxmlformats.org/officeDocument/2006/relationships/customXml" Target="../ink/ink156.xml"/><Relationship Id="rId28" Type="http://schemas.openxmlformats.org/officeDocument/2006/relationships/image" Target="../media/image30.png"/><Relationship Id="rId36" Type="http://schemas.openxmlformats.org/officeDocument/2006/relationships/customXml" Target="../ink/ink165.xml"/><Relationship Id="rId49" Type="http://schemas.openxmlformats.org/officeDocument/2006/relationships/customXml" Target="../ink/ink175.xml"/><Relationship Id="rId57" Type="http://schemas.openxmlformats.org/officeDocument/2006/relationships/customXml" Target="../ink/ink179.xml"/><Relationship Id="rId10" Type="http://schemas.openxmlformats.org/officeDocument/2006/relationships/image" Target="../media/image43.png"/><Relationship Id="rId31" Type="http://schemas.openxmlformats.org/officeDocument/2006/relationships/customXml" Target="../ink/ink160.xml"/><Relationship Id="rId44" Type="http://schemas.openxmlformats.org/officeDocument/2006/relationships/image" Target="../media/image34.png"/><Relationship Id="rId52" Type="http://schemas.openxmlformats.org/officeDocument/2006/relationships/image" Target="../media/image36.png"/><Relationship Id="rId60" Type="http://schemas.openxmlformats.org/officeDocument/2006/relationships/image" Target="../media/image40.png"/><Relationship Id="rId65" Type="http://schemas.openxmlformats.org/officeDocument/2006/relationships/image" Target="../media/image41.png"/><Relationship Id="rId73" Type="http://schemas.openxmlformats.org/officeDocument/2006/relationships/customXml" Target="../ink/ink190.xml"/><Relationship Id="rId78" Type="http://schemas.openxmlformats.org/officeDocument/2006/relationships/customXml" Target="../ink/ink195.xml"/><Relationship Id="rId81" Type="http://schemas.openxmlformats.org/officeDocument/2006/relationships/customXml" Target="../ink/ink197.xml"/><Relationship Id="rId86" Type="http://schemas.openxmlformats.org/officeDocument/2006/relationships/image" Target="../media/image50.png"/><Relationship Id="rId94" Type="http://schemas.openxmlformats.org/officeDocument/2006/relationships/image" Target="../media/image54.png"/><Relationship Id="rId4" Type="http://schemas.openxmlformats.org/officeDocument/2006/relationships/customXml" Target="../ink/ink146.xml"/><Relationship Id="rId9" Type="http://schemas.openxmlformats.org/officeDocument/2006/relationships/customXml" Target="../ink/ink149.xml"/><Relationship Id="rId13" Type="http://schemas.openxmlformats.org/officeDocument/2006/relationships/customXml" Target="../ink/ink151.xml"/><Relationship Id="rId18" Type="http://schemas.openxmlformats.org/officeDocument/2006/relationships/image" Target="../media/image25.png"/><Relationship Id="rId39" Type="http://schemas.openxmlformats.org/officeDocument/2006/relationships/customXml" Target="../ink/ink167.xml"/><Relationship Id="rId34" Type="http://schemas.openxmlformats.org/officeDocument/2006/relationships/customXml" Target="../ink/ink163.xml"/><Relationship Id="rId50" Type="http://schemas.openxmlformats.org/officeDocument/2006/relationships/image" Target="../media/image35.png"/><Relationship Id="rId55" Type="http://schemas.openxmlformats.org/officeDocument/2006/relationships/customXml" Target="../ink/ink178.xml"/><Relationship Id="rId76" Type="http://schemas.openxmlformats.org/officeDocument/2006/relationships/customXml" Target="../ink/ink193.xml"/><Relationship Id="rId7" Type="http://schemas.openxmlformats.org/officeDocument/2006/relationships/image" Target="../media/image42.png"/><Relationship Id="rId71" Type="http://schemas.openxmlformats.org/officeDocument/2006/relationships/customXml" Target="../ink/ink188.xml"/><Relationship Id="rId92" Type="http://schemas.openxmlformats.org/officeDocument/2006/relationships/image" Target="../media/image53.png"/><Relationship Id="rId2" Type="http://schemas.openxmlformats.org/officeDocument/2006/relationships/customXml" Target="../ink/ink145.xml"/><Relationship Id="rId29" Type="http://schemas.openxmlformats.org/officeDocument/2006/relationships/customXml" Target="../ink/ink159.xml"/><Relationship Id="rId24" Type="http://schemas.openxmlformats.org/officeDocument/2006/relationships/image" Target="../media/image28.png"/><Relationship Id="rId40" Type="http://schemas.openxmlformats.org/officeDocument/2006/relationships/customXml" Target="../ink/ink168.xml"/><Relationship Id="rId45" Type="http://schemas.openxmlformats.org/officeDocument/2006/relationships/customXml" Target="../ink/ink171.xml"/><Relationship Id="rId66" Type="http://schemas.openxmlformats.org/officeDocument/2006/relationships/customXml" Target="../ink/ink184.xml"/><Relationship Id="rId87" Type="http://schemas.openxmlformats.org/officeDocument/2006/relationships/customXml" Target="../ink/ink200.xml"/><Relationship Id="rId61" Type="http://schemas.openxmlformats.org/officeDocument/2006/relationships/customXml" Target="../ink/ink181.xml"/><Relationship Id="rId82" Type="http://schemas.openxmlformats.org/officeDocument/2006/relationships/image" Target="../media/image48.png"/><Relationship Id="rId19" Type="http://schemas.openxmlformats.org/officeDocument/2006/relationships/customXml" Target="../ink/ink154.xml"/><Relationship Id="rId14" Type="http://schemas.openxmlformats.org/officeDocument/2006/relationships/image" Target="../media/image23.png"/><Relationship Id="rId30" Type="http://schemas.openxmlformats.org/officeDocument/2006/relationships/image" Target="../media/image31.png"/><Relationship Id="rId35" Type="http://schemas.openxmlformats.org/officeDocument/2006/relationships/customXml" Target="../ink/ink164.xml"/><Relationship Id="rId56" Type="http://schemas.openxmlformats.org/officeDocument/2006/relationships/image" Target="../media/image38.png"/><Relationship Id="rId77" Type="http://schemas.openxmlformats.org/officeDocument/2006/relationships/customXml" Target="../ink/ink194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10.xml"/><Relationship Id="rId18" Type="http://schemas.openxmlformats.org/officeDocument/2006/relationships/image" Target="../media/image55.png"/><Relationship Id="rId26" Type="http://schemas.openxmlformats.org/officeDocument/2006/relationships/image" Target="../media/image59.png"/><Relationship Id="rId39" Type="http://schemas.openxmlformats.org/officeDocument/2006/relationships/customXml" Target="../ink/ink223.xml"/><Relationship Id="rId21" Type="http://schemas.openxmlformats.org/officeDocument/2006/relationships/customXml" Target="../ink/ink214.xml"/><Relationship Id="rId34" Type="http://schemas.openxmlformats.org/officeDocument/2006/relationships/image" Target="../media/image63.png"/><Relationship Id="rId42" Type="http://schemas.openxmlformats.org/officeDocument/2006/relationships/image" Target="../media/image67.png"/><Relationship Id="rId47" Type="http://schemas.openxmlformats.org/officeDocument/2006/relationships/customXml" Target="../ink/ink227.xml"/><Relationship Id="rId50" Type="http://schemas.openxmlformats.org/officeDocument/2006/relationships/image" Target="../media/image71.png"/><Relationship Id="rId7" Type="http://schemas.openxmlformats.org/officeDocument/2006/relationships/customXml" Target="../ink/ink207.xml"/><Relationship Id="rId2" Type="http://schemas.openxmlformats.org/officeDocument/2006/relationships/customXml" Target="../ink/ink204.xml"/><Relationship Id="rId16" Type="http://schemas.openxmlformats.org/officeDocument/2006/relationships/image" Target="../media/image26.png"/><Relationship Id="rId29" Type="http://schemas.openxmlformats.org/officeDocument/2006/relationships/customXml" Target="../ink/ink218.xml"/><Relationship Id="rId11" Type="http://schemas.openxmlformats.org/officeDocument/2006/relationships/customXml" Target="../ink/ink209.xml"/><Relationship Id="rId24" Type="http://schemas.openxmlformats.org/officeDocument/2006/relationships/image" Target="../media/image58.png"/><Relationship Id="rId32" Type="http://schemas.openxmlformats.org/officeDocument/2006/relationships/image" Target="../media/image62.png"/><Relationship Id="rId37" Type="http://schemas.openxmlformats.org/officeDocument/2006/relationships/customXml" Target="../ink/ink222.xml"/><Relationship Id="rId40" Type="http://schemas.openxmlformats.org/officeDocument/2006/relationships/image" Target="../media/image66.png"/><Relationship Id="rId45" Type="http://schemas.openxmlformats.org/officeDocument/2006/relationships/customXml" Target="../ink/ink226.xml"/><Relationship Id="rId53" Type="http://schemas.openxmlformats.org/officeDocument/2006/relationships/customXml" Target="../ink/ink230.xml"/><Relationship Id="rId5" Type="http://schemas.openxmlformats.org/officeDocument/2006/relationships/customXml" Target="../ink/ink206.xml"/><Relationship Id="rId10" Type="http://schemas.openxmlformats.org/officeDocument/2006/relationships/image" Target="../media/image23.png"/><Relationship Id="rId19" Type="http://schemas.openxmlformats.org/officeDocument/2006/relationships/customXml" Target="../ink/ink213.xml"/><Relationship Id="rId31" Type="http://schemas.openxmlformats.org/officeDocument/2006/relationships/customXml" Target="../ink/ink219.xml"/><Relationship Id="rId44" Type="http://schemas.openxmlformats.org/officeDocument/2006/relationships/image" Target="../media/image68.png"/><Relationship Id="rId52" Type="http://schemas.openxmlformats.org/officeDocument/2006/relationships/image" Target="../media/image72.png"/><Relationship Id="rId4" Type="http://schemas.openxmlformats.org/officeDocument/2006/relationships/customXml" Target="../ink/ink205.xml"/><Relationship Id="rId9" Type="http://schemas.openxmlformats.org/officeDocument/2006/relationships/customXml" Target="../ink/ink208.xml"/><Relationship Id="rId14" Type="http://schemas.openxmlformats.org/officeDocument/2006/relationships/image" Target="../media/image25.png"/><Relationship Id="rId22" Type="http://schemas.openxmlformats.org/officeDocument/2006/relationships/image" Target="../media/image57.png"/><Relationship Id="rId27" Type="http://schemas.openxmlformats.org/officeDocument/2006/relationships/customXml" Target="../ink/ink217.xml"/><Relationship Id="rId30" Type="http://schemas.openxmlformats.org/officeDocument/2006/relationships/image" Target="../media/image61.png"/><Relationship Id="rId35" Type="http://schemas.openxmlformats.org/officeDocument/2006/relationships/customXml" Target="../ink/ink221.xml"/><Relationship Id="rId43" Type="http://schemas.openxmlformats.org/officeDocument/2006/relationships/customXml" Target="../ink/ink225.xml"/><Relationship Id="rId48" Type="http://schemas.openxmlformats.org/officeDocument/2006/relationships/image" Target="../media/image70.png"/><Relationship Id="rId8" Type="http://schemas.openxmlformats.org/officeDocument/2006/relationships/image" Target="../media/image22.png"/><Relationship Id="rId51" Type="http://schemas.openxmlformats.org/officeDocument/2006/relationships/customXml" Target="../ink/ink229.xml"/><Relationship Id="rId3" Type="http://schemas.openxmlformats.org/officeDocument/2006/relationships/image" Target="../media/image42.png"/><Relationship Id="rId12" Type="http://schemas.openxmlformats.org/officeDocument/2006/relationships/image" Target="../media/image24.png"/><Relationship Id="rId17" Type="http://schemas.openxmlformats.org/officeDocument/2006/relationships/customXml" Target="../ink/ink212.xml"/><Relationship Id="rId25" Type="http://schemas.openxmlformats.org/officeDocument/2006/relationships/customXml" Target="../ink/ink216.xml"/><Relationship Id="rId33" Type="http://schemas.openxmlformats.org/officeDocument/2006/relationships/customXml" Target="../ink/ink220.xml"/><Relationship Id="rId38" Type="http://schemas.openxmlformats.org/officeDocument/2006/relationships/image" Target="../media/image65.png"/><Relationship Id="rId46" Type="http://schemas.openxmlformats.org/officeDocument/2006/relationships/image" Target="../media/image69.png"/><Relationship Id="rId20" Type="http://schemas.openxmlformats.org/officeDocument/2006/relationships/image" Target="../media/image56.png"/><Relationship Id="rId41" Type="http://schemas.openxmlformats.org/officeDocument/2006/relationships/customXml" Target="../ink/ink224.xml"/><Relationship Id="rId54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5" Type="http://schemas.openxmlformats.org/officeDocument/2006/relationships/customXml" Target="../ink/ink211.xml"/><Relationship Id="rId23" Type="http://schemas.openxmlformats.org/officeDocument/2006/relationships/customXml" Target="../ink/ink215.xml"/><Relationship Id="rId28" Type="http://schemas.openxmlformats.org/officeDocument/2006/relationships/image" Target="../media/image60.png"/><Relationship Id="rId36" Type="http://schemas.openxmlformats.org/officeDocument/2006/relationships/image" Target="../media/image64.png"/><Relationship Id="rId49" Type="http://schemas.openxmlformats.org/officeDocument/2006/relationships/customXml" Target="../ink/ink228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customXml" Target="../ink/ink239.xml"/><Relationship Id="rId26" Type="http://schemas.openxmlformats.org/officeDocument/2006/relationships/customXml" Target="../ink/ink244.xml"/><Relationship Id="rId39" Type="http://schemas.openxmlformats.org/officeDocument/2006/relationships/image" Target="../media/image75.png"/><Relationship Id="rId21" Type="http://schemas.openxmlformats.org/officeDocument/2006/relationships/image" Target="../media/image20.png"/><Relationship Id="rId34" Type="http://schemas.openxmlformats.org/officeDocument/2006/relationships/customXml" Target="../ink/ink248.xml"/><Relationship Id="rId7" Type="http://schemas.openxmlformats.org/officeDocument/2006/relationships/image" Target="../media/image36.png"/><Relationship Id="rId2" Type="http://schemas.openxmlformats.org/officeDocument/2006/relationships/customXml" Target="../ink/ink231.xml"/><Relationship Id="rId16" Type="http://schemas.openxmlformats.org/officeDocument/2006/relationships/customXml" Target="../ink/ink238.xml"/><Relationship Id="rId20" Type="http://schemas.openxmlformats.org/officeDocument/2006/relationships/customXml" Target="../ink/ink240.xml"/><Relationship Id="rId29" Type="http://schemas.openxmlformats.org/officeDocument/2006/relationships/image" Target="../media/image22.png"/><Relationship Id="rId41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3.xml"/><Relationship Id="rId11" Type="http://schemas.openxmlformats.org/officeDocument/2006/relationships/image" Target="../media/image38.png"/><Relationship Id="rId24" Type="http://schemas.openxmlformats.org/officeDocument/2006/relationships/image" Target="../media/image42.png"/><Relationship Id="rId32" Type="http://schemas.openxmlformats.org/officeDocument/2006/relationships/customXml" Target="../ink/ink247.xml"/><Relationship Id="rId37" Type="http://schemas.openxmlformats.org/officeDocument/2006/relationships/image" Target="../media/image28.png"/><Relationship Id="rId40" Type="http://schemas.openxmlformats.org/officeDocument/2006/relationships/customXml" Target="../ink/ink251.xml"/><Relationship Id="rId5" Type="http://schemas.openxmlformats.org/officeDocument/2006/relationships/image" Target="../media/image35.png"/><Relationship Id="rId15" Type="http://schemas.openxmlformats.org/officeDocument/2006/relationships/image" Target="../media/image40.png"/><Relationship Id="rId23" Type="http://schemas.openxmlformats.org/officeDocument/2006/relationships/customXml" Target="../ink/ink242.xml"/><Relationship Id="rId28" Type="http://schemas.openxmlformats.org/officeDocument/2006/relationships/customXml" Target="../ink/ink245.xml"/><Relationship Id="rId36" Type="http://schemas.openxmlformats.org/officeDocument/2006/relationships/customXml" Target="../ink/ink249.xml"/><Relationship Id="rId10" Type="http://schemas.openxmlformats.org/officeDocument/2006/relationships/customXml" Target="../ink/ink235.xml"/><Relationship Id="rId19" Type="http://schemas.openxmlformats.org/officeDocument/2006/relationships/image" Target="../media/image19.png"/><Relationship Id="rId31" Type="http://schemas.openxmlformats.org/officeDocument/2006/relationships/image" Target="../media/image23.png"/><Relationship Id="rId4" Type="http://schemas.openxmlformats.org/officeDocument/2006/relationships/customXml" Target="../ink/ink232.xml"/><Relationship Id="rId9" Type="http://schemas.openxmlformats.org/officeDocument/2006/relationships/image" Target="../media/image37.png"/><Relationship Id="rId14" Type="http://schemas.openxmlformats.org/officeDocument/2006/relationships/customXml" Target="../ink/ink237.xml"/><Relationship Id="rId22" Type="http://schemas.openxmlformats.org/officeDocument/2006/relationships/customXml" Target="../ink/ink241.xml"/><Relationship Id="rId27" Type="http://schemas.openxmlformats.org/officeDocument/2006/relationships/image" Target="../media/image43.png"/><Relationship Id="rId30" Type="http://schemas.openxmlformats.org/officeDocument/2006/relationships/customXml" Target="../ink/ink246.xml"/><Relationship Id="rId35" Type="http://schemas.openxmlformats.org/officeDocument/2006/relationships/image" Target="../media/image27.png"/><Relationship Id="rId8" Type="http://schemas.openxmlformats.org/officeDocument/2006/relationships/customXml" Target="../ink/ink234.xml"/><Relationship Id="rId3" Type="http://schemas.openxmlformats.org/officeDocument/2006/relationships/image" Target="../media/image18.png"/><Relationship Id="rId12" Type="http://schemas.openxmlformats.org/officeDocument/2006/relationships/customXml" Target="../ink/ink236.xml"/><Relationship Id="rId17" Type="http://schemas.openxmlformats.org/officeDocument/2006/relationships/image" Target="../media/image74.png"/><Relationship Id="rId25" Type="http://schemas.openxmlformats.org/officeDocument/2006/relationships/customXml" Target="../ink/ink243.xml"/><Relationship Id="rId33" Type="http://schemas.openxmlformats.org/officeDocument/2006/relationships/image" Target="../media/image24.png"/><Relationship Id="rId38" Type="http://schemas.openxmlformats.org/officeDocument/2006/relationships/customXml" Target="../ink/ink250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.png"/><Relationship Id="rId18" Type="http://schemas.openxmlformats.org/officeDocument/2006/relationships/image" Target="../media/image84.png"/><Relationship Id="rId26" Type="http://schemas.openxmlformats.org/officeDocument/2006/relationships/image" Target="../media/image88.png"/><Relationship Id="rId39" Type="http://schemas.openxmlformats.org/officeDocument/2006/relationships/customXml" Target="../ink/ink272.xml"/><Relationship Id="rId21" Type="http://schemas.openxmlformats.org/officeDocument/2006/relationships/customXml" Target="../ink/ink262.xml"/><Relationship Id="rId34" Type="http://schemas.openxmlformats.org/officeDocument/2006/relationships/customXml" Target="../ink/ink269.xml"/><Relationship Id="rId42" Type="http://schemas.openxmlformats.org/officeDocument/2006/relationships/customXml" Target="../ink/ink274.xml"/><Relationship Id="rId47" Type="http://schemas.openxmlformats.org/officeDocument/2006/relationships/image" Target="../media/image96.png"/><Relationship Id="rId50" Type="http://schemas.openxmlformats.org/officeDocument/2006/relationships/customXml" Target="../ink/ink279.xml"/><Relationship Id="rId55" Type="http://schemas.openxmlformats.org/officeDocument/2006/relationships/image" Target="../media/image100.png"/><Relationship Id="rId7" Type="http://schemas.openxmlformats.org/officeDocument/2006/relationships/image" Target="../media/image79.png"/><Relationship Id="rId2" Type="http://schemas.openxmlformats.org/officeDocument/2006/relationships/customXml" Target="../ink/ink252.xml"/><Relationship Id="rId16" Type="http://schemas.openxmlformats.org/officeDocument/2006/relationships/image" Target="../media/image83.png"/><Relationship Id="rId29" Type="http://schemas.openxmlformats.org/officeDocument/2006/relationships/customXml" Target="../ink/ink266.xml"/><Relationship Id="rId11" Type="http://schemas.openxmlformats.org/officeDocument/2006/relationships/image" Target="../media/image81.png"/><Relationship Id="rId24" Type="http://schemas.openxmlformats.org/officeDocument/2006/relationships/image" Target="../media/image87.png"/><Relationship Id="rId32" Type="http://schemas.openxmlformats.org/officeDocument/2006/relationships/customXml" Target="../ink/ink268.xml"/><Relationship Id="rId37" Type="http://schemas.openxmlformats.org/officeDocument/2006/relationships/customXml" Target="../ink/ink271.xml"/><Relationship Id="rId40" Type="http://schemas.openxmlformats.org/officeDocument/2006/relationships/customXml" Target="../ink/ink273.xml"/><Relationship Id="rId45" Type="http://schemas.openxmlformats.org/officeDocument/2006/relationships/image" Target="../media/image95.png"/><Relationship Id="rId53" Type="http://schemas.openxmlformats.org/officeDocument/2006/relationships/image" Target="../media/image99.png"/><Relationship Id="rId58" Type="http://schemas.openxmlformats.org/officeDocument/2006/relationships/customXml" Target="../ink/ink283.xml"/><Relationship Id="rId5" Type="http://schemas.openxmlformats.org/officeDocument/2006/relationships/image" Target="../media/image78.png"/><Relationship Id="rId61" Type="http://schemas.openxmlformats.org/officeDocument/2006/relationships/customXml" Target="../ink/ink285.xml"/><Relationship Id="rId19" Type="http://schemas.openxmlformats.org/officeDocument/2006/relationships/customXml" Target="../ink/ink261.xml"/><Relationship Id="rId14" Type="http://schemas.openxmlformats.org/officeDocument/2006/relationships/customXml" Target="../ink/ink258.xml"/><Relationship Id="rId22" Type="http://schemas.openxmlformats.org/officeDocument/2006/relationships/image" Target="../media/image86.png"/><Relationship Id="rId27" Type="http://schemas.openxmlformats.org/officeDocument/2006/relationships/customXml" Target="../ink/ink265.xml"/><Relationship Id="rId30" Type="http://schemas.openxmlformats.org/officeDocument/2006/relationships/customXml" Target="../ink/ink267.xml"/><Relationship Id="rId35" Type="http://schemas.openxmlformats.org/officeDocument/2006/relationships/image" Target="../media/image92.png"/><Relationship Id="rId43" Type="http://schemas.openxmlformats.org/officeDocument/2006/relationships/customXml" Target="../ink/ink275.xml"/><Relationship Id="rId48" Type="http://schemas.openxmlformats.org/officeDocument/2006/relationships/customXml" Target="../ink/ink278.xml"/><Relationship Id="rId56" Type="http://schemas.openxmlformats.org/officeDocument/2006/relationships/customXml" Target="../ink/ink282.xml"/><Relationship Id="rId8" Type="http://schemas.openxmlformats.org/officeDocument/2006/relationships/customXml" Target="../ink/ink255.xml"/><Relationship Id="rId51" Type="http://schemas.openxmlformats.org/officeDocument/2006/relationships/image" Target="../media/image98.png"/><Relationship Id="rId3" Type="http://schemas.openxmlformats.org/officeDocument/2006/relationships/image" Target="../media/image77.png"/><Relationship Id="rId12" Type="http://schemas.openxmlformats.org/officeDocument/2006/relationships/customXml" Target="../ink/ink257.xml"/><Relationship Id="rId17" Type="http://schemas.openxmlformats.org/officeDocument/2006/relationships/customXml" Target="../ink/ink260.xml"/><Relationship Id="rId25" Type="http://schemas.openxmlformats.org/officeDocument/2006/relationships/customXml" Target="../ink/ink264.xml"/><Relationship Id="rId33" Type="http://schemas.openxmlformats.org/officeDocument/2006/relationships/image" Target="../media/image91.png"/><Relationship Id="rId38" Type="http://schemas.openxmlformats.org/officeDocument/2006/relationships/image" Target="../media/image93.png"/><Relationship Id="rId46" Type="http://schemas.openxmlformats.org/officeDocument/2006/relationships/customXml" Target="../ink/ink277.xml"/><Relationship Id="rId59" Type="http://schemas.openxmlformats.org/officeDocument/2006/relationships/image" Target="../media/image102.png"/><Relationship Id="rId20" Type="http://schemas.openxmlformats.org/officeDocument/2006/relationships/image" Target="../media/image85.png"/><Relationship Id="rId41" Type="http://schemas.openxmlformats.org/officeDocument/2006/relationships/image" Target="../media/image94.png"/><Relationship Id="rId54" Type="http://schemas.openxmlformats.org/officeDocument/2006/relationships/customXml" Target="../ink/ink281.xml"/><Relationship Id="rId6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4.xml"/><Relationship Id="rId15" Type="http://schemas.openxmlformats.org/officeDocument/2006/relationships/customXml" Target="../ink/ink259.xml"/><Relationship Id="rId23" Type="http://schemas.openxmlformats.org/officeDocument/2006/relationships/customXml" Target="../ink/ink263.xml"/><Relationship Id="rId28" Type="http://schemas.openxmlformats.org/officeDocument/2006/relationships/image" Target="../media/image89.png"/><Relationship Id="rId36" Type="http://schemas.openxmlformats.org/officeDocument/2006/relationships/customXml" Target="../ink/ink270.xml"/><Relationship Id="rId49" Type="http://schemas.openxmlformats.org/officeDocument/2006/relationships/image" Target="../media/image97.png"/><Relationship Id="rId57" Type="http://schemas.openxmlformats.org/officeDocument/2006/relationships/image" Target="../media/image101.png"/><Relationship Id="rId10" Type="http://schemas.openxmlformats.org/officeDocument/2006/relationships/customXml" Target="../ink/ink256.xml"/><Relationship Id="rId31" Type="http://schemas.openxmlformats.org/officeDocument/2006/relationships/image" Target="../media/image90.png"/><Relationship Id="rId44" Type="http://schemas.openxmlformats.org/officeDocument/2006/relationships/customXml" Target="../ink/ink276.xml"/><Relationship Id="rId52" Type="http://schemas.openxmlformats.org/officeDocument/2006/relationships/customXml" Target="../ink/ink280.xml"/><Relationship Id="rId60" Type="http://schemas.openxmlformats.org/officeDocument/2006/relationships/customXml" Target="../ink/ink284.xml"/><Relationship Id="rId4" Type="http://schemas.openxmlformats.org/officeDocument/2006/relationships/customXml" Target="../ink/ink253.xml"/><Relationship Id="rId9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tiff"/><Relationship Id="rId13" Type="http://schemas.openxmlformats.org/officeDocument/2006/relationships/image" Target="../media/image110.png"/><Relationship Id="rId3" Type="http://schemas.openxmlformats.org/officeDocument/2006/relationships/image" Target="../media/image104.png"/><Relationship Id="rId7" Type="http://schemas.openxmlformats.org/officeDocument/2006/relationships/image" Target="../media/image106.tiff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tiff"/><Relationship Id="rId11" Type="http://schemas.openxmlformats.org/officeDocument/2006/relationships/image" Target="../media/image2.png"/><Relationship Id="rId5" Type="http://schemas.openxmlformats.org/officeDocument/2006/relationships/image" Target="../media/image52.png"/><Relationship Id="rId10" Type="http://schemas.openxmlformats.org/officeDocument/2006/relationships/image" Target="../media/image109.tiff"/><Relationship Id="rId4" Type="http://schemas.openxmlformats.org/officeDocument/2006/relationships/customXml" Target="../ink/ink286.xml"/><Relationship Id="rId9" Type="http://schemas.openxmlformats.org/officeDocument/2006/relationships/image" Target="../media/image108.tiff"/><Relationship Id="rId14" Type="http://schemas.openxmlformats.org/officeDocument/2006/relationships/image" Target="../media/image11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arrow-right-blue-handdrawn-310633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110.png"/><Relationship Id="rId7" Type="http://schemas.openxmlformats.org/officeDocument/2006/relationships/image" Target="../media/image113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ixabay.com/en/arrow-right-blue-handdrawn-310614/" TargetMode="External"/><Relationship Id="rId11" Type="http://schemas.openxmlformats.org/officeDocument/2006/relationships/image" Target="../media/image2.png"/><Relationship Id="rId5" Type="http://schemas.openxmlformats.org/officeDocument/2006/relationships/image" Target="../media/image112.png"/><Relationship Id="rId10" Type="http://schemas.openxmlformats.org/officeDocument/2006/relationships/image" Target="../media/image115.svg"/><Relationship Id="rId4" Type="http://schemas.openxmlformats.org/officeDocument/2006/relationships/image" Target="../media/image15.png"/><Relationship Id="rId9" Type="http://schemas.openxmlformats.org/officeDocument/2006/relationships/image" Target="../media/image1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123FAFC-57A0-E844-AA98-954EBA20A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856" y="984250"/>
            <a:ext cx="7770678" cy="4796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8FD3A5-5794-0E43-B614-B5F862773CFC}"/>
              </a:ext>
            </a:extLst>
          </p:cNvPr>
          <p:cNvSpPr txBox="1"/>
          <p:nvPr/>
        </p:nvSpPr>
        <p:spPr>
          <a:xfrm>
            <a:off x="3319422" y="-25010"/>
            <a:ext cx="5361925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The  Central Tendency: Where do most of the values show up?</a:t>
            </a:r>
          </a:p>
        </p:txBody>
      </p:sp>
      <p:sp>
        <p:nvSpPr>
          <p:cNvPr id="6" name="Freeform 17">
            <a:extLst>
              <a:ext uri="{FF2B5EF4-FFF2-40B4-BE49-F238E27FC236}">
                <a16:creationId xmlns:a16="http://schemas.microsoft.com/office/drawing/2014/main" id="{B6C61166-6229-2E4F-BFAC-59D9ADE38139}"/>
              </a:ext>
            </a:extLst>
          </p:cNvPr>
          <p:cNvSpPr>
            <a:spLocks noChangeAspect="1"/>
          </p:cNvSpPr>
          <p:nvPr/>
        </p:nvSpPr>
        <p:spPr bwMode="auto">
          <a:xfrm rot="3109466" flipV="1">
            <a:off x="4644172" y="1177390"/>
            <a:ext cx="990025" cy="231571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rgbClr val="1B66DE"/>
          </a:solidFill>
          <a:ln>
            <a:solidFill>
              <a:srgbClr val="1B66DE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1B66DE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060298-FB17-A54C-8D28-094D54B0F8E3}"/>
              </a:ext>
            </a:extLst>
          </p:cNvPr>
          <p:cNvSpPr txBox="1"/>
          <p:nvPr/>
        </p:nvSpPr>
        <p:spPr>
          <a:xfrm>
            <a:off x="5060276" y="3391345"/>
            <a:ext cx="940109" cy="46754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Spread</a:t>
            </a:r>
          </a:p>
        </p:txBody>
      </p:sp>
      <p:pic>
        <p:nvPicPr>
          <p:cNvPr id="54" name="Picture 53" descr="A close up of a sign&#10;&#10;Description automatically generated">
            <a:extLst>
              <a:ext uri="{FF2B5EF4-FFF2-40B4-BE49-F238E27FC236}">
                <a16:creationId xmlns:a16="http://schemas.microsoft.com/office/drawing/2014/main" id="{4F21B505-2511-534A-98FE-05479E9D6969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" r="4081" b="38987"/>
          <a:stretch/>
        </p:blipFill>
        <p:spPr>
          <a:xfrm rot="16200000">
            <a:off x="4521508" y="3391771"/>
            <a:ext cx="182880" cy="640080"/>
          </a:xfrm>
          <a:prstGeom prst="rect">
            <a:avLst/>
          </a:prstGeom>
        </p:spPr>
      </p:pic>
      <p:pic>
        <p:nvPicPr>
          <p:cNvPr id="57" name="Picture 56" descr="A close up of a sign&#10;&#10;Description automatically generated">
            <a:extLst>
              <a:ext uri="{FF2B5EF4-FFF2-40B4-BE49-F238E27FC236}">
                <a16:creationId xmlns:a16="http://schemas.microsoft.com/office/drawing/2014/main" id="{FC7EEEFB-9064-A14F-A660-8777499B91E3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" r="4081" b="38987"/>
          <a:stretch/>
        </p:blipFill>
        <p:spPr>
          <a:xfrm rot="5400000">
            <a:off x="6367449" y="3378518"/>
            <a:ext cx="182880" cy="64008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9682003B-0808-CB4B-8754-1F89C16BB39E}"/>
              </a:ext>
            </a:extLst>
          </p:cNvPr>
          <p:cNvSpPr txBox="1"/>
          <p:nvPr/>
        </p:nvSpPr>
        <p:spPr>
          <a:xfrm>
            <a:off x="6895738" y="1390531"/>
            <a:ext cx="3347595" cy="1638910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How variable are  the data about the central tendency?</a:t>
            </a:r>
          </a:p>
        </p:txBody>
      </p:sp>
      <p:pic>
        <p:nvPicPr>
          <p:cNvPr id="63" name="Picture 62" descr="A close up of a logo&#10;&#10;Description automatically generated">
            <a:extLst>
              <a:ext uri="{FF2B5EF4-FFF2-40B4-BE49-F238E27FC236}">
                <a16:creationId xmlns:a16="http://schemas.microsoft.com/office/drawing/2014/main" id="{CA2AE692-8A21-2D43-B35C-6921E31160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907"/>
          <a:stretch/>
        </p:blipFill>
        <p:spPr>
          <a:xfrm rot="937684">
            <a:off x="6240555" y="2586457"/>
            <a:ext cx="1310364" cy="1207402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A39ADC8-3752-4C4D-BF8F-FA993EAA45AE}"/>
              </a:ext>
            </a:extLst>
          </p:cNvPr>
          <p:cNvSpPr txBox="1"/>
          <p:nvPr/>
        </p:nvSpPr>
        <p:spPr>
          <a:xfrm>
            <a:off x="5102577" y="4683102"/>
            <a:ext cx="940109" cy="46754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Range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C26828D8-10D7-9640-8605-4C9D8CC34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7699" y="4670533"/>
            <a:ext cx="114300" cy="7620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5CE2C0A-FED5-6A4F-A06F-F1C9522BD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265" y="4579093"/>
            <a:ext cx="114300" cy="762000"/>
          </a:xfrm>
          <a:prstGeom prst="rect">
            <a:avLst/>
          </a:prstGeom>
        </p:spPr>
      </p:pic>
      <p:pic>
        <p:nvPicPr>
          <p:cNvPr id="73" name="Picture 72" descr="A close up of a light&#10;&#10;Description automatically generated">
            <a:extLst>
              <a:ext uri="{FF2B5EF4-FFF2-40B4-BE49-F238E27FC236}">
                <a16:creationId xmlns:a16="http://schemas.microsoft.com/office/drawing/2014/main" id="{C219FCF1-CC2A-554C-BA6B-57A757AB6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3646559" y="3971772"/>
            <a:ext cx="350401" cy="2159520"/>
          </a:xfrm>
          <a:prstGeom prst="rect">
            <a:avLst/>
          </a:prstGeom>
        </p:spPr>
      </p:pic>
      <p:pic>
        <p:nvPicPr>
          <p:cNvPr id="74" name="Picture 73" descr="A close up of a light&#10;&#10;Description automatically generated">
            <a:extLst>
              <a:ext uri="{FF2B5EF4-FFF2-40B4-BE49-F238E27FC236}">
                <a16:creationId xmlns:a16="http://schemas.microsoft.com/office/drawing/2014/main" id="{A6F20343-17A8-E746-8B62-40BF2E098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038501" y="3969900"/>
            <a:ext cx="350401" cy="2159521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7847A59-44C2-AD4D-A7EA-FCA163AB6FC0}"/>
              </a:ext>
            </a:extLst>
          </p:cNvPr>
          <p:cNvSpPr txBox="1"/>
          <p:nvPr/>
        </p:nvSpPr>
        <p:spPr>
          <a:xfrm>
            <a:off x="1158144" y="5930798"/>
            <a:ext cx="5737593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What are  the limits of the data?</a:t>
            </a:r>
          </a:p>
        </p:txBody>
      </p:sp>
      <p:pic>
        <p:nvPicPr>
          <p:cNvPr id="76" name="Picture 75" descr="A close up of a logo&#10;&#10;Description automatically generated">
            <a:extLst>
              <a:ext uri="{FF2B5EF4-FFF2-40B4-BE49-F238E27FC236}">
                <a16:creationId xmlns:a16="http://schemas.microsoft.com/office/drawing/2014/main" id="{1560E2EB-FBF3-0544-B232-4D1521A44F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907"/>
          <a:stretch/>
        </p:blipFill>
        <p:spPr>
          <a:xfrm rot="11335818">
            <a:off x="3763665" y="5068675"/>
            <a:ext cx="1310364" cy="120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052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CE102ED-FD8C-B742-AADE-73DEF4F79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381"/>
          <a:stretch/>
        </p:blipFill>
        <p:spPr>
          <a:xfrm>
            <a:off x="1295400" y="914400"/>
            <a:ext cx="9601200" cy="532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48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AD0A70E-CF4F-2C4F-904F-692B20FC53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87" t="15365" r="10458" b="13429"/>
          <a:stretch/>
        </p:blipFill>
        <p:spPr>
          <a:xfrm>
            <a:off x="1361287" y="1"/>
            <a:ext cx="10160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53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D7DBF5E-0081-644F-8790-5BE36B522843}"/>
                  </a:ext>
                </a:extLst>
              </p14:cNvPr>
              <p14:cNvContentPartPr/>
              <p14:nvPr/>
            </p14:nvContentPartPr>
            <p14:xfrm>
              <a:off x="6559354" y="1457409"/>
              <a:ext cx="360" cy="3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D7DBF5E-0081-644F-8790-5BE36B5228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50354" y="14484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D8415F9-51C6-4F41-9FE6-3C6F9B6360DF}"/>
                  </a:ext>
                </a:extLst>
              </p14:cNvPr>
              <p14:cNvContentPartPr/>
              <p14:nvPr/>
            </p14:nvContentPartPr>
            <p14:xfrm>
              <a:off x="4428514" y="4208169"/>
              <a:ext cx="935640" cy="26784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D8415F9-51C6-4F41-9FE6-3C6F9B6360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19874" y="4199529"/>
                <a:ext cx="95328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4FCAF62-6FAF-D54C-B26D-7C1D6D798B2F}"/>
                  </a:ext>
                </a:extLst>
              </p14:cNvPr>
              <p14:cNvContentPartPr/>
              <p14:nvPr/>
            </p14:nvContentPartPr>
            <p14:xfrm>
              <a:off x="1628794" y="1024689"/>
              <a:ext cx="360" cy="3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4FCAF62-6FAF-D54C-B26D-7C1D6D798B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65794" y="96204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0E1CD22-1E26-AE47-8FEA-1FC6DD71C10A}"/>
                  </a:ext>
                </a:extLst>
              </p14:cNvPr>
              <p14:cNvContentPartPr/>
              <p14:nvPr/>
            </p14:nvContentPartPr>
            <p14:xfrm>
              <a:off x="2478394" y="1139889"/>
              <a:ext cx="360" cy="3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0E1CD22-1E26-AE47-8FEA-1FC6DD71C1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15394" y="107688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C06896E-B212-4C4F-A560-0FC813A96FA7}"/>
                  </a:ext>
                </a:extLst>
              </p14:cNvPr>
              <p14:cNvContentPartPr/>
              <p14:nvPr/>
            </p14:nvContentPartPr>
            <p14:xfrm>
              <a:off x="1520794" y="1548129"/>
              <a:ext cx="883800" cy="774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C06896E-B212-4C4F-A560-0FC813A96FA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58154" y="1485129"/>
                <a:ext cx="100944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343B0D1-2D79-8941-904C-844342FE9A25}"/>
                  </a:ext>
                </a:extLst>
              </p14:cNvPr>
              <p14:cNvContentPartPr/>
              <p14:nvPr/>
            </p14:nvContentPartPr>
            <p14:xfrm>
              <a:off x="694414" y="464889"/>
              <a:ext cx="2598480" cy="186480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343B0D1-2D79-8941-904C-844342FE9A2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6774" y="447249"/>
                <a:ext cx="2634120" cy="190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0219C937-CCCF-2644-9465-792FC1851653}"/>
              </a:ext>
            </a:extLst>
          </p:cNvPr>
          <p:cNvGrpSpPr/>
          <p:nvPr/>
        </p:nvGrpSpPr>
        <p:grpSpPr>
          <a:xfrm>
            <a:off x="1335394" y="2329689"/>
            <a:ext cx="1067040" cy="3942000"/>
            <a:chOff x="1335394" y="2329689"/>
            <a:chExt cx="1067040" cy="394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2880630-5B87-6A4E-B131-0310B52BC362}"/>
                    </a:ext>
                  </a:extLst>
                </p14:cNvPr>
                <p14:cNvContentPartPr/>
                <p14:nvPr/>
              </p14:nvContentPartPr>
              <p14:xfrm>
                <a:off x="1335394" y="2329689"/>
                <a:ext cx="753120" cy="39420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2880630-5B87-6A4E-B131-0310B52BC36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17394" y="2312049"/>
                  <a:ext cx="788760" cy="39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478A7FE-BC43-A345-9590-E0813AF45646}"/>
                    </a:ext>
                  </a:extLst>
                </p14:cNvPr>
                <p14:cNvContentPartPr/>
                <p14:nvPr/>
              </p14:nvContentPartPr>
              <p14:xfrm>
                <a:off x="2050714" y="4728369"/>
                <a:ext cx="351720" cy="15411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478A7FE-BC43-A345-9590-E0813AF4564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32714" y="4710369"/>
                  <a:ext cx="387360" cy="157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0CAE0D7-20EC-C244-B9B9-372277AF7C68}"/>
                  </a:ext>
                </a:extLst>
              </p14:cNvPr>
              <p14:cNvContentPartPr/>
              <p14:nvPr/>
            </p14:nvContentPartPr>
            <p14:xfrm>
              <a:off x="2096794" y="1527969"/>
              <a:ext cx="1935000" cy="16174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0CAE0D7-20EC-C244-B9B9-372277AF7C6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79154" y="1510329"/>
                <a:ext cx="1970640" cy="165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C83174E-8107-2049-8BDF-0BB95DC1F3EA}"/>
                  </a:ext>
                </a:extLst>
              </p14:cNvPr>
              <p14:cNvContentPartPr/>
              <p14:nvPr/>
            </p14:nvContentPartPr>
            <p14:xfrm>
              <a:off x="4018114" y="1054209"/>
              <a:ext cx="594720" cy="7581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C83174E-8107-2049-8BDF-0BB95DC1F3E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000474" y="1036209"/>
                <a:ext cx="630360" cy="79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B1303A99-ABBB-2445-9672-E848AFEC7FD3}"/>
              </a:ext>
            </a:extLst>
          </p:cNvPr>
          <p:cNvGrpSpPr/>
          <p:nvPr/>
        </p:nvGrpSpPr>
        <p:grpSpPr>
          <a:xfrm>
            <a:off x="3634354" y="3302409"/>
            <a:ext cx="1518840" cy="3358800"/>
            <a:chOff x="3634354" y="3302409"/>
            <a:chExt cx="1518840" cy="335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667EC08-823F-1F4B-9B47-375FC65FDA8A}"/>
                    </a:ext>
                  </a:extLst>
                </p14:cNvPr>
                <p14:cNvContentPartPr/>
                <p14:nvPr/>
              </p14:nvContentPartPr>
              <p14:xfrm>
                <a:off x="3634354" y="3302409"/>
                <a:ext cx="1518840" cy="32990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667EC08-823F-1F4B-9B47-375FC65FDA8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625714" y="3293409"/>
                  <a:ext cx="1536480" cy="33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979FED8-16AB-1D4E-9BE9-70DFDE488748}"/>
                    </a:ext>
                  </a:extLst>
                </p14:cNvPr>
                <p14:cNvContentPartPr/>
                <p14:nvPr/>
              </p14:nvContentPartPr>
              <p14:xfrm>
                <a:off x="3850354" y="5333529"/>
                <a:ext cx="20880" cy="13276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979FED8-16AB-1D4E-9BE9-70DFDE48874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41354" y="5324529"/>
                  <a:ext cx="38520" cy="134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571CB4A-6119-2C4C-A9E9-DBF00AE5F7C6}"/>
              </a:ext>
            </a:extLst>
          </p:cNvPr>
          <p:cNvGrpSpPr/>
          <p:nvPr/>
        </p:nvGrpSpPr>
        <p:grpSpPr>
          <a:xfrm>
            <a:off x="4213954" y="1991649"/>
            <a:ext cx="750600" cy="86040"/>
            <a:chOff x="4213954" y="1991649"/>
            <a:chExt cx="750600" cy="8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6EB4AA3-8945-7545-BDB2-781AB7C64F05}"/>
                    </a:ext>
                  </a:extLst>
                </p14:cNvPr>
                <p14:cNvContentPartPr/>
                <p14:nvPr/>
              </p14:nvContentPartPr>
              <p14:xfrm>
                <a:off x="4960234" y="2001729"/>
                <a:ext cx="4320" cy="3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6EB4AA3-8945-7545-BDB2-781AB7C64F0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51234" y="1992729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93ED1D5-44ED-8649-B12B-334964E1A3F5}"/>
                    </a:ext>
                  </a:extLst>
                </p14:cNvPr>
                <p14:cNvContentPartPr/>
                <p14:nvPr/>
              </p14:nvContentPartPr>
              <p14:xfrm>
                <a:off x="4862674" y="1991649"/>
                <a:ext cx="360" cy="3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93ED1D5-44ED-8649-B12B-334964E1A3F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53674" y="198264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79B35FF-5170-D34D-A516-D2245B354E2B}"/>
                    </a:ext>
                  </a:extLst>
                </p14:cNvPr>
                <p14:cNvContentPartPr/>
                <p14:nvPr/>
              </p14:nvContentPartPr>
              <p14:xfrm>
                <a:off x="4406194" y="1997769"/>
                <a:ext cx="4320" cy="3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79B35FF-5170-D34D-A516-D2245B354E2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97554" y="1989129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6F16122-9311-3D40-B083-502EF7C7FAC8}"/>
                    </a:ext>
                  </a:extLst>
                </p14:cNvPr>
                <p14:cNvContentPartPr/>
                <p14:nvPr/>
              </p14:nvContentPartPr>
              <p14:xfrm>
                <a:off x="4598074" y="2046009"/>
                <a:ext cx="360" cy="3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6F16122-9311-3D40-B083-502EF7C7FAC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589434" y="20373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F432AA2-430E-2649-8CB2-893DC79645C2}"/>
                    </a:ext>
                  </a:extLst>
                </p14:cNvPr>
                <p14:cNvContentPartPr/>
                <p14:nvPr/>
              </p14:nvContentPartPr>
              <p14:xfrm>
                <a:off x="4213954" y="2069409"/>
                <a:ext cx="360" cy="3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F432AA2-430E-2649-8CB2-893DC79645C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205314" y="20604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DB9338F-6361-0142-B3BB-8D8FA053ABF5}"/>
                    </a:ext>
                  </a:extLst>
                </p14:cNvPr>
                <p14:cNvContentPartPr/>
                <p14:nvPr/>
              </p14:nvContentPartPr>
              <p14:xfrm>
                <a:off x="4459114" y="2077329"/>
                <a:ext cx="360" cy="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DB9338F-6361-0142-B3BB-8D8FA053ABF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450114" y="20686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882BEEC9-3749-3B48-A1FC-0AD06E8A7889}"/>
                  </a:ext>
                </a:extLst>
              </p14:cNvPr>
              <p14:cNvContentPartPr/>
              <p14:nvPr/>
            </p14:nvContentPartPr>
            <p14:xfrm>
              <a:off x="4273714" y="1849809"/>
              <a:ext cx="360" cy="3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882BEEC9-3749-3B48-A1FC-0AD06E8A788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264714" y="18408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B70E460-6E5D-024C-999E-C5EC48440D06}"/>
                  </a:ext>
                </a:extLst>
              </p14:cNvPr>
              <p14:cNvContentPartPr/>
              <p14:nvPr/>
            </p14:nvContentPartPr>
            <p14:xfrm>
              <a:off x="4892914" y="1274529"/>
              <a:ext cx="360" cy="3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B70E460-6E5D-024C-999E-C5EC48440D0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883914" y="1265529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381BDEAD-4C1D-7C4B-A973-8349B3CBCA74}"/>
              </a:ext>
            </a:extLst>
          </p:cNvPr>
          <p:cNvGrpSpPr/>
          <p:nvPr/>
        </p:nvGrpSpPr>
        <p:grpSpPr>
          <a:xfrm>
            <a:off x="4665394" y="1626969"/>
            <a:ext cx="369720" cy="37080"/>
            <a:chOff x="4665394" y="1626969"/>
            <a:chExt cx="369720" cy="3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59D8488-5816-3B44-9D94-4E522F7BFD80}"/>
                    </a:ext>
                  </a:extLst>
                </p14:cNvPr>
                <p14:cNvContentPartPr/>
                <p14:nvPr/>
              </p14:nvContentPartPr>
              <p14:xfrm>
                <a:off x="5034754" y="1662249"/>
                <a:ext cx="360" cy="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59D8488-5816-3B44-9D94-4E522F7BFD8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25754" y="16536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965480-D46B-2A4C-8B6B-675ED2D23938}"/>
                    </a:ext>
                  </a:extLst>
                </p14:cNvPr>
                <p14:cNvContentPartPr/>
                <p14:nvPr/>
              </p14:nvContentPartPr>
              <p14:xfrm>
                <a:off x="4931074" y="1629489"/>
                <a:ext cx="8640" cy="46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D965480-D46B-2A4C-8B6B-675ED2D2393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22074" y="1620489"/>
                  <a:ext cx="262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D673E6D-540E-9042-B0A9-5619E373C879}"/>
                    </a:ext>
                  </a:extLst>
                </p14:cNvPr>
                <p14:cNvContentPartPr/>
                <p14:nvPr/>
              </p14:nvContentPartPr>
              <p14:xfrm>
                <a:off x="4665394" y="1626969"/>
                <a:ext cx="360" cy="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D673E6D-540E-9042-B0A9-5619E373C87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56754" y="16183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6D471D5-D1D1-1D43-951D-BDECC78255A7}"/>
                    </a:ext>
                  </a:extLst>
                </p14:cNvPr>
                <p14:cNvContentPartPr/>
                <p14:nvPr/>
              </p14:nvContentPartPr>
              <p14:xfrm>
                <a:off x="4892914" y="1660089"/>
                <a:ext cx="360" cy="39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6D471D5-D1D1-1D43-951D-BDECC78255A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83914" y="1651089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397E398-596F-904C-924B-941F855D5CC6}"/>
              </a:ext>
            </a:extLst>
          </p:cNvPr>
          <p:cNvGrpSpPr/>
          <p:nvPr/>
        </p:nvGrpSpPr>
        <p:grpSpPr>
          <a:xfrm>
            <a:off x="4401514" y="1396929"/>
            <a:ext cx="846360" cy="123840"/>
            <a:chOff x="4401514" y="1396929"/>
            <a:chExt cx="846360" cy="12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3BD70DC-E63E-564B-B27D-1B84F8115AB3}"/>
                    </a:ext>
                  </a:extLst>
                </p14:cNvPr>
                <p14:cNvContentPartPr/>
                <p14:nvPr/>
              </p14:nvContentPartPr>
              <p14:xfrm>
                <a:off x="4663954" y="1396929"/>
                <a:ext cx="360" cy="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3BD70DC-E63E-564B-B27D-1B84F8115AB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55314" y="13879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A219FD7-9039-5645-B282-3081DDD7E248}"/>
                    </a:ext>
                  </a:extLst>
                </p14:cNvPr>
                <p14:cNvContentPartPr/>
                <p14:nvPr/>
              </p14:nvContentPartPr>
              <p14:xfrm>
                <a:off x="5247514" y="1497369"/>
                <a:ext cx="360" cy="43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A219FD7-9039-5645-B282-3081DDD7E24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38874" y="1488729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A7BE5C5-9D70-564C-BBCB-E8EFA7A6C9EF}"/>
                    </a:ext>
                  </a:extLst>
                </p14:cNvPr>
                <p14:cNvContentPartPr/>
                <p14:nvPr/>
              </p14:nvContentPartPr>
              <p14:xfrm>
                <a:off x="4644874" y="1471809"/>
                <a:ext cx="360" cy="43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A7BE5C5-9D70-564C-BBCB-E8EFA7A6C9E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635874" y="1463169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2ED9320-848F-E243-94D5-E8067F5170B8}"/>
                    </a:ext>
                  </a:extLst>
                </p14:cNvPr>
                <p14:cNvContentPartPr/>
                <p14:nvPr/>
              </p14:nvContentPartPr>
              <p14:xfrm>
                <a:off x="4401514" y="1493049"/>
                <a:ext cx="360" cy="43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2ED9320-848F-E243-94D5-E8067F5170B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92874" y="1484049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FA8884C-583A-9C42-8062-B5D82213598B}"/>
                    </a:ext>
                  </a:extLst>
                </p14:cNvPr>
                <p14:cNvContentPartPr/>
                <p14:nvPr/>
              </p14:nvContentPartPr>
              <p14:xfrm>
                <a:off x="4874554" y="1520409"/>
                <a:ext cx="360" cy="3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FA8884C-583A-9C42-8062-B5D82213598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65914" y="15117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4AD09A1-A72A-E842-88A3-9BC0778C85D3}"/>
                    </a:ext>
                  </a:extLst>
                </p14:cNvPr>
                <p14:cNvContentPartPr/>
                <p14:nvPr/>
              </p14:nvContentPartPr>
              <p14:xfrm>
                <a:off x="5026114" y="1520409"/>
                <a:ext cx="360" cy="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4AD09A1-A72A-E842-88A3-9BC0778C85D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17474" y="15117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07D7ECA-BA63-464A-9038-6046386FB4FC}"/>
              </a:ext>
            </a:extLst>
          </p:cNvPr>
          <p:cNvGrpSpPr/>
          <p:nvPr/>
        </p:nvGrpSpPr>
        <p:grpSpPr>
          <a:xfrm>
            <a:off x="3758194" y="2289369"/>
            <a:ext cx="2031120" cy="4375800"/>
            <a:chOff x="3758194" y="2289369"/>
            <a:chExt cx="2031120" cy="437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51C41DD-24BC-9C4B-8532-CD9D27354EF5}"/>
                    </a:ext>
                  </a:extLst>
                </p14:cNvPr>
                <p14:cNvContentPartPr/>
                <p14:nvPr/>
              </p14:nvContentPartPr>
              <p14:xfrm>
                <a:off x="3758194" y="2289369"/>
                <a:ext cx="1706040" cy="1330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51C41DD-24BC-9C4B-8532-CD9D27354EF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749194" y="2280729"/>
                  <a:ext cx="1723680" cy="13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AD64C53-D523-1441-8819-ECB8634A6E55}"/>
                    </a:ext>
                  </a:extLst>
                </p14:cNvPr>
                <p14:cNvContentPartPr/>
                <p14:nvPr/>
              </p14:nvContentPartPr>
              <p14:xfrm>
                <a:off x="4616074" y="3618129"/>
                <a:ext cx="1164240" cy="2589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AD64C53-D523-1441-8819-ECB8634A6E5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607074" y="3609489"/>
                  <a:ext cx="1181880" cy="260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6798B2A-A98B-A54A-A043-69BBD4CB09FF}"/>
                    </a:ext>
                  </a:extLst>
                </p14:cNvPr>
                <p14:cNvContentPartPr/>
                <p14:nvPr/>
              </p14:nvContentPartPr>
              <p14:xfrm>
                <a:off x="4679074" y="5278449"/>
                <a:ext cx="1110240" cy="13867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6798B2A-A98B-A54A-A043-69BBD4CB09F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670074" y="5269449"/>
                  <a:ext cx="1127880" cy="14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46D7BD4-9F5A-664B-B434-69A0A12DB8D0}"/>
                    </a:ext>
                  </a:extLst>
                </p14:cNvPr>
                <p14:cNvContentPartPr/>
                <p14:nvPr/>
              </p14:nvContentPartPr>
              <p14:xfrm>
                <a:off x="4258954" y="2679609"/>
                <a:ext cx="360" cy="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46D7BD4-9F5A-664B-B434-69A0A12DB8D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249954" y="26706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FAA5621-7BD8-A74B-8CD5-FB39E6DC0E9E}"/>
                    </a:ext>
                  </a:extLst>
                </p14:cNvPr>
                <p14:cNvContentPartPr/>
                <p14:nvPr/>
              </p14:nvContentPartPr>
              <p14:xfrm>
                <a:off x="4332754" y="2650809"/>
                <a:ext cx="254880" cy="231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FAA5621-7BD8-A74B-8CD5-FB39E6DC0E9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324114" y="2642169"/>
                  <a:ext cx="2725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8AB4D37-FFB4-C742-A7F8-AA571C6F6D76}"/>
                    </a:ext>
                  </a:extLst>
                </p14:cNvPr>
                <p14:cNvContentPartPr/>
                <p14:nvPr/>
              </p14:nvContentPartPr>
              <p14:xfrm>
                <a:off x="4984714" y="2718489"/>
                <a:ext cx="165600" cy="260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8AB4D37-FFB4-C742-A7F8-AA571C6F6D7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75714" y="2709489"/>
                  <a:ext cx="1832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A7B0C96-6F38-1F4F-A049-03C59C5F01E9}"/>
                    </a:ext>
                  </a:extLst>
                </p14:cNvPr>
                <p14:cNvContentPartPr/>
                <p14:nvPr/>
              </p14:nvContentPartPr>
              <p14:xfrm>
                <a:off x="4425994" y="2766729"/>
                <a:ext cx="360" cy="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A7B0C96-6F38-1F4F-A049-03C59C5F01E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63354" y="270372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4062160-C556-5845-8DAC-72E54180FF19}"/>
                    </a:ext>
                  </a:extLst>
                </p14:cNvPr>
                <p14:cNvContentPartPr/>
                <p14:nvPr/>
              </p14:nvContentPartPr>
              <p14:xfrm>
                <a:off x="5058874" y="2868249"/>
                <a:ext cx="360" cy="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4062160-C556-5845-8DAC-72E54180FF1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96234" y="280524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550BC80-BA0F-2E4A-9217-FBFCDBAD34C7}"/>
                    </a:ext>
                  </a:extLst>
                </p14:cNvPr>
                <p14:cNvContentPartPr/>
                <p14:nvPr/>
              </p14:nvContentPartPr>
              <p14:xfrm>
                <a:off x="4367314" y="3142929"/>
                <a:ext cx="613080" cy="2811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550BC80-BA0F-2E4A-9217-FBFCDBAD34C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349674" y="3125289"/>
                  <a:ext cx="648720" cy="316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B7BCB14D-2308-2947-B1B5-B44D43436890}"/>
              </a:ext>
            </a:extLst>
          </p:cNvPr>
          <p:cNvSpPr/>
          <p:nvPr/>
        </p:nvSpPr>
        <p:spPr>
          <a:xfrm>
            <a:off x="5076874" y="-67971"/>
            <a:ext cx="403591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micrograms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187521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D7DBF5E-0081-644F-8790-5BE36B522843}"/>
                  </a:ext>
                </a:extLst>
              </p14:cNvPr>
              <p14:cNvContentPartPr/>
              <p14:nvPr/>
            </p14:nvContentPartPr>
            <p14:xfrm>
              <a:off x="6559354" y="1457409"/>
              <a:ext cx="360" cy="3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D7DBF5E-0081-644F-8790-5BE36B5228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50354" y="14484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D8415F9-51C6-4F41-9FE6-3C6F9B6360DF}"/>
                  </a:ext>
                </a:extLst>
              </p14:cNvPr>
              <p14:cNvContentPartPr/>
              <p14:nvPr/>
            </p14:nvContentPartPr>
            <p14:xfrm>
              <a:off x="4428514" y="4208169"/>
              <a:ext cx="935640" cy="26784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D8415F9-51C6-4F41-9FE6-3C6F9B6360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19874" y="4199529"/>
                <a:ext cx="95328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4FCAF62-6FAF-D54C-B26D-7C1D6D798B2F}"/>
                  </a:ext>
                </a:extLst>
              </p14:cNvPr>
              <p14:cNvContentPartPr/>
              <p14:nvPr/>
            </p14:nvContentPartPr>
            <p14:xfrm>
              <a:off x="1628794" y="1024689"/>
              <a:ext cx="360" cy="3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4FCAF62-6FAF-D54C-B26D-7C1D6D798B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65794" y="96204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0E1CD22-1E26-AE47-8FEA-1FC6DD71C10A}"/>
                  </a:ext>
                </a:extLst>
              </p14:cNvPr>
              <p14:cNvContentPartPr/>
              <p14:nvPr/>
            </p14:nvContentPartPr>
            <p14:xfrm>
              <a:off x="2478394" y="1139889"/>
              <a:ext cx="360" cy="3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0E1CD22-1E26-AE47-8FEA-1FC6DD71C1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15394" y="107688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C06896E-B212-4C4F-A560-0FC813A96FA7}"/>
                  </a:ext>
                </a:extLst>
              </p14:cNvPr>
              <p14:cNvContentPartPr/>
              <p14:nvPr/>
            </p14:nvContentPartPr>
            <p14:xfrm>
              <a:off x="1520794" y="1548129"/>
              <a:ext cx="883800" cy="774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C06896E-B212-4C4F-A560-0FC813A96FA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58154" y="1485129"/>
                <a:ext cx="100944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343B0D1-2D79-8941-904C-844342FE9A25}"/>
                  </a:ext>
                </a:extLst>
              </p14:cNvPr>
              <p14:cNvContentPartPr/>
              <p14:nvPr/>
            </p14:nvContentPartPr>
            <p14:xfrm>
              <a:off x="694414" y="464889"/>
              <a:ext cx="2598480" cy="186480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343B0D1-2D79-8941-904C-844342FE9A2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6774" y="447249"/>
                <a:ext cx="2634120" cy="190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0219C937-CCCF-2644-9465-792FC1851653}"/>
              </a:ext>
            </a:extLst>
          </p:cNvPr>
          <p:cNvGrpSpPr/>
          <p:nvPr/>
        </p:nvGrpSpPr>
        <p:grpSpPr>
          <a:xfrm>
            <a:off x="1335394" y="2329689"/>
            <a:ext cx="1067040" cy="3942000"/>
            <a:chOff x="1335394" y="2329689"/>
            <a:chExt cx="1067040" cy="394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2880630-5B87-6A4E-B131-0310B52BC362}"/>
                    </a:ext>
                  </a:extLst>
                </p14:cNvPr>
                <p14:cNvContentPartPr/>
                <p14:nvPr/>
              </p14:nvContentPartPr>
              <p14:xfrm>
                <a:off x="1335394" y="2329689"/>
                <a:ext cx="753120" cy="39420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2880630-5B87-6A4E-B131-0310B52BC36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17394" y="2312049"/>
                  <a:ext cx="788760" cy="39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478A7FE-BC43-A345-9590-E0813AF45646}"/>
                    </a:ext>
                  </a:extLst>
                </p14:cNvPr>
                <p14:cNvContentPartPr/>
                <p14:nvPr/>
              </p14:nvContentPartPr>
              <p14:xfrm>
                <a:off x="2050714" y="4728369"/>
                <a:ext cx="351720" cy="15411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478A7FE-BC43-A345-9590-E0813AF4564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32714" y="4710369"/>
                  <a:ext cx="387360" cy="157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0CAE0D7-20EC-C244-B9B9-372277AF7C68}"/>
                  </a:ext>
                </a:extLst>
              </p14:cNvPr>
              <p14:cNvContentPartPr/>
              <p14:nvPr/>
            </p14:nvContentPartPr>
            <p14:xfrm>
              <a:off x="2096794" y="1527969"/>
              <a:ext cx="1935000" cy="16174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0CAE0D7-20EC-C244-B9B9-372277AF7C6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79154" y="1510329"/>
                <a:ext cx="1970640" cy="165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C83174E-8107-2049-8BDF-0BB95DC1F3EA}"/>
                  </a:ext>
                </a:extLst>
              </p14:cNvPr>
              <p14:cNvContentPartPr/>
              <p14:nvPr/>
            </p14:nvContentPartPr>
            <p14:xfrm>
              <a:off x="4018114" y="1054209"/>
              <a:ext cx="594720" cy="7581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C83174E-8107-2049-8BDF-0BB95DC1F3E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000474" y="1036209"/>
                <a:ext cx="630360" cy="79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B1303A99-ABBB-2445-9672-E848AFEC7FD3}"/>
              </a:ext>
            </a:extLst>
          </p:cNvPr>
          <p:cNvGrpSpPr/>
          <p:nvPr/>
        </p:nvGrpSpPr>
        <p:grpSpPr>
          <a:xfrm>
            <a:off x="3634354" y="3302409"/>
            <a:ext cx="1518840" cy="3358800"/>
            <a:chOff x="3634354" y="3302409"/>
            <a:chExt cx="1518840" cy="335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667EC08-823F-1F4B-9B47-375FC65FDA8A}"/>
                    </a:ext>
                  </a:extLst>
                </p14:cNvPr>
                <p14:cNvContentPartPr/>
                <p14:nvPr/>
              </p14:nvContentPartPr>
              <p14:xfrm>
                <a:off x="3634354" y="3302409"/>
                <a:ext cx="1518840" cy="32990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667EC08-823F-1F4B-9B47-375FC65FDA8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625714" y="3293409"/>
                  <a:ext cx="1536480" cy="33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979FED8-16AB-1D4E-9BE9-70DFDE488748}"/>
                    </a:ext>
                  </a:extLst>
                </p14:cNvPr>
                <p14:cNvContentPartPr/>
                <p14:nvPr/>
              </p14:nvContentPartPr>
              <p14:xfrm>
                <a:off x="3850354" y="5333529"/>
                <a:ext cx="20880" cy="13276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979FED8-16AB-1D4E-9BE9-70DFDE48874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41354" y="5324529"/>
                  <a:ext cx="38520" cy="134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571CB4A-6119-2C4C-A9E9-DBF00AE5F7C6}"/>
              </a:ext>
            </a:extLst>
          </p:cNvPr>
          <p:cNvGrpSpPr/>
          <p:nvPr/>
        </p:nvGrpSpPr>
        <p:grpSpPr>
          <a:xfrm>
            <a:off x="4213954" y="1991649"/>
            <a:ext cx="750600" cy="86040"/>
            <a:chOff x="4213954" y="1991649"/>
            <a:chExt cx="750600" cy="8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6EB4AA3-8945-7545-BDB2-781AB7C64F05}"/>
                    </a:ext>
                  </a:extLst>
                </p14:cNvPr>
                <p14:cNvContentPartPr/>
                <p14:nvPr/>
              </p14:nvContentPartPr>
              <p14:xfrm>
                <a:off x="4960234" y="2001729"/>
                <a:ext cx="4320" cy="3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6EB4AA3-8945-7545-BDB2-781AB7C64F0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51234" y="1992729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93ED1D5-44ED-8649-B12B-334964E1A3F5}"/>
                    </a:ext>
                  </a:extLst>
                </p14:cNvPr>
                <p14:cNvContentPartPr/>
                <p14:nvPr/>
              </p14:nvContentPartPr>
              <p14:xfrm>
                <a:off x="4862674" y="1991649"/>
                <a:ext cx="360" cy="3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93ED1D5-44ED-8649-B12B-334964E1A3F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53674" y="198264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79B35FF-5170-D34D-A516-D2245B354E2B}"/>
                    </a:ext>
                  </a:extLst>
                </p14:cNvPr>
                <p14:cNvContentPartPr/>
                <p14:nvPr/>
              </p14:nvContentPartPr>
              <p14:xfrm>
                <a:off x="4406194" y="1997769"/>
                <a:ext cx="4320" cy="3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79B35FF-5170-D34D-A516-D2245B354E2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97554" y="1989129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6F16122-9311-3D40-B083-502EF7C7FAC8}"/>
                    </a:ext>
                  </a:extLst>
                </p14:cNvPr>
                <p14:cNvContentPartPr/>
                <p14:nvPr/>
              </p14:nvContentPartPr>
              <p14:xfrm>
                <a:off x="4598074" y="2046009"/>
                <a:ext cx="360" cy="3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6F16122-9311-3D40-B083-502EF7C7FAC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589434" y="20373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F432AA2-430E-2649-8CB2-893DC79645C2}"/>
                    </a:ext>
                  </a:extLst>
                </p14:cNvPr>
                <p14:cNvContentPartPr/>
                <p14:nvPr/>
              </p14:nvContentPartPr>
              <p14:xfrm>
                <a:off x="4213954" y="2069409"/>
                <a:ext cx="360" cy="3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F432AA2-430E-2649-8CB2-893DC79645C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205314" y="20604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DB9338F-6361-0142-B3BB-8D8FA053ABF5}"/>
                    </a:ext>
                  </a:extLst>
                </p14:cNvPr>
                <p14:cNvContentPartPr/>
                <p14:nvPr/>
              </p14:nvContentPartPr>
              <p14:xfrm>
                <a:off x="4459114" y="2077329"/>
                <a:ext cx="360" cy="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DB9338F-6361-0142-B3BB-8D8FA053ABF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450114" y="20686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882BEEC9-3749-3B48-A1FC-0AD06E8A7889}"/>
                  </a:ext>
                </a:extLst>
              </p14:cNvPr>
              <p14:cNvContentPartPr/>
              <p14:nvPr/>
            </p14:nvContentPartPr>
            <p14:xfrm>
              <a:off x="4273714" y="1849809"/>
              <a:ext cx="360" cy="3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882BEEC9-3749-3B48-A1FC-0AD06E8A788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264714" y="18408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B70E460-6E5D-024C-999E-C5EC48440D06}"/>
                  </a:ext>
                </a:extLst>
              </p14:cNvPr>
              <p14:cNvContentPartPr/>
              <p14:nvPr/>
            </p14:nvContentPartPr>
            <p14:xfrm>
              <a:off x="4892914" y="1274529"/>
              <a:ext cx="360" cy="3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B70E460-6E5D-024C-999E-C5EC48440D0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883914" y="1265529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381BDEAD-4C1D-7C4B-A973-8349B3CBCA74}"/>
              </a:ext>
            </a:extLst>
          </p:cNvPr>
          <p:cNvGrpSpPr/>
          <p:nvPr/>
        </p:nvGrpSpPr>
        <p:grpSpPr>
          <a:xfrm>
            <a:off x="4665394" y="1626969"/>
            <a:ext cx="369720" cy="37080"/>
            <a:chOff x="4665394" y="1626969"/>
            <a:chExt cx="369720" cy="3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59D8488-5816-3B44-9D94-4E522F7BFD80}"/>
                    </a:ext>
                  </a:extLst>
                </p14:cNvPr>
                <p14:cNvContentPartPr/>
                <p14:nvPr/>
              </p14:nvContentPartPr>
              <p14:xfrm>
                <a:off x="5034754" y="1662249"/>
                <a:ext cx="360" cy="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59D8488-5816-3B44-9D94-4E522F7BFD8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25754" y="16536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965480-D46B-2A4C-8B6B-675ED2D23938}"/>
                    </a:ext>
                  </a:extLst>
                </p14:cNvPr>
                <p14:cNvContentPartPr/>
                <p14:nvPr/>
              </p14:nvContentPartPr>
              <p14:xfrm>
                <a:off x="4931074" y="1629489"/>
                <a:ext cx="8640" cy="46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D965480-D46B-2A4C-8B6B-675ED2D2393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22074" y="1620489"/>
                  <a:ext cx="262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D673E6D-540E-9042-B0A9-5619E373C879}"/>
                    </a:ext>
                  </a:extLst>
                </p14:cNvPr>
                <p14:cNvContentPartPr/>
                <p14:nvPr/>
              </p14:nvContentPartPr>
              <p14:xfrm>
                <a:off x="4665394" y="1626969"/>
                <a:ext cx="360" cy="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D673E6D-540E-9042-B0A9-5619E373C87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56754" y="16183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6D471D5-D1D1-1D43-951D-BDECC78255A7}"/>
                    </a:ext>
                  </a:extLst>
                </p14:cNvPr>
                <p14:cNvContentPartPr/>
                <p14:nvPr/>
              </p14:nvContentPartPr>
              <p14:xfrm>
                <a:off x="4892914" y="1660089"/>
                <a:ext cx="360" cy="39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6D471D5-D1D1-1D43-951D-BDECC78255A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83914" y="1651089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397E398-596F-904C-924B-941F855D5CC6}"/>
              </a:ext>
            </a:extLst>
          </p:cNvPr>
          <p:cNvGrpSpPr/>
          <p:nvPr/>
        </p:nvGrpSpPr>
        <p:grpSpPr>
          <a:xfrm>
            <a:off x="4401514" y="1396929"/>
            <a:ext cx="846360" cy="123840"/>
            <a:chOff x="4401514" y="1396929"/>
            <a:chExt cx="846360" cy="12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3BD70DC-E63E-564B-B27D-1B84F8115AB3}"/>
                    </a:ext>
                  </a:extLst>
                </p14:cNvPr>
                <p14:cNvContentPartPr/>
                <p14:nvPr/>
              </p14:nvContentPartPr>
              <p14:xfrm>
                <a:off x="4663954" y="1396929"/>
                <a:ext cx="360" cy="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3BD70DC-E63E-564B-B27D-1B84F8115AB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55314" y="13879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A219FD7-9039-5645-B282-3081DDD7E248}"/>
                    </a:ext>
                  </a:extLst>
                </p14:cNvPr>
                <p14:cNvContentPartPr/>
                <p14:nvPr/>
              </p14:nvContentPartPr>
              <p14:xfrm>
                <a:off x="5247514" y="1497369"/>
                <a:ext cx="360" cy="43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A219FD7-9039-5645-B282-3081DDD7E24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38874" y="1488729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A7BE5C5-9D70-564C-BBCB-E8EFA7A6C9EF}"/>
                    </a:ext>
                  </a:extLst>
                </p14:cNvPr>
                <p14:cNvContentPartPr/>
                <p14:nvPr/>
              </p14:nvContentPartPr>
              <p14:xfrm>
                <a:off x="4644874" y="1471809"/>
                <a:ext cx="360" cy="43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A7BE5C5-9D70-564C-BBCB-E8EFA7A6C9E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635874" y="1463169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2ED9320-848F-E243-94D5-E8067F5170B8}"/>
                    </a:ext>
                  </a:extLst>
                </p14:cNvPr>
                <p14:cNvContentPartPr/>
                <p14:nvPr/>
              </p14:nvContentPartPr>
              <p14:xfrm>
                <a:off x="4401514" y="1493049"/>
                <a:ext cx="360" cy="43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2ED9320-848F-E243-94D5-E8067F5170B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92874" y="1484049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FA8884C-583A-9C42-8062-B5D82213598B}"/>
                    </a:ext>
                  </a:extLst>
                </p14:cNvPr>
                <p14:cNvContentPartPr/>
                <p14:nvPr/>
              </p14:nvContentPartPr>
              <p14:xfrm>
                <a:off x="4874554" y="1520409"/>
                <a:ext cx="360" cy="3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FA8884C-583A-9C42-8062-B5D82213598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65914" y="15117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4AD09A1-A72A-E842-88A3-9BC0778C85D3}"/>
                    </a:ext>
                  </a:extLst>
                </p14:cNvPr>
                <p14:cNvContentPartPr/>
                <p14:nvPr/>
              </p14:nvContentPartPr>
              <p14:xfrm>
                <a:off x="5026114" y="1520409"/>
                <a:ext cx="360" cy="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4AD09A1-A72A-E842-88A3-9BC0778C85D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17474" y="15117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07D7ECA-BA63-464A-9038-6046386FB4FC}"/>
              </a:ext>
            </a:extLst>
          </p:cNvPr>
          <p:cNvGrpSpPr/>
          <p:nvPr/>
        </p:nvGrpSpPr>
        <p:grpSpPr>
          <a:xfrm>
            <a:off x="3758194" y="2289369"/>
            <a:ext cx="2031120" cy="4375800"/>
            <a:chOff x="3758194" y="2289369"/>
            <a:chExt cx="2031120" cy="437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51C41DD-24BC-9C4B-8532-CD9D27354EF5}"/>
                    </a:ext>
                  </a:extLst>
                </p14:cNvPr>
                <p14:cNvContentPartPr/>
                <p14:nvPr/>
              </p14:nvContentPartPr>
              <p14:xfrm>
                <a:off x="3758194" y="2289369"/>
                <a:ext cx="1706040" cy="1330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51C41DD-24BC-9C4B-8532-CD9D27354EF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749194" y="2280729"/>
                  <a:ext cx="1723680" cy="13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AD64C53-D523-1441-8819-ECB8634A6E55}"/>
                    </a:ext>
                  </a:extLst>
                </p14:cNvPr>
                <p14:cNvContentPartPr/>
                <p14:nvPr/>
              </p14:nvContentPartPr>
              <p14:xfrm>
                <a:off x="4616074" y="3618129"/>
                <a:ext cx="1164240" cy="2589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AD64C53-D523-1441-8819-ECB8634A6E5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607074" y="3609489"/>
                  <a:ext cx="1181880" cy="260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6798B2A-A98B-A54A-A043-69BBD4CB09FF}"/>
                    </a:ext>
                  </a:extLst>
                </p14:cNvPr>
                <p14:cNvContentPartPr/>
                <p14:nvPr/>
              </p14:nvContentPartPr>
              <p14:xfrm>
                <a:off x="4679074" y="5278449"/>
                <a:ext cx="1110240" cy="13867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6798B2A-A98B-A54A-A043-69BBD4CB09F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670074" y="5269449"/>
                  <a:ext cx="1127880" cy="14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46D7BD4-9F5A-664B-B434-69A0A12DB8D0}"/>
                    </a:ext>
                  </a:extLst>
                </p14:cNvPr>
                <p14:cNvContentPartPr/>
                <p14:nvPr/>
              </p14:nvContentPartPr>
              <p14:xfrm>
                <a:off x="4258954" y="2679609"/>
                <a:ext cx="360" cy="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46D7BD4-9F5A-664B-B434-69A0A12DB8D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249954" y="26706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FAA5621-7BD8-A74B-8CD5-FB39E6DC0E9E}"/>
                    </a:ext>
                  </a:extLst>
                </p14:cNvPr>
                <p14:cNvContentPartPr/>
                <p14:nvPr/>
              </p14:nvContentPartPr>
              <p14:xfrm>
                <a:off x="4332754" y="2650809"/>
                <a:ext cx="254880" cy="231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FAA5621-7BD8-A74B-8CD5-FB39E6DC0E9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324114" y="2642169"/>
                  <a:ext cx="2725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8AB4D37-FFB4-C742-A7F8-AA571C6F6D76}"/>
                    </a:ext>
                  </a:extLst>
                </p14:cNvPr>
                <p14:cNvContentPartPr/>
                <p14:nvPr/>
              </p14:nvContentPartPr>
              <p14:xfrm>
                <a:off x="4984714" y="2718489"/>
                <a:ext cx="165600" cy="260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8AB4D37-FFB4-C742-A7F8-AA571C6F6D7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75714" y="2709489"/>
                  <a:ext cx="1832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A7B0C96-6F38-1F4F-A049-03C59C5F01E9}"/>
                    </a:ext>
                  </a:extLst>
                </p14:cNvPr>
                <p14:cNvContentPartPr/>
                <p14:nvPr/>
              </p14:nvContentPartPr>
              <p14:xfrm>
                <a:off x="4425994" y="2766729"/>
                <a:ext cx="360" cy="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A7B0C96-6F38-1F4F-A049-03C59C5F01E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363354" y="270372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4062160-C556-5845-8DAC-72E54180FF19}"/>
                    </a:ext>
                  </a:extLst>
                </p14:cNvPr>
                <p14:cNvContentPartPr/>
                <p14:nvPr/>
              </p14:nvContentPartPr>
              <p14:xfrm>
                <a:off x="5058874" y="2868249"/>
                <a:ext cx="360" cy="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4062160-C556-5845-8DAC-72E54180FF1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996234" y="280524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550BC80-BA0F-2E4A-9217-FBFCDBAD34C7}"/>
                    </a:ext>
                  </a:extLst>
                </p14:cNvPr>
                <p14:cNvContentPartPr/>
                <p14:nvPr/>
              </p14:nvContentPartPr>
              <p14:xfrm>
                <a:off x="4367314" y="3142929"/>
                <a:ext cx="613080" cy="2811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550BC80-BA0F-2E4A-9217-FBFCDBAD34C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49674" y="3125289"/>
                  <a:ext cx="648720" cy="31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5DF6369-8A6B-B445-B961-B2236378CFF6}"/>
                  </a:ext>
                </a:extLst>
              </p14:cNvPr>
              <p14:cNvContentPartPr/>
              <p14:nvPr/>
            </p14:nvContentPartPr>
            <p14:xfrm>
              <a:off x="4724794" y="1467489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5DF6369-8A6B-B445-B961-B2236378CFF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689154" y="14314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2C9E1C2-DF97-3046-B0AA-3F5267E4E00D}"/>
                  </a:ext>
                </a:extLst>
              </p14:cNvPr>
              <p14:cNvContentPartPr/>
              <p14:nvPr/>
            </p14:nvContentPartPr>
            <p14:xfrm>
              <a:off x="4897954" y="1473249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2C9E1C2-DF97-3046-B0AA-3F5267E4E00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61954" y="143724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E6D4246-5C40-5145-8D41-F87A1FF0D8FD}"/>
                  </a:ext>
                </a:extLst>
              </p14:cNvPr>
              <p14:cNvContentPartPr/>
              <p14:nvPr/>
            </p14:nvContentPartPr>
            <p14:xfrm>
              <a:off x="4897954" y="1743609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E6D4246-5C40-5145-8D41-F87A1FF0D8F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61954" y="170796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EF6B975-C7FB-F348-865B-3576841B6056}"/>
                  </a:ext>
                </a:extLst>
              </p14:cNvPr>
              <p14:cNvContentPartPr/>
              <p14:nvPr/>
            </p14:nvContentPartPr>
            <p14:xfrm>
              <a:off x="4242034" y="1904889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EF6B975-C7FB-F348-865B-3576841B605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206034" y="186924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3EFCD1-D5A7-084C-B026-6C57A87A7234}"/>
                  </a:ext>
                </a:extLst>
              </p14:cNvPr>
              <p14:cNvContentPartPr/>
              <p14:nvPr/>
            </p14:nvContentPartPr>
            <p14:xfrm>
              <a:off x="4357234" y="2103609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3EFCD1-D5A7-084C-B026-6C57A87A723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321594" y="206760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32D90A4-D12A-B846-8936-3FF6DB853A12}"/>
                  </a:ext>
                </a:extLst>
              </p14:cNvPr>
              <p14:cNvContentPartPr/>
              <p14:nvPr/>
            </p14:nvContentPartPr>
            <p14:xfrm>
              <a:off x="4377034" y="1488369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32D90A4-D12A-B846-8936-3FF6DB853A1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341034" y="145236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5129D33-6727-F049-A32F-6450CFBCB0CA}"/>
                  </a:ext>
                </a:extLst>
              </p14:cNvPr>
              <p14:cNvContentPartPr/>
              <p14:nvPr/>
            </p14:nvContentPartPr>
            <p14:xfrm>
              <a:off x="4857634" y="1282089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5129D33-6727-F049-A32F-6450CFBCB0C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21994" y="12460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2261EA1-442B-6C4A-A117-65D342F583FC}"/>
                  </a:ext>
                </a:extLst>
              </p14:cNvPr>
              <p14:cNvContentPartPr/>
              <p14:nvPr/>
            </p14:nvContentPartPr>
            <p14:xfrm>
              <a:off x="4909474" y="2092449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2261EA1-442B-6C4A-A117-65D342F583F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73834" y="205644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40E03FA-66A7-B049-8E5B-0A3BC0E3AB70}"/>
                  </a:ext>
                </a:extLst>
              </p14:cNvPr>
              <p14:cNvContentPartPr/>
              <p14:nvPr/>
            </p14:nvContentPartPr>
            <p14:xfrm>
              <a:off x="4614994" y="2083089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40E03FA-66A7-B049-8E5B-0A3BC0E3AB7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579354" y="20470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264121F-74B9-0F4C-875F-F4AB7ED19888}"/>
                  </a:ext>
                </a:extLst>
              </p14:cNvPr>
              <p14:cNvContentPartPr/>
              <p14:nvPr/>
            </p14:nvContentPartPr>
            <p14:xfrm>
              <a:off x="4651354" y="1688169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264121F-74B9-0F4C-875F-F4AB7ED1988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615714" y="165252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039DEF7-11BC-7445-956A-0F223D91A9CA}"/>
                  </a:ext>
                </a:extLst>
              </p14:cNvPr>
              <p14:cNvContentPartPr/>
              <p14:nvPr/>
            </p14:nvContentPartPr>
            <p14:xfrm>
              <a:off x="4125034" y="2289369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039DEF7-11BC-7445-956A-0F223D91A9C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089394" y="225372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4089DF1-F2A0-FF43-BE63-8A5758C4B84D}"/>
                  </a:ext>
                </a:extLst>
              </p14:cNvPr>
              <p14:cNvContentPartPr/>
              <p14:nvPr/>
            </p14:nvContentPartPr>
            <p14:xfrm>
              <a:off x="5098474" y="2403849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4089DF1-F2A0-FF43-BE63-8A5758C4B84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062474" y="2368209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38B6C784-3BD4-3946-8F36-E5D2906BD442}"/>
              </a:ext>
            </a:extLst>
          </p:cNvPr>
          <p:cNvSpPr/>
          <p:nvPr/>
        </p:nvSpPr>
        <p:spPr>
          <a:xfrm>
            <a:off x="5031334" y="48794"/>
            <a:ext cx="346601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milligrams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809059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D7DBF5E-0081-644F-8790-5BE36B522843}"/>
                  </a:ext>
                </a:extLst>
              </p14:cNvPr>
              <p14:cNvContentPartPr/>
              <p14:nvPr/>
            </p14:nvContentPartPr>
            <p14:xfrm>
              <a:off x="6559354" y="1457409"/>
              <a:ext cx="360" cy="3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D7DBF5E-0081-644F-8790-5BE36B5228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50354" y="14484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D8415F9-51C6-4F41-9FE6-3C6F9B6360DF}"/>
                  </a:ext>
                </a:extLst>
              </p14:cNvPr>
              <p14:cNvContentPartPr/>
              <p14:nvPr/>
            </p14:nvContentPartPr>
            <p14:xfrm>
              <a:off x="4428514" y="4208169"/>
              <a:ext cx="935640" cy="26784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D8415F9-51C6-4F41-9FE6-3C6F9B6360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19874" y="4199529"/>
                <a:ext cx="95328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4FCAF62-6FAF-D54C-B26D-7C1D6D798B2F}"/>
                  </a:ext>
                </a:extLst>
              </p14:cNvPr>
              <p14:cNvContentPartPr/>
              <p14:nvPr/>
            </p14:nvContentPartPr>
            <p14:xfrm>
              <a:off x="1628794" y="1024689"/>
              <a:ext cx="360" cy="3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4FCAF62-6FAF-D54C-B26D-7C1D6D798B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65794" y="96204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0E1CD22-1E26-AE47-8FEA-1FC6DD71C10A}"/>
                  </a:ext>
                </a:extLst>
              </p14:cNvPr>
              <p14:cNvContentPartPr/>
              <p14:nvPr/>
            </p14:nvContentPartPr>
            <p14:xfrm>
              <a:off x="2478394" y="1139889"/>
              <a:ext cx="360" cy="3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0E1CD22-1E26-AE47-8FEA-1FC6DD71C1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15394" y="107688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C06896E-B212-4C4F-A560-0FC813A96FA7}"/>
                  </a:ext>
                </a:extLst>
              </p14:cNvPr>
              <p14:cNvContentPartPr/>
              <p14:nvPr/>
            </p14:nvContentPartPr>
            <p14:xfrm>
              <a:off x="1520794" y="1548129"/>
              <a:ext cx="883800" cy="774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C06896E-B212-4C4F-A560-0FC813A96FA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58154" y="1485129"/>
                <a:ext cx="100944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343B0D1-2D79-8941-904C-844342FE9A25}"/>
                  </a:ext>
                </a:extLst>
              </p14:cNvPr>
              <p14:cNvContentPartPr/>
              <p14:nvPr/>
            </p14:nvContentPartPr>
            <p14:xfrm>
              <a:off x="694414" y="464889"/>
              <a:ext cx="2598480" cy="186480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343B0D1-2D79-8941-904C-844342FE9A2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6774" y="447249"/>
                <a:ext cx="2634120" cy="190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0219C937-CCCF-2644-9465-792FC1851653}"/>
              </a:ext>
            </a:extLst>
          </p:cNvPr>
          <p:cNvGrpSpPr/>
          <p:nvPr/>
        </p:nvGrpSpPr>
        <p:grpSpPr>
          <a:xfrm>
            <a:off x="1335394" y="2329689"/>
            <a:ext cx="1067040" cy="3942000"/>
            <a:chOff x="1335394" y="2329689"/>
            <a:chExt cx="1067040" cy="394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2880630-5B87-6A4E-B131-0310B52BC362}"/>
                    </a:ext>
                  </a:extLst>
                </p14:cNvPr>
                <p14:cNvContentPartPr/>
                <p14:nvPr/>
              </p14:nvContentPartPr>
              <p14:xfrm>
                <a:off x="1335394" y="2329689"/>
                <a:ext cx="753120" cy="39420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2880630-5B87-6A4E-B131-0310B52BC36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17394" y="2312049"/>
                  <a:ext cx="788760" cy="39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478A7FE-BC43-A345-9590-E0813AF45646}"/>
                    </a:ext>
                  </a:extLst>
                </p14:cNvPr>
                <p14:cNvContentPartPr/>
                <p14:nvPr/>
              </p14:nvContentPartPr>
              <p14:xfrm>
                <a:off x="2050714" y="4728369"/>
                <a:ext cx="351720" cy="15411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478A7FE-BC43-A345-9590-E0813AF4564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32714" y="4710369"/>
                  <a:ext cx="387360" cy="157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0CAE0D7-20EC-C244-B9B9-372277AF7C68}"/>
                  </a:ext>
                </a:extLst>
              </p14:cNvPr>
              <p14:cNvContentPartPr/>
              <p14:nvPr/>
            </p14:nvContentPartPr>
            <p14:xfrm>
              <a:off x="2096794" y="1527969"/>
              <a:ext cx="1935000" cy="16174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0CAE0D7-20EC-C244-B9B9-372277AF7C6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79154" y="1510329"/>
                <a:ext cx="1970640" cy="165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C83174E-8107-2049-8BDF-0BB95DC1F3EA}"/>
                  </a:ext>
                </a:extLst>
              </p14:cNvPr>
              <p14:cNvContentPartPr/>
              <p14:nvPr/>
            </p14:nvContentPartPr>
            <p14:xfrm>
              <a:off x="4018114" y="1054209"/>
              <a:ext cx="594720" cy="7581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C83174E-8107-2049-8BDF-0BB95DC1F3E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000474" y="1036209"/>
                <a:ext cx="630360" cy="79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B1303A99-ABBB-2445-9672-E848AFEC7FD3}"/>
              </a:ext>
            </a:extLst>
          </p:cNvPr>
          <p:cNvGrpSpPr/>
          <p:nvPr/>
        </p:nvGrpSpPr>
        <p:grpSpPr>
          <a:xfrm>
            <a:off x="3634354" y="3302409"/>
            <a:ext cx="1518840" cy="3358800"/>
            <a:chOff x="3634354" y="3302409"/>
            <a:chExt cx="1518840" cy="335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667EC08-823F-1F4B-9B47-375FC65FDA8A}"/>
                    </a:ext>
                  </a:extLst>
                </p14:cNvPr>
                <p14:cNvContentPartPr/>
                <p14:nvPr/>
              </p14:nvContentPartPr>
              <p14:xfrm>
                <a:off x="3634354" y="3302409"/>
                <a:ext cx="1518840" cy="32990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667EC08-823F-1F4B-9B47-375FC65FDA8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625714" y="3293409"/>
                  <a:ext cx="1536480" cy="33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979FED8-16AB-1D4E-9BE9-70DFDE488748}"/>
                    </a:ext>
                  </a:extLst>
                </p14:cNvPr>
                <p14:cNvContentPartPr/>
                <p14:nvPr/>
              </p14:nvContentPartPr>
              <p14:xfrm>
                <a:off x="3850354" y="5333529"/>
                <a:ext cx="20880" cy="13276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979FED8-16AB-1D4E-9BE9-70DFDE48874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41354" y="5324529"/>
                  <a:ext cx="38520" cy="134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571CB4A-6119-2C4C-A9E9-DBF00AE5F7C6}"/>
              </a:ext>
            </a:extLst>
          </p:cNvPr>
          <p:cNvGrpSpPr/>
          <p:nvPr/>
        </p:nvGrpSpPr>
        <p:grpSpPr>
          <a:xfrm>
            <a:off x="4213954" y="1991649"/>
            <a:ext cx="750600" cy="86040"/>
            <a:chOff x="4213954" y="1991649"/>
            <a:chExt cx="750600" cy="8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6EB4AA3-8945-7545-BDB2-781AB7C64F05}"/>
                    </a:ext>
                  </a:extLst>
                </p14:cNvPr>
                <p14:cNvContentPartPr/>
                <p14:nvPr/>
              </p14:nvContentPartPr>
              <p14:xfrm>
                <a:off x="4960234" y="2001729"/>
                <a:ext cx="4320" cy="3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6EB4AA3-8945-7545-BDB2-781AB7C64F0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51234" y="1992729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93ED1D5-44ED-8649-B12B-334964E1A3F5}"/>
                    </a:ext>
                  </a:extLst>
                </p14:cNvPr>
                <p14:cNvContentPartPr/>
                <p14:nvPr/>
              </p14:nvContentPartPr>
              <p14:xfrm>
                <a:off x="4862674" y="1991649"/>
                <a:ext cx="360" cy="3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93ED1D5-44ED-8649-B12B-334964E1A3F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53674" y="198264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79B35FF-5170-D34D-A516-D2245B354E2B}"/>
                    </a:ext>
                  </a:extLst>
                </p14:cNvPr>
                <p14:cNvContentPartPr/>
                <p14:nvPr/>
              </p14:nvContentPartPr>
              <p14:xfrm>
                <a:off x="4406194" y="1997769"/>
                <a:ext cx="4320" cy="3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79B35FF-5170-D34D-A516-D2245B354E2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97554" y="1989129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6F16122-9311-3D40-B083-502EF7C7FAC8}"/>
                    </a:ext>
                  </a:extLst>
                </p14:cNvPr>
                <p14:cNvContentPartPr/>
                <p14:nvPr/>
              </p14:nvContentPartPr>
              <p14:xfrm>
                <a:off x="4598074" y="2046009"/>
                <a:ext cx="360" cy="3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6F16122-9311-3D40-B083-502EF7C7FAC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589434" y="20373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F432AA2-430E-2649-8CB2-893DC79645C2}"/>
                    </a:ext>
                  </a:extLst>
                </p14:cNvPr>
                <p14:cNvContentPartPr/>
                <p14:nvPr/>
              </p14:nvContentPartPr>
              <p14:xfrm>
                <a:off x="4213954" y="2069409"/>
                <a:ext cx="360" cy="3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F432AA2-430E-2649-8CB2-893DC79645C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205314" y="20604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DB9338F-6361-0142-B3BB-8D8FA053ABF5}"/>
                    </a:ext>
                  </a:extLst>
                </p14:cNvPr>
                <p14:cNvContentPartPr/>
                <p14:nvPr/>
              </p14:nvContentPartPr>
              <p14:xfrm>
                <a:off x="4459114" y="2077329"/>
                <a:ext cx="360" cy="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DB9338F-6361-0142-B3BB-8D8FA053ABF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450114" y="20686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882BEEC9-3749-3B48-A1FC-0AD06E8A7889}"/>
                  </a:ext>
                </a:extLst>
              </p14:cNvPr>
              <p14:cNvContentPartPr/>
              <p14:nvPr/>
            </p14:nvContentPartPr>
            <p14:xfrm>
              <a:off x="4273714" y="1849809"/>
              <a:ext cx="360" cy="3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882BEEC9-3749-3B48-A1FC-0AD06E8A788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264714" y="18408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B70E460-6E5D-024C-999E-C5EC48440D06}"/>
                  </a:ext>
                </a:extLst>
              </p14:cNvPr>
              <p14:cNvContentPartPr/>
              <p14:nvPr/>
            </p14:nvContentPartPr>
            <p14:xfrm>
              <a:off x="4892914" y="1274529"/>
              <a:ext cx="360" cy="3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B70E460-6E5D-024C-999E-C5EC48440D0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883914" y="1265529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381BDEAD-4C1D-7C4B-A973-8349B3CBCA74}"/>
              </a:ext>
            </a:extLst>
          </p:cNvPr>
          <p:cNvGrpSpPr/>
          <p:nvPr/>
        </p:nvGrpSpPr>
        <p:grpSpPr>
          <a:xfrm>
            <a:off x="4665394" y="1626969"/>
            <a:ext cx="369720" cy="37080"/>
            <a:chOff x="4665394" y="1626969"/>
            <a:chExt cx="369720" cy="3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59D8488-5816-3B44-9D94-4E522F7BFD80}"/>
                    </a:ext>
                  </a:extLst>
                </p14:cNvPr>
                <p14:cNvContentPartPr/>
                <p14:nvPr/>
              </p14:nvContentPartPr>
              <p14:xfrm>
                <a:off x="5034754" y="1662249"/>
                <a:ext cx="360" cy="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59D8488-5816-3B44-9D94-4E522F7BFD8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25754" y="16536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965480-D46B-2A4C-8B6B-675ED2D23938}"/>
                    </a:ext>
                  </a:extLst>
                </p14:cNvPr>
                <p14:cNvContentPartPr/>
                <p14:nvPr/>
              </p14:nvContentPartPr>
              <p14:xfrm>
                <a:off x="4931074" y="1629489"/>
                <a:ext cx="8640" cy="46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D965480-D46B-2A4C-8B6B-675ED2D2393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22074" y="1620489"/>
                  <a:ext cx="262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D673E6D-540E-9042-B0A9-5619E373C879}"/>
                    </a:ext>
                  </a:extLst>
                </p14:cNvPr>
                <p14:cNvContentPartPr/>
                <p14:nvPr/>
              </p14:nvContentPartPr>
              <p14:xfrm>
                <a:off x="4665394" y="1626969"/>
                <a:ext cx="360" cy="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D673E6D-540E-9042-B0A9-5619E373C87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56754" y="16183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6D471D5-D1D1-1D43-951D-BDECC78255A7}"/>
                    </a:ext>
                  </a:extLst>
                </p14:cNvPr>
                <p14:cNvContentPartPr/>
                <p14:nvPr/>
              </p14:nvContentPartPr>
              <p14:xfrm>
                <a:off x="4892914" y="1660089"/>
                <a:ext cx="360" cy="39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6D471D5-D1D1-1D43-951D-BDECC78255A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83914" y="1651089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397E398-596F-904C-924B-941F855D5CC6}"/>
              </a:ext>
            </a:extLst>
          </p:cNvPr>
          <p:cNvGrpSpPr/>
          <p:nvPr/>
        </p:nvGrpSpPr>
        <p:grpSpPr>
          <a:xfrm>
            <a:off x="4401514" y="1396929"/>
            <a:ext cx="846360" cy="123840"/>
            <a:chOff x="4401514" y="1396929"/>
            <a:chExt cx="846360" cy="12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3BD70DC-E63E-564B-B27D-1B84F8115AB3}"/>
                    </a:ext>
                  </a:extLst>
                </p14:cNvPr>
                <p14:cNvContentPartPr/>
                <p14:nvPr/>
              </p14:nvContentPartPr>
              <p14:xfrm>
                <a:off x="4663954" y="1396929"/>
                <a:ext cx="360" cy="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3BD70DC-E63E-564B-B27D-1B84F8115AB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55314" y="13879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A219FD7-9039-5645-B282-3081DDD7E248}"/>
                    </a:ext>
                  </a:extLst>
                </p14:cNvPr>
                <p14:cNvContentPartPr/>
                <p14:nvPr/>
              </p14:nvContentPartPr>
              <p14:xfrm>
                <a:off x="5247514" y="1497369"/>
                <a:ext cx="360" cy="43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A219FD7-9039-5645-B282-3081DDD7E24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38874" y="1488729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A7BE5C5-9D70-564C-BBCB-E8EFA7A6C9EF}"/>
                    </a:ext>
                  </a:extLst>
                </p14:cNvPr>
                <p14:cNvContentPartPr/>
                <p14:nvPr/>
              </p14:nvContentPartPr>
              <p14:xfrm>
                <a:off x="4644874" y="1471809"/>
                <a:ext cx="360" cy="43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A7BE5C5-9D70-564C-BBCB-E8EFA7A6C9E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635874" y="1463169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2ED9320-848F-E243-94D5-E8067F5170B8}"/>
                    </a:ext>
                  </a:extLst>
                </p14:cNvPr>
                <p14:cNvContentPartPr/>
                <p14:nvPr/>
              </p14:nvContentPartPr>
              <p14:xfrm>
                <a:off x="4401514" y="1493049"/>
                <a:ext cx="360" cy="43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2ED9320-848F-E243-94D5-E8067F5170B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92874" y="1484049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FA8884C-583A-9C42-8062-B5D82213598B}"/>
                    </a:ext>
                  </a:extLst>
                </p14:cNvPr>
                <p14:cNvContentPartPr/>
                <p14:nvPr/>
              </p14:nvContentPartPr>
              <p14:xfrm>
                <a:off x="4874554" y="1520409"/>
                <a:ext cx="360" cy="3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FA8884C-583A-9C42-8062-B5D82213598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65914" y="15117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4AD09A1-A72A-E842-88A3-9BC0778C85D3}"/>
                    </a:ext>
                  </a:extLst>
                </p14:cNvPr>
                <p14:cNvContentPartPr/>
                <p14:nvPr/>
              </p14:nvContentPartPr>
              <p14:xfrm>
                <a:off x="5026114" y="1520409"/>
                <a:ext cx="360" cy="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4AD09A1-A72A-E842-88A3-9BC0778C85D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17474" y="15117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07D7ECA-BA63-464A-9038-6046386FB4FC}"/>
              </a:ext>
            </a:extLst>
          </p:cNvPr>
          <p:cNvGrpSpPr/>
          <p:nvPr/>
        </p:nvGrpSpPr>
        <p:grpSpPr>
          <a:xfrm>
            <a:off x="3758194" y="2289369"/>
            <a:ext cx="2031120" cy="4375800"/>
            <a:chOff x="3758194" y="2289369"/>
            <a:chExt cx="2031120" cy="437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51C41DD-24BC-9C4B-8532-CD9D27354EF5}"/>
                    </a:ext>
                  </a:extLst>
                </p14:cNvPr>
                <p14:cNvContentPartPr/>
                <p14:nvPr/>
              </p14:nvContentPartPr>
              <p14:xfrm>
                <a:off x="3758194" y="2289369"/>
                <a:ext cx="1706040" cy="1330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51C41DD-24BC-9C4B-8532-CD9D27354EF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749194" y="2280729"/>
                  <a:ext cx="1723680" cy="13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AD64C53-D523-1441-8819-ECB8634A6E55}"/>
                    </a:ext>
                  </a:extLst>
                </p14:cNvPr>
                <p14:cNvContentPartPr/>
                <p14:nvPr/>
              </p14:nvContentPartPr>
              <p14:xfrm>
                <a:off x="4616074" y="3618129"/>
                <a:ext cx="1164240" cy="2589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AD64C53-D523-1441-8819-ECB8634A6E5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607074" y="3609489"/>
                  <a:ext cx="1181880" cy="260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6798B2A-A98B-A54A-A043-69BBD4CB09FF}"/>
                    </a:ext>
                  </a:extLst>
                </p14:cNvPr>
                <p14:cNvContentPartPr/>
                <p14:nvPr/>
              </p14:nvContentPartPr>
              <p14:xfrm>
                <a:off x="4679074" y="5278449"/>
                <a:ext cx="1110240" cy="13867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6798B2A-A98B-A54A-A043-69BBD4CB09F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670074" y="5269449"/>
                  <a:ext cx="1127880" cy="14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46D7BD4-9F5A-664B-B434-69A0A12DB8D0}"/>
                    </a:ext>
                  </a:extLst>
                </p14:cNvPr>
                <p14:cNvContentPartPr/>
                <p14:nvPr/>
              </p14:nvContentPartPr>
              <p14:xfrm>
                <a:off x="4258954" y="2679609"/>
                <a:ext cx="360" cy="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46D7BD4-9F5A-664B-B434-69A0A12DB8D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249954" y="26706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FAA5621-7BD8-A74B-8CD5-FB39E6DC0E9E}"/>
                    </a:ext>
                  </a:extLst>
                </p14:cNvPr>
                <p14:cNvContentPartPr/>
                <p14:nvPr/>
              </p14:nvContentPartPr>
              <p14:xfrm>
                <a:off x="4332754" y="2650809"/>
                <a:ext cx="254880" cy="231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FAA5621-7BD8-A74B-8CD5-FB39E6DC0E9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324114" y="2642169"/>
                  <a:ext cx="2725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8AB4D37-FFB4-C742-A7F8-AA571C6F6D76}"/>
                    </a:ext>
                  </a:extLst>
                </p14:cNvPr>
                <p14:cNvContentPartPr/>
                <p14:nvPr/>
              </p14:nvContentPartPr>
              <p14:xfrm>
                <a:off x="4984714" y="2718489"/>
                <a:ext cx="165600" cy="260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8AB4D37-FFB4-C742-A7F8-AA571C6F6D7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75714" y="2709489"/>
                  <a:ext cx="1832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A7B0C96-6F38-1F4F-A049-03C59C5F01E9}"/>
                    </a:ext>
                  </a:extLst>
                </p14:cNvPr>
                <p14:cNvContentPartPr/>
                <p14:nvPr/>
              </p14:nvContentPartPr>
              <p14:xfrm>
                <a:off x="4425994" y="2766729"/>
                <a:ext cx="360" cy="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A7B0C96-6F38-1F4F-A049-03C59C5F01E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363354" y="270372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4062160-C556-5845-8DAC-72E54180FF19}"/>
                    </a:ext>
                  </a:extLst>
                </p14:cNvPr>
                <p14:cNvContentPartPr/>
                <p14:nvPr/>
              </p14:nvContentPartPr>
              <p14:xfrm>
                <a:off x="5058874" y="2868249"/>
                <a:ext cx="360" cy="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4062160-C556-5845-8DAC-72E54180FF1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996234" y="280524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550BC80-BA0F-2E4A-9217-FBFCDBAD34C7}"/>
                    </a:ext>
                  </a:extLst>
                </p14:cNvPr>
                <p14:cNvContentPartPr/>
                <p14:nvPr/>
              </p14:nvContentPartPr>
              <p14:xfrm>
                <a:off x="4367314" y="3142929"/>
                <a:ext cx="613080" cy="2811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550BC80-BA0F-2E4A-9217-FBFCDBAD34C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49674" y="3125289"/>
                  <a:ext cx="648720" cy="31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5DF6369-8A6B-B445-B961-B2236378CFF6}"/>
                  </a:ext>
                </a:extLst>
              </p14:cNvPr>
              <p14:cNvContentPartPr/>
              <p14:nvPr/>
            </p14:nvContentPartPr>
            <p14:xfrm>
              <a:off x="4724794" y="1467489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5DF6369-8A6B-B445-B961-B2236378CFF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689154" y="14314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2C9E1C2-DF97-3046-B0AA-3F5267E4E00D}"/>
                  </a:ext>
                </a:extLst>
              </p14:cNvPr>
              <p14:cNvContentPartPr/>
              <p14:nvPr/>
            </p14:nvContentPartPr>
            <p14:xfrm>
              <a:off x="4897954" y="1473249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2C9E1C2-DF97-3046-B0AA-3F5267E4E00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61954" y="143724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E6D4246-5C40-5145-8D41-F87A1FF0D8FD}"/>
                  </a:ext>
                </a:extLst>
              </p14:cNvPr>
              <p14:cNvContentPartPr/>
              <p14:nvPr/>
            </p14:nvContentPartPr>
            <p14:xfrm>
              <a:off x="4897954" y="1743609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E6D4246-5C40-5145-8D41-F87A1FF0D8F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61954" y="170796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EF6B975-C7FB-F348-865B-3576841B6056}"/>
                  </a:ext>
                </a:extLst>
              </p14:cNvPr>
              <p14:cNvContentPartPr/>
              <p14:nvPr/>
            </p14:nvContentPartPr>
            <p14:xfrm>
              <a:off x="4242034" y="1904889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EF6B975-C7FB-F348-865B-3576841B605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206034" y="186924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3EFCD1-D5A7-084C-B026-6C57A87A7234}"/>
                  </a:ext>
                </a:extLst>
              </p14:cNvPr>
              <p14:cNvContentPartPr/>
              <p14:nvPr/>
            </p14:nvContentPartPr>
            <p14:xfrm>
              <a:off x="4357234" y="2103609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3EFCD1-D5A7-084C-B026-6C57A87A723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321594" y="206760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32D90A4-D12A-B846-8936-3FF6DB853A12}"/>
                  </a:ext>
                </a:extLst>
              </p14:cNvPr>
              <p14:cNvContentPartPr/>
              <p14:nvPr/>
            </p14:nvContentPartPr>
            <p14:xfrm>
              <a:off x="4377034" y="1488369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32D90A4-D12A-B846-8936-3FF6DB853A1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341034" y="145236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5129D33-6727-F049-A32F-6450CFBCB0CA}"/>
                  </a:ext>
                </a:extLst>
              </p14:cNvPr>
              <p14:cNvContentPartPr/>
              <p14:nvPr/>
            </p14:nvContentPartPr>
            <p14:xfrm>
              <a:off x="4857634" y="1282089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5129D33-6727-F049-A32F-6450CFBCB0C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21994" y="12460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2261EA1-442B-6C4A-A117-65D342F583FC}"/>
                  </a:ext>
                </a:extLst>
              </p14:cNvPr>
              <p14:cNvContentPartPr/>
              <p14:nvPr/>
            </p14:nvContentPartPr>
            <p14:xfrm>
              <a:off x="4909474" y="2092449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2261EA1-442B-6C4A-A117-65D342F583F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73834" y="205644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40E03FA-66A7-B049-8E5B-0A3BC0E3AB70}"/>
                  </a:ext>
                </a:extLst>
              </p14:cNvPr>
              <p14:cNvContentPartPr/>
              <p14:nvPr/>
            </p14:nvContentPartPr>
            <p14:xfrm>
              <a:off x="4614994" y="2083089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40E03FA-66A7-B049-8E5B-0A3BC0E3AB7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579354" y="20470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264121F-74B9-0F4C-875F-F4AB7ED19888}"/>
                  </a:ext>
                </a:extLst>
              </p14:cNvPr>
              <p14:cNvContentPartPr/>
              <p14:nvPr/>
            </p14:nvContentPartPr>
            <p14:xfrm>
              <a:off x="4651354" y="1688169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264121F-74B9-0F4C-875F-F4AB7ED1988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615714" y="165252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039DEF7-11BC-7445-956A-0F223D91A9CA}"/>
                  </a:ext>
                </a:extLst>
              </p14:cNvPr>
              <p14:cNvContentPartPr/>
              <p14:nvPr/>
            </p14:nvContentPartPr>
            <p14:xfrm>
              <a:off x="4125034" y="2289369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039DEF7-11BC-7445-956A-0F223D91A9C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089394" y="225372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4089DF1-F2A0-FF43-BE63-8A5758C4B84D}"/>
                  </a:ext>
                </a:extLst>
              </p14:cNvPr>
              <p14:cNvContentPartPr/>
              <p14:nvPr/>
            </p14:nvContentPartPr>
            <p14:xfrm>
              <a:off x="5098474" y="2403849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4089DF1-F2A0-FF43-BE63-8A5758C4B84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062474" y="236820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DD5C427-BDDF-6646-A164-B484D3281973}"/>
                  </a:ext>
                </a:extLst>
              </p14:cNvPr>
              <p14:cNvContentPartPr/>
              <p14:nvPr/>
            </p14:nvContentPartPr>
            <p14:xfrm>
              <a:off x="4130794" y="1555689"/>
              <a:ext cx="1079280" cy="6577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DD5C427-BDDF-6646-A164-B484D3281973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094794" y="1519689"/>
                <a:ext cx="1150920" cy="72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82C0AC92-ADA7-3C4C-9810-ED6FAE038928}"/>
              </a:ext>
            </a:extLst>
          </p:cNvPr>
          <p:cNvGrpSpPr/>
          <p:nvPr/>
        </p:nvGrpSpPr>
        <p:grpSpPr>
          <a:xfrm>
            <a:off x="4532554" y="1848729"/>
            <a:ext cx="236160" cy="297720"/>
            <a:chOff x="4532554" y="1848729"/>
            <a:chExt cx="236160" cy="29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A0CEF6B-765F-754A-807F-DD2FBBC4C693}"/>
                    </a:ext>
                  </a:extLst>
                </p14:cNvPr>
                <p14:cNvContentPartPr/>
                <p14:nvPr/>
              </p14:nvContentPartPr>
              <p14:xfrm>
                <a:off x="4532554" y="1848729"/>
                <a:ext cx="236160" cy="172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A0CEF6B-765F-754A-807F-DD2FBBC4C69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496554" y="1813089"/>
                  <a:ext cx="3078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6E58F63-3EB0-4648-B6CE-B3B1DC2C577A}"/>
                    </a:ext>
                  </a:extLst>
                </p14:cNvPr>
                <p14:cNvContentPartPr/>
                <p14:nvPr/>
              </p14:nvContentPartPr>
              <p14:xfrm>
                <a:off x="4544434" y="1938369"/>
                <a:ext cx="179280" cy="2080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6E58F63-3EB0-4648-B6CE-B3B1DC2C577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508794" y="1902369"/>
                  <a:ext cx="250920" cy="279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28559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D7DBF5E-0081-644F-8790-5BE36B522843}"/>
                  </a:ext>
                </a:extLst>
              </p14:cNvPr>
              <p14:cNvContentPartPr/>
              <p14:nvPr/>
            </p14:nvContentPartPr>
            <p14:xfrm>
              <a:off x="6559354" y="1457409"/>
              <a:ext cx="360" cy="3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D7DBF5E-0081-644F-8790-5BE36B5228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50354" y="14484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D8415F9-51C6-4F41-9FE6-3C6F9B6360DF}"/>
                  </a:ext>
                </a:extLst>
              </p14:cNvPr>
              <p14:cNvContentPartPr/>
              <p14:nvPr/>
            </p14:nvContentPartPr>
            <p14:xfrm>
              <a:off x="4428514" y="4208169"/>
              <a:ext cx="935640" cy="26784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D8415F9-51C6-4F41-9FE6-3C6F9B6360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19874" y="4199529"/>
                <a:ext cx="95328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4FCAF62-6FAF-D54C-B26D-7C1D6D798B2F}"/>
                  </a:ext>
                </a:extLst>
              </p14:cNvPr>
              <p14:cNvContentPartPr/>
              <p14:nvPr/>
            </p14:nvContentPartPr>
            <p14:xfrm>
              <a:off x="1628794" y="1024689"/>
              <a:ext cx="360" cy="3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4FCAF62-6FAF-D54C-B26D-7C1D6D798B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65794" y="96204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0E1CD22-1E26-AE47-8FEA-1FC6DD71C10A}"/>
                  </a:ext>
                </a:extLst>
              </p14:cNvPr>
              <p14:cNvContentPartPr/>
              <p14:nvPr/>
            </p14:nvContentPartPr>
            <p14:xfrm>
              <a:off x="2478394" y="1139889"/>
              <a:ext cx="360" cy="3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0E1CD22-1E26-AE47-8FEA-1FC6DD71C1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15394" y="107688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C06896E-B212-4C4F-A560-0FC813A96FA7}"/>
                  </a:ext>
                </a:extLst>
              </p14:cNvPr>
              <p14:cNvContentPartPr/>
              <p14:nvPr/>
            </p14:nvContentPartPr>
            <p14:xfrm>
              <a:off x="1520794" y="1548129"/>
              <a:ext cx="883800" cy="774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C06896E-B212-4C4F-A560-0FC813A96FA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58154" y="1485129"/>
                <a:ext cx="100944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343B0D1-2D79-8941-904C-844342FE9A25}"/>
                  </a:ext>
                </a:extLst>
              </p14:cNvPr>
              <p14:cNvContentPartPr/>
              <p14:nvPr/>
            </p14:nvContentPartPr>
            <p14:xfrm>
              <a:off x="694414" y="464889"/>
              <a:ext cx="2598480" cy="186480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343B0D1-2D79-8941-904C-844342FE9A2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6774" y="447249"/>
                <a:ext cx="2634120" cy="190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0219C937-CCCF-2644-9465-792FC1851653}"/>
              </a:ext>
            </a:extLst>
          </p:cNvPr>
          <p:cNvGrpSpPr/>
          <p:nvPr/>
        </p:nvGrpSpPr>
        <p:grpSpPr>
          <a:xfrm>
            <a:off x="1335394" y="2329689"/>
            <a:ext cx="1067040" cy="3942000"/>
            <a:chOff x="1335394" y="2329689"/>
            <a:chExt cx="1067040" cy="394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2880630-5B87-6A4E-B131-0310B52BC362}"/>
                    </a:ext>
                  </a:extLst>
                </p14:cNvPr>
                <p14:cNvContentPartPr/>
                <p14:nvPr/>
              </p14:nvContentPartPr>
              <p14:xfrm>
                <a:off x="1335394" y="2329689"/>
                <a:ext cx="753120" cy="39420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2880630-5B87-6A4E-B131-0310B52BC36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17394" y="2312049"/>
                  <a:ext cx="788760" cy="39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478A7FE-BC43-A345-9590-E0813AF45646}"/>
                    </a:ext>
                  </a:extLst>
                </p14:cNvPr>
                <p14:cNvContentPartPr/>
                <p14:nvPr/>
              </p14:nvContentPartPr>
              <p14:xfrm>
                <a:off x="2050714" y="4728369"/>
                <a:ext cx="351720" cy="15411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478A7FE-BC43-A345-9590-E0813AF4564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32714" y="4710369"/>
                  <a:ext cx="387360" cy="157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0CAE0D7-20EC-C244-B9B9-372277AF7C68}"/>
                  </a:ext>
                </a:extLst>
              </p14:cNvPr>
              <p14:cNvContentPartPr/>
              <p14:nvPr/>
            </p14:nvContentPartPr>
            <p14:xfrm>
              <a:off x="2096794" y="1527969"/>
              <a:ext cx="1935000" cy="16174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0CAE0D7-20EC-C244-B9B9-372277AF7C6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79154" y="1510329"/>
                <a:ext cx="1970640" cy="165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C83174E-8107-2049-8BDF-0BB95DC1F3EA}"/>
                  </a:ext>
                </a:extLst>
              </p14:cNvPr>
              <p14:cNvContentPartPr/>
              <p14:nvPr/>
            </p14:nvContentPartPr>
            <p14:xfrm>
              <a:off x="4018114" y="1054209"/>
              <a:ext cx="594720" cy="7581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C83174E-8107-2049-8BDF-0BB95DC1F3E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000474" y="1036209"/>
                <a:ext cx="630360" cy="79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B1303A99-ABBB-2445-9672-E848AFEC7FD3}"/>
              </a:ext>
            </a:extLst>
          </p:cNvPr>
          <p:cNvGrpSpPr/>
          <p:nvPr/>
        </p:nvGrpSpPr>
        <p:grpSpPr>
          <a:xfrm>
            <a:off x="3634354" y="3302409"/>
            <a:ext cx="1518840" cy="3358800"/>
            <a:chOff x="3634354" y="3302409"/>
            <a:chExt cx="1518840" cy="335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667EC08-823F-1F4B-9B47-375FC65FDA8A}"/>
                    </a:ext>
                  </a:extLst>
                </p14:cNvPr>
                <p14:cNvContentPartPr/>
                <p14:nvPr/>
              </p14:nvContentPartPr>
              <p14:xfrm>
                <a:off x="3634354" y="3302409"/>
                <a:ext cx="1518840" cy="32990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667EC08-823F-1F4B-9B47-375FC65FDA8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625714" y="3293409"/>
                  <a:ext cx="1536480" cy="33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979FED8-16AB-1D4E-9BE9-70DFDE488748}"/>
                    </a:ext>
                  </a:extLst>
                </p14:cNvPr>
                <p14:cNvContentPartPr/>
                <p14:nvPr/>
              </p14:nvContentPartPr>
              <p14:xfrm>
                <a:off x="3850354" y="5333529"/>
                <a:ext cx="20880" cy="13276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979FED8-16AB-1D4E-9BE9-70DFDE48874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41354" y="5324529"/>
                  <a:ext cx="38520" cy="134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571CB4A-6119-2C4C-A9E9-DBF00AE5F7C6}"/>
              </a:ext>
            </a:extLst>
          </p:cNvPr>
          <p:cNvGrpSpPr/>
          <p:nvPr/>
        </p:nvGrpSpPr>
        <p:grpSpPr>
          <a:xfrm>
            <a:off x="4213954" y="1991649"/>
            <a:ext cx="750600" cy="86040"/>
            <a:chOff x="4213954" y="1991649"/>
            <a:chExt cx="750600" cy="8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6EB4AA3-8945-7545-BDB2-781AB7C64F05}"/>
                    </a:ext>
                  </a:extLst>
                </p14:cNvPr>
                <p14:cNvContentPartPr/>
                <p14:nvPr/>
              </p14:nvContentPartPr>
              <p14:xfrm>
                <a:off x="4960234" y="2001729"/>
                <a:ext cx="4320" cy="3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6EB4AA3-8945-7545-BDB2-781AB7C64F0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51234" y="1992729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93ED1D5-44ED-8649-B12B-334964E1A3F5}"/>
                    </a:ext>
                  </a:extLst>
                </p14:cNvPr>
                <p14:cNvContentPartPr/>
                <p14:nvPr/>
              </p14:nvContentPartPr>
              <p14:xfrm>
                <a:off x="4862674" y="1991649"/>
                <a:ext cx="360" cy="3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93ED1D5-44ED-8649-B12B-334964E1A3F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53674" y="198264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79B35FF-5170-D34D-A516-D2245B354E2B}"/>
                    </a:ext>
                  </a:extLst>
                </p14:cNvPr>
                <p14:cNvContentPartPr/>
                <p14:nvPr/>
              </p14:nvContentPartPr>
              <p14:xfrm>
                <a:off x="4406194" y="1997769"/>
                <a:ext cx="4320" cy="3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79B35FF-5170-D34D-A516-D2245B354E2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97554" y="1989129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6F16122-9311-3D40-B083-502EF7C7FAC8}"/>
                    </a:ext>
                  </a:extLst>
                </p14:cNvPr>
                <p14:cNvContentPartPr/>
                <p14:nvPr/>
              </p14:nvContentPartPr>
              <p14:xfrm>
                <a:off x="4598074" y="2046009"/>
                <a:ext cx="360" cy="3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6F16122-9311-3D40-B083-502EF7C7FAC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589434" y="20373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F432AA2-430E-2649-8CB2-893DC79645C2}"/>
                    </a:ext>
                  </a:extLst>
                </p14:cNvPr>
                <p14:cNvContentPartPr/>
                <p14:nvPr/>
              </p14:nvContentPartPr>
              <p14:xfrm>
                <a:off x="4213954" y="2069409"/>
                <a:ext cx="360" cy="3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F432AA2-430E-2649-8CB2-893DC79645C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205314" y="20604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DB9338F-6361-0142-B3BB-8D8FA053ABF5}"/>
                    </a:ext>
                  </a:extLst>
                </p14:cNvPr>
                <p14:cNvContentPartPr/>
                <p14:nvPr/>
              </p14:nvContentPartPr>
              <p14:xfrm>
                <a:off x="4459114" y="2077329"/>
                <a:ext cx="360" cy="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DB9338F-6361-0142-B3BB-8D8FA053ABF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450114" y="20686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882BEEC9-3749-3B48-A1FC-0AD06E8A7889}"/>
                  </a:ext>
                </a:extLst>
              </p14:cNvPr>
              <p14:cNvContentPartPr/>
              <p14:nvPr/>
            </p14:nvContentPartPr>
            <p14:xfrm>
              <a:off x="4273714" y="1849809"/>
              <a:ext cx="360" cy="3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882BEEC9-3749-3B48-A1FC-0AD06E8A788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264714" y="18408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B70E460-6E5D-024C-999E-C5EC48440D06}"/>
                  </a:ext>
                </a:extLst>
              </p14:cNvPr>
              <p14:cNvContentPartPr/>
              <p14:nvPr/>
            </p14:nvContentPartPr>
            <p14:xfrm>
              <a:off x="4892914" y="1274529"/>
              <a:ext cx="360" cy="3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B70E460-6E5D-024C-999E-C5EC48440D0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883914" y="1265529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381BDEAD-4C1D-7C4B-A973-8349B3CBCA74}"/>
              </a:ext>
            </a:extLst>
          </p:cNvPr>
          <p:cNvGrpSpPr/>
          <p:nvPr/>
        </p:nvGrpSpPr>
        <p:grpSpPr>
          <a:xfrm>
            <a:off x="4665394" y="1626969"/>
            <a:ext cx="369720" cy="37080"/>
            <a:chOff x="4665394" y="1626969"/>
            <a:chExt cx="369720" cy="3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59D8488-5816-3B44-9D94-4E522F7BFD80}"/>
                    </a:ext>
                  </a:extLst>
                </p14:cNvPr>
                <p14:cNvContentPartPr/>
                <p14:nvPr/>
              </p14:nvContentPartPr>
              <p14:xfrm>
                <a:off x="5034754" y="1662249"/>
                <a:ext cx="360" cy="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59D8488-5816-3B44-9D94-4E522F7BFD8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25754" y="16536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965480-D46B-2A4C-8B6B-675ED2D23938}"/>
                    </a:ext>
                  </a:extLst>
                </p14:cNvPr>
                <p14:cNvContentPartPr/>
                <p14:nvPr/>
              </p14:nvContentPartPr>
              <p14:xfrm>
                <a:off x="4931074" y="1629489"/>
                <a:ext cx="8640" cy="46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D965480-D46B-2A4C-8B6B-675ED2D2393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22074" y="1620489"/>
                  <a:ext cx="262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D673E6D-540E-9042-B0A9-5619E373C879}"/>
                    </a:ext>
                  </a:extLst>
                </p14:cNvPr>
                <p14:cNvContentPartPr/>
                <p14:nvPr/>
              </p14:nvContentPartPr>
              <p14:xfrm>
                <a:off x="4665394" y="1626969"/>
                <a:ext cx="360" cy="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D673E6D-540E-9042-B0A9-5619E373C87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56754" y="16183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6D471D5-D1D1-1D43-951D-BDECC78255A7}"/>
                    </a:ext>
                  </a:extLst>
                </p14:cNvPr>
                <p14:cNvContentPartPr/>
                <p14:nvPr/>
              </p14:nvContentPartPr>
              <p14:xfrm>
                <a:off x="4892914" y="1660089"/>
                <a:ext cx="360" cy="39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6D471D5-D1D1-1D43-951D-BDECC78255A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83914" y="1651089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397E398-596F-904C-924B-941F855D5CC6}"/>
              </a:ext>
            </a:extLst>
          </p:cNvPr>
          <p:cNvGrpSpPr/>
          <p:nvPr/>
        </p:nvGrpSpPr>
        <p:grpSpPr>
          <a:xfrm>
            <a:off x="4401514" y="1396929"/>
            <a:ext cx="846360" cy="123840"/>
            <a:chOff x="4401514" y="1396929"/>
            <a:chExt cx="846360" cy="12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3BD70DC-E63E-564B-B27D-1B84F8115AB3}"/>
                    </a:ext>
                  </a:extLst>
                </p14:cNvPr>
                <p14:cNvContentPartPr/>
                <p14:nvPr/>
              </p14:nvContentPartPr>
              <p14:xfrm>
                <a:off x="4663954" y="1396929"/>
                <a:ext cx="360" cy="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3BD70DC-E63E-564B-B27D-1B84F8115AB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55314" y="13879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A219FD7-9039-5645-B282-3081DDD7E248}"/>
                    </a:ext>
                  </a:extLst>
                </p14:cNvPr>
                <p14:cNvContentPartPr/>
                <p14:nvPr/>
              </p14:nvContentPartPr>
              <p14:xfrm>
                <a:off x="5247514" y="1497369"/>
                <a:ext cx="360" cy="43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A219FD7-9039-5645-B282-3081DDD7E24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38874" y="1488729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A7BE5C5-9D70-564C-BBCB-E8EFA7A6C9EF}"/>
                    </a:ext>
                  </a:extLst>
                </p14:cNvPr>
                <p14:cNvContentPartPr/>
                <p14:nvPr/>
              </p14:nvContentPartPr>
              <p14:xfrm>
                <a:off x="4644874" y="1471809"/>
                <a:ext cx="360" cy="43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A7BE5C5-9D70-564C-BBCB-E8EFA7A6C9E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635874" y="1463169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2ED9320-848F-E243-94D5-E8067F5170B8}"/>
                    </a:ext>
                  </a:extLst>
                </p14:cNvPr>
                <p14:cNvContentPartPr/>
                <p14:nvPr/>
              </p14:nvContentPartPr>
              <p14:xfrm>
                <a:off x="4401514" y="1493049"/>
                <a:ext cx="360" cy="43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2ED9320-848F-E243-94D5-E8067F5170B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92874" y="1484049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FA8884C-583A-9C42-8062-B5D82213598B}"/>
                    </a:ext>
                  </a:extLst>
                </p14:cNvPr>
                <p14:cNvContentPartPr/>
                <p14:nvPr/>
              </p14:nvContentPartPr>
              <p14:xfrm>
                <a:off x="4874554" y="1520409"/>
                <a:ext cx="360" cy="3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FA8884C-583A-9C42-8062-B5D82213598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65914" y="15117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4AD09A1-A72A-E842-88A3-9BC0778C85D3}"/>
                    </a:ext>
                  </a:extLst>
                </p14:cNvPr>
                <p14:cNvContentPartPr/>
                <p14:nvPr/>
              </p14:nvContentPartPr>
              <p14:xfrm>
                <a:off x="5026114" y="1520409"/>
                <a:ext cx="360" cy="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4AD09A1-A72A-E842-88A3-9BC0778C85D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17474" y="15117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07D7ECA-BA63-464A-9038-6046386FB4FC}"/>
              </a:ext>
            </a:extLst>
          </p:cNvPr>
          <p:cNvGrpSpPr/>
          <p:nvPr/>
        </p:nvGrpSpPr>
        <p:grpSpPr>
          <a:xfrm>
            <a:off x="3758194" y="2289369"/>
            <a:ext cx="2031120" cy="4375800"/>
            <a:chOff x="3758194" y="2289369"/>
            <a:chExt cx="2031120" cy="437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51C41DD-24BC-9C4B-8532-CD9D27354EF5}"/>
                    </a:ext>
                  </a:extLst>
                </p14:cNvPr>
                <p14:cNvContentPartPr/>
                <p14:nvPr/>
              </p14:nvContentPartPr>
              <p14:xfrm>
                <a:off x="3758194" y="2289369"/>
                <a:ext cx="1706040" cy="1330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51C41DD-24BC-9C4B-8532-CD9D27354EF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749194" y="2280729"/>
                  <a:ext cx="1723680" cy="13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AD64C53-D523-1441-8819-ECB8634A6E55}"/>
                    </a:ext>
                  </a:extLst>
                </p14:cNvPr>
                <p14:cNvContentPartPr/>
                <p14:nvPr/>
              </p14:nvContentPartPr>
              <p14:xfrm>
                <a:off x="4616074" y="3618129"/>
                <a:ext cx="1164240" cy="2589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AD64C53-D523-1441-8819-ECB8634A6E5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607074" y="3609489"/>
                  <a:ext cx="1181880" cy="260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6798B2A-A98B-A54A-A043-69BBD4CB09FF}"/>
                    </a:ext>
                  </a:extLst>
                </p14:cNvPr>
                <p14:cNvContentPartPr/>
                <p14:nvPr/>
              </p14:nvContentPartPr>
              <p14:xfrm>
                <a:off x="4679074" y="5278449"/>
                <a:ext cx="1110240" cy="13867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6798B2A-A98B-A54A-A043-69BBD4CB09F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670074" y="5269449"/>
                  <a:ext cx="1127880" cy="14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46D7BD4-9F5A-664B-B434-69A0A12DB8D0}"/>
                    </a:ext>
                  </a:extLst>
                </p14:cNvPr>
                <p14:cNvContentPartPr/>
                <p14:nvPr/>
              </p14:nvContentPartPr>
              <p14:xfrm>
                <a:off x="4258954" y="2679609"/>
                <a:ext cx="360" cy="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46D7BD4-9F5A-664B-B434-69A0A12DB8D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249954" y="26706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FAA5621-7BD8-A74B-8CD5-FB39E6DC0E9E}"/>
                    </a:ext>
                  </a:extLst>
                </p14:cNvPr>
                <p14:cNvContentPartPr/>
                <p14:nvPr/>
              </p14:nvContentPartPr>
              <p14:xfrm>
                <a:off x="4332754" y="2650809"/>
                <a:ext cx="254880" cy="231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FAA5621-7BD8-A74B-8CD5-FB39E6DC0E9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324114" y="2642169"/>
                  <a:ext cx="2725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8AB4D37-FFB4-C742-A7F8-AA571C6F6D76}"/>
                    </a:ext>
                  </a:extLst>
                </p14:cNvPr>
                <p14:cNvContentPartPr/>
                <p14:nvPr/>
              </p14:nvContentPartPr>
              <p14:xfrm>
                <a:off x="4984714" y="2718489"/>
                <a:ext cx="165600" cy="260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8AB4D37-FFB4-C742-A7F8-AA571C6F6D7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75714" y="2709489"/>
                  <a:ext cx="1832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A7B0C96-6F38-1F4F-A049-03C59C5F01E9}"/>
                    </a:ext>
                  </a:extLst>
                </p14:cNvPr>
                <p14:cNvContentPartPr/>
                <p14:nvPr/>
              </p14:nvContentPartPr>
              <p14:xfrm>
                <a:off x="4425994" y="2766729"/>
                <a:ext cx="360" cy="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A7B0C96-6F38-1F4F-A049-03C59C5F01E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363354" y="270372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4062160-C556-5845-8DAC-72E54180FF19}"/>
                    </a:ext>
                  </a:extLst>
                </p14:cNvPr>
                <p14:cNvContentPartPr/>
                <p14:nvPr/>
              </p14:nvContentPartPr>
              <p14:xfrm>
                <a:off x="5058874" y="2868249"/>
                <a:ext cx="360" cy="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4062160-C556-5845-8DAC-72E54180FF1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996234" y="280524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550BC80-BA0F-2E4A-9217-FBFCDBAD34C7}"/>
                    </a:ext>
                  </a:extLst>
                </p14:cNvPr>
                <p14:cNvContentPartPr/>
                <p14:nvPr/>
              </p14:nvContentPartPr>
              <p14:xfrm>
                <a:off x="4367314" y="3142929"/>
                <a:ext cx="613080" cy="2811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550BC80-BA0F-2E4A-9217-FBFCDBAD34C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49674" y="3125289"/>
                  <a:ext cx="648720" cy="31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5DF6369-8A6B-B445-B961-B2236378CFF6}"/>
                  </a:ext>
                </a:extLst>
              </p14:cNvPr>
              <p14:cNvContentPartPr/>
              <p14:nvPr/>
            </p14:nvContentPartPr>
            <p14:xfrm>
              <a:off x="4724794" y="1467489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5DF6369-8A6B-B445-B961-B2236378CFF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689154" y="14314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2C9E1C2-DF97-3046-B0AA-3F5267E4E00D}"/>
                  </a:ext>
                </a:extLst>
              </p14:cNvPr>
              <p14:cNvContentPartPr/>
              <p14:nvPr/>
            </p14:nvContentPartPr>
            <p14:xfrm>
              <a:off x="4897954" y="1473249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2C9E1C2-DF97-3046-B0AA-3F5267E4E00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61954" y="143724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E6D4246-5C40-5145-8D41-F87A1FF0D8FD}"/>
                  </a:ext>
                </a:extLst>
              </p14:cNvPr>
              <p14:cNvContentPartPr/>
              <p14:nvPr/>
            </p14:nvContentPartPr>
            <p14:xfrm>
              <a:off x="4897954" y="1743609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E6D4246-5C40-5145-8D41-F87A1FF0D8F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61954" y="170796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EF6B975-C7FB-F348-865B-3576841B6056}"/>
                  </a:ext>
                </a:extLst>
              </p14:cNvPr>
              <p14:cNvContentPartPr/>
              <p14:nvPr/>
            </p14:nvContentPartPr>
            <p14:xfrm>
              <a:off x="4242034" y="1904889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EF6B975-C7FB-F348-865B-3576841B605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206034" y="186924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3EFCD1-D5A7-084C-B026-6C57A87A7234}"/>
                  </a:ext>
                </a:extLst>
              </p14:cNvPr>
              <p14:cNvContentPartPr/>
              <p14:nvPr/>
            </p14:nvContentPartPr>
            <p14:xfrm>
              <a:off x="4357234" y="2103609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3EFCD1-D5A7-084C-B026-6C57A87A723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321594" y="206760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32D90A4-D12A-B846-8936-3FF6DB853A12}"/>
                  </a:ext>
                </a:extLst>
              </p14:cNvPr>
              <p14:cNvContentPartPr/>
              <p14:nvPr/>
            </p14:nvContentPartPr>
            <p14:xfrm>
              <a:off x="4377034" y="1488369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32D90A4-D12A-B846-8936-3FF6DB853A1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341034" y="145236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5129D33-6727-F049-A32F-6450CFBCB0CA}"/>
                  </a:ext>
                </a:extLst>
              </p14:cNvPr>
              <p14:cNvContentPartPr/>
              <p14:nvPr/>
            </p14:nvContentPartPr>
            <p14:xfrm>
              <a:off x="4857634" y="1282089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5129D33-6727-F049-A32F-6450CFBCB0C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21994" y="12460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2261EA1-442B-6C4A-A117-65D342F583FC}"/>
                  </a:ext>
                </a:extLst>
              </p14:cNvPr>
              <p14:cNvContentPartPr/>
              <p14:nvPr/>
            </p14:nvContentPartPr>
            <p14:xfrm>
              <a:off x="4909474" y="2092449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2261EA1-442B-6C4A-A117-65D342F583F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73834" y="205644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40E03FA-66A7-B049-8E5B-0A3BC0E3AB70}"/>
                  </a:ext>
                </a:extLst>
              </p14:cNvPr>
              <p14:cNvContentPartPr/>
              <p14:nvPr/>
            </p14:nvContentPartPr>
            <p14:xfrm>
              <a:off x="4614994" y="2083089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40E03FA-66A7-B049-8E5B-0A3BC0E3AB7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579354" y="20470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264121F-74B9-0F4C-875F-F4AB7ED19888}"/>
                  </a:ext>
                </a:extLst>
              </p14:cNvPr>
              <p14:cNvContentPartPr/>
              <p14:nvPr/>
            </p14:nvContentPartPr>
            <p14:xfrm>
              <a:off x="4651354" y="1688169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264121F-74B9-0F4C-875F-F4AB7ED1988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615714" y="165252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039DEF7-11BC-7445-956A-0F223D91A9CA}"/>
                  </a:ext>
                </a:extLst>
              </p14:cNvPr>
              <p14:cNvContentPartPr/>
              <p14:nvPr/>
            </p14:nvContentPartPr>
            <p14:xfrm>
              <a:off x="4125034" y="2289369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039DEF7-11BC-7445-956A-0F223D91A9C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089394" y="225372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4089DF1-F2A0-FF43-BE63-8A5758C4B84D}"/>
                  </a:ext>
                </a:extLst>
              </p14:cNvPr>
              <p14:cNvContentPartPr/>
              <p14:nvPr/>
            </p14:nvContentPartPr>
            <p14:xfrm>
              <a:off x="5098474" y="2403849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4089DF1-F2A0-FF43-BE63-8A5758C4B84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062474" y="236820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DD5C427-BDDF-6646-A164-B484D3281973}"/>
                  </a:ext>
                </a:extLst>
              </p14:cNvPr>
              <p14:cNvContentPartPr/>
              <p14:nvPr/>
            </p14:nvContentPartPr>
            <p14:xfrm>
              <a:off x="3868894" y="1176969"/>
              <a:ext cx="1341180" cy="10364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DD5C427-BDDF-6646-A164-B484D3281973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832889" y="1140969"/>
                <a:ext cx="1412830" cy="11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8A8AB9A-9533-9740-A151-1DEA86AD3FAA}"/>
                  </a:ext>
                </a:extLst>
              </p14:cNvPr>
              <p14:cNvContentPartPr/>
              <p14:nvPr/>
            </p14:nvContentPartPr>
            <p14:xfrm>
              <a:off x="4186594" y="1315569"/>
              <a:ext cx="1060560" cy="9172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8A8AB9A-9533-9740-A151-1DEA86AD3FAA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150954" y="1279929"/>
                <a:ext cx="1132200" cy="9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695BF00-F2A0-A446-9B67-58A8D303EBB8}"/>
                  </a:ext>
                </a:extLst>
              </p14:cNvPr>
              <p14:cNvContentPartPr/>
              <p14:nvPr/>
            </p14:nvContentPartPr>
            <p14:xfrm>
              <a:off x="3930274" y="1295769"/>
              <a:ext cx="520200" cy="8845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695BF00-F2A0-A446-9B67-58A8D303EBB8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894634" y="1260129"/>
                <a:ext cx="591840" cy="95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B84B4B2F-1BF5-154B-A9FE-49E19C8E9AB1}"/>
              </a:ext>
            </a:extLst>
          </p:cNvPr>
          <p:cNvGrpSpPr/>
          <p:nvPr/>
        </p:nvGrpSpPr>
        <p:grpSpPr>
          <a:xfrm>
            <a:off x="4334194" y="1616529"/>
            <a:ext cx="641880" cy="647280"/>
            <a:chOff x="4334194" y="1616529"/>
            <a:chExt cx="641880" cy="64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AE03364-3E54-B641-9B25-0A2AFDE4C94C}"/>
                    </a:ext>
                  </a:extLst>
                </p14:cNvPr>
                <p14:cNvContentPartPr/>
                <p14:nvPr/>
              </p14:nvContentPartPr>
              <p14:xfrm>
                <a:off x="4341034" y="1616529"/>
                <a:ext cx="13680" cy="600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AE03364-3E54-B641-9B25-0A2AFDE4C94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305394" y="1580889"/>
                  <a:ext cx="85320" cy="67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68C22B1-0E7D-5949-A179-CFC84E621F5A}"/>
                    </a:ext>
                  </a:extLst>
                </p14:cNvPr>
                <p14:cNvContentPartPr/>
                <p14:nvPr/>
              </p14:nvContentPartPr>
              <p14:xfrm>
                <a:off x="4380994" y="1641729"/>
                <a:ext cx="250200" cy="256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68C22B1-0E7D-5949-A179-CFC84E621F5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345354" y="1606089"/>
                  <a:ext cx="3218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C1FE885-C8CF-7946-AFB5-A52F19FA9CE8}"/>
                    </a:ext>
                  </a:extLst>
                </p14:cNvPr>
                <p14:cNvContentPartPr/>
                <p14:nvPr/>
              </p14:nvContentPartPr>
              <p14:xfrm>
                <a:off x="4334194" y="1902729"/>
                <a:ext cx="360" cy="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C1FE885-C8CF-7946-AFB5-A52F19FA9CE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298554" y="1867089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15F2143-D175-3645-AE0E-43EE08A0F571}"/>
                    </a:ext>
                  </a:extLst>
                </p14:cNvPr>
                <p14:cNvContentPartPr/>
                <p14:nvPr/>
              </p14:nvContentPartPr>
              <p14:xfrm>
                <a:off x="4388914" y="1910649"/>
                <a:ext cx="308520" cy="2358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15F2143-D175-3645-AE0E-43EE08A0F57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353274" y="1874649"/>
                  <a:ext cx="3801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4BAD3B1-C5F7-1E40-AC36-A89604FC9058}"/>
                    </a:ext>
                  </a:extLst>
                </p14:cNvPr>
                <p14:cNvContentPartPr/>
                <p14:nvPr/>
              </p14:nvContentPartPr>
              <p14:xfrm>
                <a:off x="4739194" y="1838649"/>
                <a:ext cx="236880" cy="4251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4BAD3B1-C5F7-1E40-AC36-A89604FC905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703194" y="1803009"/>
                  <a:ext cx="308520" cy="496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39048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4FCAF62-6FAF-D54C-B26D-7C1D6D798B2F}"/>
                  </a:ext>
                </a:extLst>
              </p14:cNvPr>
              <p14:cNvContentPartPr/>
              <p14:nvPr/>
            </p14:nvContentPartPr>
            <p14:xfrm>
              <a:off x="1628794" y="1024689"/>
              <a:ext cx="360" cy="3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4FCAF62-6FAF-D54C-B26D-7C1D6D798B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5794" y="96204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0E1CD22-1E26-AE47-8FEA-1FC6DD71C10A}"/>
                  </a:ext>
                </a:extLst>
              </p14:cNvPr>
              <p14:cNvContentPartPr/>
              <p14:nvPr/>
            </p14:nvContentPartPr>
            <p14:xfrm>
              <a:off x="2478394" y="1139889"/>
              <a:ext cx="360" cy="3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0E1CD22-1E26-AE47-8FEA-1FC6DD71C10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5394" y="107688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C06896E-B212-4C4F-A560-0FC813A96FA7}"/>
                  </a:ext>
                </a:extLst>
              </p14:cNvPr>
              <p14:cNvContentPartPr/>
              <p14:nvPr/>
            </p14:nvContentPartPr>
            <p14:xfrm>
              <a:off x="1520794" y="1548129"/>
              <a:ext cx="883800" cy="774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C06896E-B212-4C4F-A560-0FC813A96F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58154" y="1485129"/>
                <a:ext cx="100944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343B0D1-2D79-8941-904C-844342FE9A25}"/>
                  </a:ext>
                </a:extLst>
              </p14:cNvPr>
              <p14:cNvContentPartPr/>
              <p14:nvPr/>
            </p14:nvContentPartPr>
            <p14:xfrm>
              <a:off x="694414" y="464889"/>
              <a:ext cx="2598480" cy="186480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343B0D1-2D79-8941-904C-844342FE9A2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6774" y="447249"/>
                <a:ext cx="2634120" cy="190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0219C937-CCCF-2644-9465-792FC1851653}"/>
              </a:ext>
            </a:extLst>
          </p:cNvPr>
          <p:cNvGrpSpPr/>
          <p:nvPr/>
        </p:nvGrpSpPr>
        <p:grpSpPr>
          <a:xfrm>
            <a:off x="1335394" y="2329689"/>
            <a:ext cx="1067040" cy="3942000"/>
            <a:chOff x="1335394" y="2329689"/>
            <a:chExt cx="1067040" cy="394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2880630-5B87-6A4E-B131-0310B52BC362}"/>
                    </a:ext>
                  </a:extLst>
                </p14:cNvPr>
                <p14:cNvContentPartPr/>
                <p14:nvPr/>
              </p14:nvContentPartPr>
              <p14:xfrm>
                <a:off x="1335394" y="2329689"/>
                <a:ext cx="753120" cy="39420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2880630-5B87-6A4E-B131-0310B52BC36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17394" y="2312049"/>
                  <a:ext cx="788760" cy="39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478A7FE-BC43-A345-9590-E0813AF45646}"/>
                    </a:ext>
                  </a:extLst>
                </p14:cNvPr>
                <p14:cNvContentPartPr/>
                <p14:nvPr/>
              </p14:nvContentPartPr>
              <p14:xfrm>
                <a:off x="2050714" y="4728369"/>
                <a:ext cx="351720" cy="15411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478A7FE-BC43-A345-9590-E0813AF4564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32714" y="4710369"/>
                  <a:ext cx="387360" cy="157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0CAE0D7-20EC-C244-B9B9-372277AF7C68}"/>
                  </a:ext>
                </a:extLst>
              </p14:cNvPr>
              <p14:cNvContentPartPr/>
              <p14:nvPr/>
            </p14:nvContentPartPr>
            <p14:xfrm>
              <a:off x="2096794" y="1527969"/>
              <a:ext cx="1935000" cy="16174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0CAE0D7-20EC-C244-B9B9-372277AF7C6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79154" y="1510329"/>
                <a:ext cx="1970640" cy="165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C83174E-8107-2049-8BDF-0BB95DC1F3EA}"/>
                  </a:ext>
                </a:extLst>
              </p14:cNvPr>
              <p14:cNvContentPartPr/>
              <p14:nvPr/>
            </p14:nvContentPartPr>
            <p14:xfrm>
              <a:off x="4018114" y="1054209"/>
              <a:ext cx="594720" cy="7581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C83174E-8107-2049-8BDF-0BB95DC1F3E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000474" y="1036209"/>
                <a:ext cx="630360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0B6DB5B-D401-F842-9B46-2647486769C9}"/>
                  </a:ext>
                </a:extLst>
              </p14:cNvPr>
              <p14:cNvContentPartPr/>
              <p14:nvPr/>
            </p14:nvContentPartPr>
            <p14:xfrm>
              <a:off x="6978034" y="5692449"/>
              <a:ext cx="407880" cy="5817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0B6DB5B-D401-F842-9B46-2647486769C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960394" y="5674449"/>
                <a:ext cx="443520" cy="61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97E5CBE4-1B98-4145-90C9-31A1DAF98403}"/>
              </a:ext>
            </a:extLst>
          </p:cNvPr>
          <p:cNvGrpSpPr/>
          <p:nvPr/>
        </p:nvGrpSpPr>
        <p:grpSpPr>
          <a:xfrm>
            <a:off x="3141874" y="5197809"/>
            <a:ext cx="5531760" cy="1429560"/>
            <a:chOff x="3141874" y="5197809"/>
            <a:chExt cx="5531760" cy="14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4A08F37-3C09-BC4B-9935-83258D4E0F90}"/>
                    </a:ext>
                  </a:extLst>
                </p14:cNvPr>
                <p14:cNvContentPartPr/>
                <p14:nvPr/>
              </p14:nvContentPartPr>
              <p14:xfrm>
                <a:off x="6435874" y="5197809"/>
                <a:ext cx="2237760" cy="14295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4A08F37-3C09-BC4B-9935-83258D4E0F9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417874" y="5179809"/>
                  <a:ext cx="2273400" cy="14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71303EF-A0B0-4243-A969-3CFAC866092B}"/>
                    </a:ext>
                  </a:extLst>
                </p14:cNvPr>
                <p14:cNvContentPartPr/>
                <p14:nvPr/>
              </p14:nvContentPartPr>
              <p14:xfrm>
                <a:off x="7728994" y="5575809"/>
                <a:ext cx="218520" cy="2041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71303EF-A0B0-4243-A969-3CFAC866092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711354" y="5558169"/>
                  <a:ext cx="2541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E022019-4B55-F341-B109-98E2332D256C}"/>
                    </a:ext>
                  </a:extLst>
                </p14:cNvPr>
                <p14:cNvContentPartPr/>
                <p14:nvPr/>
              </p14:nvContentPartPr>
              <p14:xfrm>
                <a:off x="7763914" y="5564649"/>
                <a:ext cx="183600" cy="2077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E022019-4B55-F341-B109-98E2332D256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746274" y="5547009"/>
                  <a:ext cx="2192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7A338E2-D444-F743-B3C2-78C1475DE244}"/>
                    </a:ext>
                  </a:extLst>
                </p14:cNvPr>
                <p14:cNvContentPartPr/>
                <p14:nvPr/>
              </p14:nvContentPartPr>
              <p14:xfrm>
                <a:off x="7817554" y="6051369"/>
                <a:ext cx="297000" cy="3074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7A338E2-D444-F743-B3C2-78C1475DE24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799914" y="6033729"/>
                  <a:ext cx="33264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AAC93FA-7348-744A-97BB-41779D3967DE}"/>
                    </a:ext>
                  </a:extLst>
                </p14:cNvPr>
                <p14:cNvContentPartPr/>
                <p14:nvPr/>
              </p14:nvContentPartPr>
              <p14:xfrm>
                <a:off x="7782274" y="6070449"/>
                <a:ext cx="254880" cy="273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AAC93FA-7348-744A-97BB-41779D3967D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764634" y="6052449"/>
                  <a:ext cx="2905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44916B1-54E3-3940-926B-CCE0785501A5}"/>
                    </a:ext>
                  </a:extLst>
                </p14:cNvPr>
                <p14:cNvContentPartPr/>
                <p14:nvPr/>
              </p14:nvContentPartPr>
              <p14:xfrm>
                <a:off x="3289834" y="5838609"/>
                <a:ext cx="3123360" cy="522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44916B1-54E3-3940-926B-CCE0785501A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272194" y="5820609"/>
                  <a:ext cx="315900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4BCAFB8-C55E-F044-BB0D-1A18E98CCEC3}"/>
                    </a:ext>
                  </a:extLst>
                </p14:cNvPr>
                <p14:cNvContentPartPr/>
                <p14:nvPr/>
              </p14:nvContentPartPr>
              <p14:xfrm>
                <a:off x="3141874" y="6431889"/>
                <a:ext cx="1134720" cy="44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4BCAFB8-C55E-F044-BB0D-1A18E98CCEC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24234" y="6414249"/>
                  <a:ext cx="1170360" cy="8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C612A02-F001-1346-9684-2FCEAB0DDC4C}"/>
                  </a:ext>
                </a:extLst>
              </p14:cNvPr>
              <p14:cNvContentPartPr/>
              <p14:nvPr/>
            </p14:nvContentPartPr>
            <p14:xfrm>
              <a:off x="4588714" y="6138129"/>
              <a:ext cx="1666440" cy="338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C612A02-F001-1346-9684-2FCEAB0DDC4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570714" y="6120129"/>
                <a:ext cx="1702080" cy="6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E763B7E6-998D-3E4D-90FF-5348E6013FB0}"/>
              </a:ext>
            </a:extLst>
          </p:cNvPr>
          <p:cNvGrpSpPr/>
          <p:nvPr/>
        </p:nvGrpSpPr>
        <p:grpSpPr>
          <a:xfrm>
            <a:off x="3249874" y="5913849"/>
            <a:ext cx="2878560" cy="638640"/>
            <a:chOff x="3249874" y="5913849"/>
            <a:chExt cx="2878560" cy="63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FEF513E-C8F2-804C-A710-33AB1852AC5A}"/>
                    </a:ext>
                  </a:extLst>
                </p14:cNvPr>
                <p14:cNvContentPartPr/>
                <p14:nvPr/>
              </p14:nvContentPartPr>
              <p14:xfrm>
                <a:off x="3461554" y="6278889"/>
                <a:ext cx="2612520" cy="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FEF513E-C8F2-804C-A710-33AB1852AC5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452914" y="6270249"/>
                  <a:ext cx="2630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7FA0957-6244-6340-A0EE-4FF624705BE3}"/>
                    </a:ext>
                  </a:extLst>
                </p14:cNvPr>
                <p14:cNvContentPartPr/>
                <p14:nvPr/>
              </p14:nvContentPartPr>
              <p14:xfrm>
                <a:off x="3869794" y="6026529"/>
                <a:ext cx="2258640" cy="217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7FA0957-6244-6340-A0EE-4FF624705BE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860794" y="6017889"/>
                  <a:ext cx="22762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65EE467-6147-EF49-863B-3F1C596BA67B}"/>
                    </a:ext>
                  </a:extLst>
                </p14:cNvPr>
                <p14:cNvContentPartPr/>
                <p14:nvPr/>
              </p14:nvContentPartPr>
              <p14:xfrm>
                <a:off x="3249874" y="5913849"/>
                <a:ext cx="1766880" cy="6386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65EE467-6147-EF49-863B-3F1C596BA67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241234" y="5904849"/>
                  <a:ext cx="1784520" cy="656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3" name="Freeform 42">
            <a:extLst>
              <a:ext uri="{FF2B5EF4-FFF2-40B4-BE49-F238E27FC236}">
                <a16:creationId xmlns:a16="http://schemas.microsoft.com/office/drawing/2014/main" id="{E8D8B577-8270-454E-BCAC-17F716ABDD21}"/>
              </a:ext>
            </a:extLst>
          </p:cNvPr>
          <p:cNvSpPr/>
          <p:nvPr/>
        </p:nvSpPr>
        <p:spPr>
          <a:xfrm>
            <a:off x="3073126" y="3563897"/>
            <a:ext cx="2955472" cy="2498272"/>
          </a:xfrm>
          <a:custGeom>
            <a:avLst/>
            <a:gdLst>
              <a:gd name="connsiteX0" fmla="*/ 0 w 2955472"/>
              <a:gd name="connsiteY0" fmla="*/ 2449286 h 2498272"/>
              <a:gd name="connsiteX1" fmla="*/ 2955472 w 2955472"/>
              <a:gd name="connsiteY1" fmla="*/ 2498272 h 2498272"/>
              <a:gd name="connsiteX2" fmla="*/ 1551215 w 2955472"/>
              <a:gd name="connsiteY2" fmla="*/ 0 h 2498272"/>
              <a:gd name="connsiteX3" fmla="*/ 0 w 2955472"/>
              <a:gd name="connsiteY3" fmla="*/ 2449286 h 2498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5472" h="2498272" fill="none" extrusionOk="0">
                <a:moveTo>
                  <a:pt x="0" y="2449286"/>
                </a:moveTo>
                <a:cubicBezTo>
                  <a:pt x="1360044" y="2591129"/>
                  <a:pt x="2009339" y="2599030"/>
                  <a:pt x="2955472" y="2498272"/>
                </a:cubicBezTo>
                <a:cubicBezTo>
                  <a:pt x="2791541" y="1907918"/>
                  <a:pt x="2119477" y="682604"/>
                  <a:pt x="1551215" y="0"/>
                </a:cubicBezTo>
                <a:cubicBezTo>
                  <a:pt x="1106781" y="702756"/>
                  <a:pt x="626916" y="1460515"/>
                  <a:pt x="0" y="2449286"/>
                </a:cubicBezTo>
                <a:close/>
              </a:path>
              <a:path w="2955472" h="2498272" stroke="0" extrusionOk="0">
                <a:moveTo>
                  <a:pt x="0" y="2449286"/>
                </a:moveTo>
                <a:cubicBezTo>
                  <a:pt x="1377615" y="2518118"/>
                  <a:pt x="2593792" y="2439944"/>
                  <a:pt x="2955472" y="2498272"/>
                </a:cubicBezTo>
                <a:cubicBezTo>
                  <a:pt x="2503570" y="1817018"/>
                  <a:pt x="1922395" y="887593"/>
                  <a:pt x="1551215" y="0"/>
                </a:cubicBezTo>
                <a:cubicBezTo>
                  <a:pt x="1477925" y="397521"/>
                  <a:pt x="222038" y="2039029"/>
                  <a:pt x="0" y="2449286"/>
                </a:cubicBezTo>
                <a:close/>
              </a:path>
            </a:pathLst>
          </a:custGeom>
          <a:solidFill>
            <a:schemeClr val="tx1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86303614">
                  <a:custGeom>
                    <a:avLst/>
                    <a:gdLst>
                      <a:gd name="connsiteX0" fmla="*/ 0 w 2955472"/>
                      <a:gd name="connsiteY0" fmla="*/ 2449286 h 2498272"/>
                      <a:gd name="connsiteX1" fmla="*/ 2955472 w 2955472"/>
                      <a:gd name="connsiteY1" fmla="*/ 2498272 h 2498272"/>
                      <a:gd name="connsiteX2" fmla="*/ 1551215 w 2955472"/>
                      <a:gd name="connsiteY2" fmla="*/ 0 h 2498272"/>
                      <a:gd name="connsiteX3" fmla="*/ 0 w 2955472"/>
                      <a:gd name="connsiteY3" fmla="*/ 2449286 h 2498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955472" h="2498272">
                        <a:moveTo>
                          <a:pt x="0" y="2449286"/>
                        </a:moveTo>
                        <a:lnTo>
                          <a:pt x="2955472" y="2498272"/>
                        </a:lnTo>
                        <a:lnTo>
                          <a:pt x="1551215" y="0"/>
                        </a:lnTo>
                        <a:lnTo>
                          <a:pt x="0" y="2449286"/>
                        </a:ln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8F0C47CE-F611-FC45-8EB0-A0CD50EBA290}"/>
                  </a:ext>
                </a:extLst>
              </p14:cNvPr>
              <p14:cNvContentPartPr/>
              <p14:nvPr/>
            </p14:nvContentPartPr>
            <p14:xfrm>
              <a:off x="4094074" y="4598409"/>
              <a:ext cx="10440" cy="57312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8F0C47CE-F611-FC45-8EB0-A0CD50EBA290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058434" y="4562409"/>
                <a:ext cx="82080" cy="64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272CFB7-4F16-E545-8E4C-6227D89A2BC2}"/>
                  </a:ext>
                </a:extLst>
              </p14:cNvPr>
              <p14:cNvContentPartPr/>
              <p14:nvPr/>
            </p14:nvContentPartPr>
            <p14:xfrm>
              <a:off x="4347154" y="4635489"/>
              <a:ext cx="514080" cy="59220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272CFB7-4F16-E545-8E4C-6227D89A2BC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311514" y="4599489"/>
                <a:ext cx="585720" cy="66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8800C56-B327-C943-9AD3-6BBA5F84A3A2}"/>
              </a:ext>
            </a:extLst>
          </p:cNvPr>
          <p:cNvGrpSpPr/>
          <p:nvPr/>
        </p:nvGrpSpPr>
        <p:grpSpPr>
          <a:xfrm>
            <a:off x="4336354" y="4569609"/>
            <a:ext cx="998640" cy="1419120"/>
            <a:chOff x="4336354" y="4569609"/>
            <a:chExt cx="998640" cy="141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F4D2801-3280-CE4E-9232-BE14B4817C8D}"/>
                    </a:ext>
                  </a:extLst>
                </p14:cNvPr>
                <p14:cNvContentPartPr/>
                <p14:nvPr/>
              </p14:nvContentPartPr>
              <p14:xfrm>
                <a:off x="4970674" y="4569609"/>
                <a:ext cx="345240" cy="7311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F4D2801-3280-CE4E-9232-BE14B4817C8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935034" y="4533609"/>
                  <a:ext cx="416880" cy="80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5E52E10-FED1-954F-9105-FB1F991F3A1F}"/>
                    </a:ext>
                  </a:extLst>
                </p14:cNvPr>
                <p14:cNvContentPartPr/>
                <p14:nvPr/>
              </p14:nvContentPartPr>
              <p14:xfrm>
                <a:off x="4336354" y="5380329"/>
                <a:ext cx="4680" cy="5767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5E52E10-FED1-954F-9105-FB1F991F3A1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300714" y="5344329"/>
                  <a:ext cx="76320" cy="64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3D62483-802F-224E-89E6-B08423C78866}"/>
                    </a:ext>
                  </a:extLst>
                </p14:cNvPr>
                <p14:cNvContentPartPr/>
                <p14:nvPr/>
              </p14:nvContentPartPr>
              <p14:xfrm>
                <a:off x="4405474" y="5440809"/>
                <a:ext cx="196920" cy="1980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3D62483-802F-224E-89E6-B08423C7886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369834" y="5404809"/>
                  <a:ext cx="2685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5286DDD-174A-1642-93A1-BE2A3489FC88}"/>
                    </a:ext>
                  </a:extLst>
                </p14:cNvPr>
                <p14:cNvContentPartPr/>
                <p14:nvPr/>
              </p14:nvContentPartPr>
              <p14:xfrm>
                <a:off x="4371994" y="5656089"/>
                <a:ext cx="391680" cy="2775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5286DDD-174A-1642-93A1-BE2A3489FC8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336354" y="5620089"/>
                  <a:ext cx="4633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3D3E386-870B-334E-BC93-BE92473606B2}"/>
                    </a:ext>
                  </a:extLst>
                </p14:cNvPr>
                <p14:cNvContentPartPr/>
                <p14:nvPr/>
              </p14:nvContentPartPr>
              <p14:xfrm>
                <a:off x="4967074" y="5585529"/>
                <a:ext cx="367920" cy="4032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3D3E386-870B-334E-BC93-BE92473606B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931434" y="5549889"/>
                  <a:ext cx="439560" cy="474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20904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D7DBF5E-0081-644F-8790-5BE36B522843}"/>
                  </a:ext>
                </a:extLst>
              </p14:cNvPr>
              <p14:cNvContentPartPr/>
              <p14:nvPr/>
            </p14:nvContentPartPr>
            <p14:xfrm>
              <a:off x="6559354" y="1457409"/>
              <a:ext cx="360" cy="3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D7DBF5E-0081-644F-8790-5BE36B5228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50354" y="1448409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D4645540-3001-C34C-9433-6C1465E1BB24}"/>
              </a:ext>
            </a:extLst>
          </p:cNvPr>
          <p:cNvGrpSpPr/>
          <p:nvPr/>
        </p:nvGrpSpPr>
        <p:grpSpPr>
          <a:xfrm>
            <a:off x="3758194" y="2289369"/>
            <a:ext cx="2031120" cy="4375800"/>
            <a:chOff x="3758194" y="2289369"/>
            <a:chExt cx="2031120" cy="437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51C41DD-24BC-9C4B-8532-CD9D27354EF5}"/>
                    </a:ext>
                  </a:extLst>
                </p14:cNvPr>
                <p14:cNvContentPartPr/>
                <p14:nvPr/>
              </p14:nvContentPartPr>
              <p14:xfrm>
                <a:off x="3758194" y="2289369"/>
                <a:ext cx="1706040" cy="1330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51C41DD-24BC-9C4B-8532-CD9D27354EF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49194" y="2280729"/>
                  <a:ext cx="1723680" cy="13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AD64C53-D523-1441-8819-ECB8634A6E55}"/>
                    </a:ext>
                  </a:extLst>
                </p14:cNvPr>
                <p14:cNvContentPartPr/>
                <p14:nvPr/>
              </p14:nvContentPartPr>
              <p14:xfrm>
                <a:off x="4616074" y="3618129"/>
                <a:ext cx="1164240" cy="2589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AD64C53-D523-1441-8819-ECB8634A6E5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07074" y="3609489"/>
                  <a:ext cx="1181880" cy="260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6798B2A-A98B-A54A-A043-69BBD4CB09FF}"/>
                    </a:ext>
                  </a:extLst>
                </p14:cNvPr>
                <p14:cNvContentPartPr/>
                <p14:nvPr/>
              </p14:nvContentPartPr>
              <p14:xfrm>
                <a:off x="4679074" y="5278449"/>
                <a:ext cx="1110240" cy="13867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6798B2A-A98B-A54A-A043-69BBD4CB09F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70074" y="5269449"/>
                  <a:ext cx="1127880" cy="140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46D7BD4-9F5A-664B-B434-69A0A12DB8D0}"/>
                  </a:ext>
                </a:extLst>
              </p14:cNvPr>
              <p14:cNvContentPartPr/>
              <p14:nvPr/>
            </p14:nvContentPartPr>
            <p14:xfrm>
              <a:off x="4258954" y="2679609"/>
              <a:ext cx="360" cy="3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46D7BD4-9F5A-664B-B434-69A0A12DB8D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49954" y="26706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FAA5621-7BD8-A74B-8CD5-FB39E6DC0E9E}"/>
                  </a:ext>
                </a:extLst>
              </p14:cNvPr>
              <p14:cNvContentPartPr/>
              <p14:nvPr/>
            </p14:nvContentPartPr>
            <p14:xfrm>
              <a:off x="4332754" y="2650809"/>
              <a:ext cx="254880" cy="23184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FAA5621-7BD8-A74B-8CD5-FB39E6DC0E9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24114" y="2642169"/>
                <a:ext cx="27252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8AB4D37-FFB4-C742-A7F8-AA571C6F6D76}"/>
                  </a:ext>
                </a:extLst>
              </p14:cNvPr>
              <p14:cNvContentPartPr/>
              <p14:nvPr/>
            </p14:nvContentPartPr>
            <p14:xfrm>
              <a:off x="4984714" y="2718489"/>
              <a:ext cx="165600" cy="26028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8AB4D37-FFB4-C742-A7F8-AA571C6F6D7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75714" y="2709489"/>
                <a:ext cx="18324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E594832-AFE6-EA45-B2C8-BFA238903CB2}"/>
                  </a:ext>
                </a:extLst>
              </p14:cNvPr>
              <p14:cNvContentPartPr/>
              <p14:nvPr/>
            </p14:nvContentPartPr>
            <p14:xfrm>
              <a:off x="4173634" y="3158049"/>
              <a:ext cx="956160" cy="11088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E594832-AFE6-EA45-B2C8-BFA238903CB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64994" y="3149409"/>
                <a:ext cx="97380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D8415F9-51C6-4F41-9FE6-3C6F9B6360DF}"/>
                  </a:ext>
                </a:extLst>
              </p14:cNvPr>
              <p14:cNvContentPartPr/>
              <p14:nvPr/>
            </p14:nvContentPartPr>
            <p14:xfrm>
              <a:off x="4428514" y="4208169"/>
              <a:ext cx="935640" cy="26784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D8415F9-51C6-4F41-9FE6-3C6F9B6360D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19874" y="4199529"/>
                <a:ext cx="95328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BA7B0C96-6F38-1F4F-A049-03C59C5F01E9}"/>
                  </a:ext>
                </a:extLst>
              </p14:cNvPr>
              <p14:cNvContentPartPr/>
              <p14:nvPr/>
            </p14:nvContentPartPr>
            <p14:xfrm>
              <a:off x="4425994" y="2766729"/>
              <a:ext cx="360" cy="3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BA7B0C96-6F38-1F4F-A049-03C59C5F01E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63354" y="270372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A4062160-C556-5845-8DAC-72E54180FF19}"/>
                  </a:ext>
                </a:extLst>
              </p14:cNvPr>
              <p14:cNvContentPartPr/>
              <p14:nvPr/>
            </p14:nvContentPartPr>
            <p14:xfrm>
              <a:off x="5058874" y="2868249"/>
              <a:ext cx="360" cy="3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A4062160-C556-5845-8DAC-72E54180FF1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96234" y="280524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4FCAF62-6FAF-D54C-B26D-7C1D6D798B2F}"/>
                  </a:ext>
                </a:extLst>
              </p14:cNvPr>
              <p14:cNvContentPartPr/>
              <p14:nvPr/>
            </p14:nvContentPartPr>
            <p14:xfrm>
              <a:off x="1628794" y="1024689"/>
              <a:ext cx="360" cy="3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4FCAF62-6FAF-D54C-B26D-7C1D6D798B2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565794" y="96204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0E1CD22-1E26-AE47-8FEA-1FC6DD71C10A}"/>
                  </a:ext>
                </a:extLst>
              </p14:cNvPr>
              <p14:cNvContentPartPr/>
              <p14:nvPr/>
            </p14:nvContentPartPr>
            <p14:xfrm>
              <a:off x="2478394" y="1139889"/>
              <a:ext cx="360" cy="3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0E1CD22-1E26-AE47-8FEA-1FC6DD71C10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415394" y="107688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C06896E-B212-4C4F-A560-0FC813A96FA7}"/>
                  </a:ext>
                </a:extLst>
              </p14:cNvPr>
              <p14:cNvContentPartPr/>
              <p14:nvPr/>
            </p14:nvContentPartPr>
            <p14:xfrm>
              <a:off x="1520794" y="1548129"/>
              <a:ext cx="883800" cy="774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C06896E-B212-4C4F-A560-0FC813A96FA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58154" y="1485129"/>
                <a:ext cx="100944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343B0D1-2D79-8941-904C-844342FE9A25}"/>
                  </a:ext>
                </a:extLst>
              </p14:cNvPr>
              <p14:cNvContentPartPr/>
              <p14:nvPr/>
            </p14:nvContentPartPr>
            <p14:xfrm>
              <a:off x="694414" y="464889"/>
              <a:ext cx="2598480" cy="186480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343B0D1-2D79-8941-904C-844342FE9A2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76774" y="447249"/>
                <a:ext cx="2634120" cy="190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0219C937-CCCF-2644-9465-792FC1851653}"/>
              </a:ext>
            </a:extLst>
          </p:cNvPr>
          <p:cNvGrpSpPr/>
          <p:nvPr/>
        </p:nvGrpSpPr>
        <p:grpSpPr>
          <a:xfrm>
            <a:off x="1335394" y="2329689"/>
            <a:ext cx="1067040" cy="3942000"/>
            <a:chOff x="1335394" y="2329689"/>
            <a:chExt cx="1067040" cy="394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2880630-5B87-6A4E-B131-0310B52BC362}"/>
                    </a:ext>
                  </a:extLst>
                </p14:cNvPr>
                <p14:cNvContentPartPr/>
                <p14:nvPr/>
              </p14:nvContentPartPr>
              <p14:xfrm>
                <a:off x="1335394" y="2329689"/>
                <a:ext cx="753120" cy="39420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2880630-5B87-6A4E-B131-0310B52BC36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317394" y="2312049"/>
                  <a:ext cx="788760" cy="39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478A7FE-BC43-A345-9590-E0813AF45646}"/>
                    </a:ext>
                  </a:extLst>
                </p14:cNvPr>
                <p14:cNvContentPartPr/>
                <p14:nvPr/>
              </p14:nvContentPartPr>
              <p14:xfrm>
                <a:off x="2050714" y="4728369"/>
                <a:ext cx="351720" cy="15411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478A7FE-BC43-A345-9590-E0813AF4564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32714" y="4710369"/>
                  <a:ext cx="387360" cy="157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1303A99-ABBB-2445-9672-E848AFEC7FD3}"/>
              </a:ext>
            </a:extLst>
          </p:cNvPr>
          <p:cNvGrpSpPr/>
          <p:nvPr/>
        </p:nvGrpSpPr>
        <p:grpSpPr>
          <a:xfrm>
            <a:off x="3634354" y="3302409"/>
            <a:ext cx="1518840" cy="3358800"/>
            <a:chOff x="3634354" y="3302409"/>
            <a:chExt cx="1518840" cy="335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667EC08-823F-1F4B-9B47-375FC65FDA8A}"/>
                    </a:ext>
                  </a:extLst>
                </p14:cNvPr>
                <p14:cNvContentPartPr/>
                <p14:nvPr/>
              </p14:nvContentPartPr>
              <p14:xfrm>
                <a:off x="3634354" y="3302409"/>
                <a:ext cx="1518840" cy="32990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667EC08-823F-1F4B-9B47-375FC65FDA8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25714" y="3293409"/>
                  <a:ext cx="1536480" cy="33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979FED8-16AB-1D4E-9BE9-70DFDE488748}"/>
                    </a:ext>
                  </a:extLst>
                </p14:cNvPr>
                <p14:cNvContentPartPr/>
                <p14:nvPr/>
              </p14:nvContentPartPr>
              <p14:xfrm>
                <a:off x="3850354" y="5333529"/>
                <a:ext cx="20880" cy="13276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979FED8-16AB-1D4E-9BE9-70DFDE48874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41354" y="5324529"/>
                  <a:ext cx="38520" cy="134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263C641-DAE9-884A-989D-B544887BD99C}"/>
                  </a:ext>
                </a:extLst>
              </p14:cNvPr>
              <p14:cNvContentPartPr/>
              <p14:nvPr/>
            </p14:nvContentPartPr>
            <p14:xfrm>
              <a:off x="968554" y="2965809"/>
              <a:ext cx="1041840" cy="1052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263C641-DAE9-884A-989D-B544887BD99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50554" y="2948169"/>
                <a:ext cx="1077480" cy="10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0EB91A8-8732-164A-B4D6-8EEA4489C61A}"/>
                  </a:ext>
                </a:extLst>
              </p14:cNvPr>
              <p14:cNvContentPartPr/>
              <p14:nvPr/>
            </p14:nvContentPartPr>
            <p14:xfrm>
              <a:off x="2077714" y="2974449"/>
              <a:ext cx="802440" cy="901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0EB91A8-8732-164A-B4D6-8EEA4489C61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059714" y="2956809"/>
                <a:ext cx="838080" cy="93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5463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58BC720-416E-D74A-B67F-94B357D294C1}"/>
              </a:ext>
            </a:extLst>
          </p:cNvPr>
          <p:cNvGrpSpPr/>
          <p:nvPr/>
        </p:nvGrpSpPr>
        <p:grpSpPr>
          <a:xfrm>
            <a:off x="2720156" y="3884085"/>
            <a:ext cx="670026" cy="1589760"/>
            <a:chOff x="2307035" y="4687690"/>
            <a:chExt cx="670026" cy="158976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F3D96C4-BBFD-FF48-8E8C-A88EBF2B5745}"/>
                </a:ext>
              </a:extLst>
            </p:cNvPr>
            <p:cNvGrpSpPr/>
            <p:nvPr/>
          </p:nvGrpSpPr>
          <p:grpSpPr>
            <a:xfrm flipH="1">
              <a:off x="2307035" y="4687690"/>
              <a:ext cx="670026" cy="1589760"/>
              <a:chOff x="585154" y="4549089"/>
              <a:chExt cx="889200" cy="16545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">
                <p14:nvContentPartPr>
                  <p14:cNvPr id="2" name="Ink 1">
                    <a:extLst>
                      <a:ext uri="{FF2B5EF4-FFF2-40B4-BE49-F238E27FC236}">
                        <a16:creationId xmlns:a16="http://schemas.microsoft.com/office/drawing/2014/main" id="{54341746-148C-1248-9D04-E133D9953614}"/>
                      </a:ext>
                    </a:extLst>
                  </p14:cNvPr>
                  <p14:cNvContentPartPr/>
                  <p14:nvPr/>
                </p14:nvContentPartPr>
                <p14:xfrm>
                  <a:off x="606394" y="4549089"/>
                  <a:ext cx="867960" cy="560520"/>
                </p14:xfrm>
              </p:contentPart>
            </mc:Choice>
            <mc:Fallback>
              <p:pic>
                <p:nvPicPr>
                  <p:cNvPr id="2" name="Ink 1">
                    <a:extLst>
                      <a:ext uri="{FF2B5EF4-FFF2-40B4-BE49-F238E27FC236}">
                        <a16:creationId xmlns:a16="http://schemas.microsoft.com/office/drawing/2014/main" id="{54341746-148C-1248-9D04-E133D9953614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82987" y="4530355"/>
                    <a:ext cx="915251" cy="5976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">
                <p14:nvContentPartPr>
                  <p14:cNvPr id="3" name="Ink 2">
                    <a:extLst>
                      <a:ext uri="{FF2B5EF4-FFF2-40B4-BE49-F238E27FC236}">
                        <a16:creationId xmlns:a16="http://schemas.microsoft.com/office/drawing/2014/main" id="{55964AAE-DC3A-5740-AE59-EBEA3938AAF2}"/>
                      </a:ext>
                    </a:extLst>
                  </p14:cNvPr>
                  <p14:cNvContentPartPr/>
                  <p14:nvPr/>
                </p14:nvContentPartPr>
                <p14:xfrm>
                  <a:off x="921754" y="5145969"/>
                  <a:ext cx="68400" cy="813600"/>
                </p14:xfrm>
              </p:contentPart>
            </mc:Choice>
            <mc:Fallback>
              <p:pic>
                <p:nvPicPr>
                  <p:cNvPr id="3" name="Ink 2">
                    <a:extLst>
                      <a:ext uri="{FF2B5EF4-FFF2-40B4-BE49-F238E27FC236}">
                        <a16:creationId xmlns:a16="http://schemas.microsoft.com/office/drawing/2014/main" id="{55964AAE-DC3A-5740-AE59-EBEA3938AAF2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316" y="5127240"/>
                    <a:ext cx="115754" cy="8506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">
                <p14:nvContentPartPr>
                  <p14:cNvPr id="4" name="Ink 3">
                    <a:extLst>
                      <a:ext uri="{FF2B5EF4-FFF2-40B4-BE49-F238E27FC236}">
                        <a16:creationId xmlns:a16="http://schemas.microsoft.com/office/drawing/2014/main" id="{710915D2-4C23-374C-830A-2E493E8146A3}"/>
                      </a:ext>
                    </a:extLst>
                  </p14:cNvPr>
                  <p14:cNvContentPartPr/>
                  <p14:nvPr/>
                </p14:nvContentPartPr>
                <p14:xfrm>
                  <a:off x="585154" y="5959209"/>
                  <a:ext cx="336600" cy="210960"/>
                </p14:xfrm>
              </p:contentPart>
            </mc:Choice>
            <mc:Fallback>
              <p:pic>
                <p:nvPicPr>
                  <p:cNvPr id="4" name="Ink 3">
                    <a:extLst>
                      <a:ext uri="{FF2B5EF4-FFF2-40B4-BE49-F238E27FC236}">
                        <a16:creationId xmlns:a16="http://schemas.microsoft.com/office/drawing/2014/main" id="{710915D2-4C23-374C-830A-2E493E8146A3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61759" y="5940848"/>
                    <a:ext cx="383867" cy="2480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134B38F6-1699-AE4B-B20C-49EBD5B007F8}"/>
                      </a:ext>
                    </a:extLst>
                  </p14:cNvPr>
                  <p14:cNvContentPartPr/>
                  <p14:nvPr/>
                </p14:nvContentPartPr>
                <p14:xfrm>
                  <a:off x="921754" y="5933289"/>
                  <a:ext cx="286200" cy="270360"/>
                </p14:xfrm>
              </p:contentPart>
            </mc:Choice>
            <mc:Fallback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134B38F6-1699-AE4B-B20C-49EBD5B007F8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8342" y="5914940"/>
                    <a:ext cx="333502" cy="30743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CC63E1F-56D9-CA4F-AB58-269F2F65454C}"/>
                    </a:ext>
                  </a:extLst>
                </p14:cNvPr>
                <p14:cNvContentPartPr/>
                <p14:nvPr/>
              </p14:nvContentPartPr>
              <p14:xfrm flipH="1">
                <a:off x="2515638" y="5651024"/>
                <a:ext cx="337183" cy="346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CC63E1F-56D9-CA4F-AB58-269F2F65454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flipH="1">
                  <a:off x="2497645" y="5633724"/>
                  <a:ext cx="372809" cy="3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D4EF829-5B2B-CC47-AEB0-1468BA1D8CD6}"/>
                </a:ext>
              </a:extLst>
            </p:cNvPr>
            <p:cNvGrpSpPr/>
            <p:nvPr/>
          </p:nvGrpSpPr>
          <p:grpSpPr>
            <a:xfrm flipH="1">
              <a:off x="2487427" y="4920135"/>
              <a:ext cx="253633" cy="138360"/>
              <a:chOff x="898354" y="4791009"/>
              <a:chExt cx="336600" cy="1440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2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EE63CFF0-ABF4-0F45-BA7F-29C45BFBA840}"/>
                      </a:ext>
                    </a:extLst>
                  </p14:cNvPr>
                  <p14:cNvContentPartPr/>
                  <p14:nvPr/>
                </p14:nvContentPartPr>
                <p14:xfrm>
                  <a:off x="898354" y="4799649"/>
                  <a:ext cx="360" cy="360"/>
                </p14:xfrm>
              </p:contentPart>
            </mc:Choice>
            <mc:Fallback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EE63CFF0-ABF4-0F45-BA7F-29C45BFBA840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880354" y="4781649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2C343A99-75AD-A449-8E37-53B7CC328FA3}"/>
                      </a:ext>
                    </a:extLst>
                  </p14:cNvPr>
                  <p14:cNvContentPartPr/>
                  <p14:nvPr/>
                </p14:nvContentPartPr>
                <p14:xfrm>
                  <a:off x="1230634" y="4791009"/>
                  <a:ext cx="360" cy="360"/>
                </p14:xfrm>
              </p:contentPart>
            </mc:Choice>
            <mc:Fallback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2C343A99-75AD-A449-8E37-53B7CC328FA3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212634" y="4773009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0BDA859D-11CA-7C49-8945-56955555D999}"/>
                      </a:ext>
                    </a:extLst>
                  </p14:cNvPr>
                  <p14:cNvContentPartPr/>
                  <p14:nvPr/>
                </p14:nvContentPartPr>
                <p14:xfrm>
                  <a:off x="981154" y="4934649"/>
                  <a:ext cx="253800" cy="360"/>
                </p14:xfrm>
              </p:contentPart>
            </mc:Choice>
            <mc:Fallback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0BDA859D-11CA-7C49-8945-56955555D999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957256" y="4917009"/>
                    <a:ext cx="301119" cy="36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6FD7F44-9EEC-D042-A698-1241E2BC106F}"/>
              </a:ext>
            </a:extLst>
          </p:cNvPr>
          <p:cNvGrpSpPr/>
          <p:nvPr/>
        </p:nvGrpSpPr>
        <p:grpSpPr>
          <a:xfrm flipH="1">
            <a:off x="723724" y="3159783"/>
            <a:ext cx="1485540" cy="2450160"/>
            <a:chOff x="1891954" y="4017369"/>
            <a:chExt cx="1602720" cy="245016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58D5827-EBE4-6E41-9510-5585D1268E68}"/>
                </a:ext>
              </a:extLst>
            </p:cNvPr>
            <p:cNvGrpSpPr/>
            <p:nvPr/>
          </p:nvGrpSpPr>
          <p:grpSpPr>
            <a:xfrm>
              <a:off x="1891954" y="5267289"/>
              <a:ext cx="681840" cy="1200240"/>
              <a:chOff x="1891954" y="5267289"/>
              <a:chExt cx="681840" cy="12002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7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8FC1BF4B-4D24-004F-A051-3A7C79098D01}"/>
                      </a:ext>
                    </a:extLst>
                  </p14:cNvPr>
                  <p14:cNvContentPartPr/>
                  <p14:nvPr/>
                </p14:nvContentPartPr>
                <p14:xfrm>
                  <a:off x="1891954" y="5267289"/>
                  <a:ext cx="495000" cy="1200240"/>
                </p14:xfrm>
              </p:contentPart>
            </mc:Choice>
            <mc:Fallback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8FC1BF4B-4D24-004F-A051-3A7C79098D01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872930" y="5249649"/>
                    <a:ext cx="533435" cy="123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69657DF7-6B8A-8647-867B-CB77EAF6BA29}"/>
                      </a:ext>
                    </a:extLst>
                  </p14:cNvPr>
                  <p14:cNvContentPartPr/>
                  <p14:nvPr/>
                </p14:nvContentPartPr>
                <p14:xfrm>
                  <a:off x="2394514" y="5842929"/>
                  <a:ext cx="179280" cy="623520"/>
                </p14:xfrm>
              </p:contentPart>
            </mc:Choice>
            <mc:Fallback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69657DF7-6B8A-8647-867B-CB77EAF6BA29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375458" y="5825289"/>
                    <a:ext cx="217780" cy="6591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8E04A78-E182-CC4B-AE7F-9A96459E424A}"/>
                    </a:ext>
                  </a:extLst>
                </p14:cNvPr>
                <p14:cNvContentPartPr/>
                <p14:nvPr/>
              </p14:nvContentPartPr>
              <p14:xfrm>
                <a:off x="2421154" y="5234169"/>
                <a:ext cx="459360" cy="3463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8E04A78-E182-CC4B-AE7F-9A96459E424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402127" y="5216169"/>
                  <a:ext cx="497802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2F6BFD7-3AAC-DE4E-90D4-0AF95E543307}"/>
                    </a:ext>
                  </a:extLst>
                </p14:cNvPr>
                <p14:cNvContentPartPr/>
                <p14:nvPr/>
              </p14:nvContentPartPr>
              <p14:xfrm>
                <a:off x="2886274" y="5098449"/>
                <a:ext cx="360" cy="496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2F6BFD7-3AAC-DE4E-90D4-0AF95E54330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868634" y="5080449"/>
                  <a:ext cx="36000" cy="5320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ABAEA46-0EAF-5841-94FE-189BC0709FF9}"/>
                </a:ext>
              </a:extLst>
            </p:cNvPr>
            <p:cNvGrpSpPr/>
            <p:nvPr/>
          </p:nvGrpSpPr>
          <p:grpSpPr>
            <a:xfrm>
              <a:off x="1934794" y="4017369"/>
              <a:ext cx="1559880" cy="1200960"/>
              <a:chOff x="1934794" y="4017369"/>
              <a:chExt cx="1559880" cy="12009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5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CFE4E3A3-EBF4-FD49-B4F2-6A8ED76C6118}"/>
                      </a:ext>
                    </a:extLst>
                  </p14:cNvPr>
                  <p14:cNvContentPartPr/>
                  <p14:nvPr/>
                </p14:nvContentPartPr>
                <p14:xfrm>
                  <a:off x="1934794" y="4600209"/>
                  <a:ext cx="722880" cy="618120"/>
                </p14:xfrm>
              </p:contentPart>
            </mc:Choice>
            <mc:Fallback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CFE4E3A3-EBF4-FD49-B4F2-6A8ED76C611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1915761" y="4582569"/>
                    <a:ext cx="761335" cy="65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0ED7833A-1BCC-A247-851B-B9AD8AEE8007}"/>
                      </a:ext>
                    </a:extLst>
                  </p14:cNvPr>
                  <p14:cNvContentPartPr/>
                  <p14:nvPr/>
                </p14:nvContentPartPr>
                <p14:xfrm>
                  <a:off x="2156194" y="4818009"/>
                  <a:ext cx="3960" cy="360"/>
                </p14:xfrm>
              </p:contentPart>
            </mc:Choice>
            <mc:Fallback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0ED7833A-1BCC-A247-851B-B9AD8AEE8007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2136790" y="4800009"/>
                    <a:ext cx="43164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9DB0CE8A-5F38-F446-8780-2AF706B178C7}"/>
                      </a:ext>
                    </a:extLst>
                  </p14:cNvPr>
                  <p14:cNvContentPartPr/>
                  <p14:nvPr/>
                </p14:nvContentPartPr>
                <p14:xfrm>
                  <a:off x="2356714" y="4818009"/>
                  <a:ext cx="360" cy="360"/>
                </p14:xfrm>
              </p:contentPart>
            </mc:Choice>
            <mc:Fallback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9DB0CE8A-5F38-F446-8780-2AF706B178C7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338714" y="4800009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C4831D51-F4C3-3E40-AA28-F7E04D6D8A55}"/>
                      </a:ext>
                    </a:extLst>
                  </p14:cNvPr>
                  <p14:cNvContentPartPr/>
                  <p14:nvPr/>
                </p14:nvContentPartPr>
                <p14:xfrm>
                  <a:off x="2119474" y="4951209"/>
                  <a:ext cx="297360" cy="84960"/>
                </p14:xfrm>
              </p:contentPart>
            </mc:Choice>
            <mc:Fallback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C4831D51-F4C3-3E40-AA28-F7E04D6D8A55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00064" y="4933209"/>
                    <a:ext cx="335792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1BB74BAA-997B-EC42-B5C8-0BDA41EB859F}"/>
                      </a:ext>
                    </a:extLst>
                  </p14:cNvPr>
                  <p14:cNvContentPartPr/>
                  <p14:nvPr/>
                </p14:nvContentPartPr>
                <p14:xfrm>
                  <a:off x="2726434" y="4017369"/>
                  <a:ext cx="768240" cy="1142640"/>
                </p14:xfrm>
              </p:contentPart>
            </mc:Choice>
            <mc:Fallback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1BB74BAA-997B-EC42-B5C8-0BDA41EB859F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707403" y="3999729"/>
                    <a:ext cx="806691" cy="11782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06EA9614-7CFC-D84B-898E-F3344E0F2808}"/>
              </a:ext>
            </a:extLst>
          </p:cNvPr>
          <p:cNvSpPr/>
          <p:nvPr/>
        </p:nvSpPr>
        <p:spPr>
          <a:xfrm>
            <a:off x="723724" y="3109294"/>
            <a:ext cx="73629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ea typeface="billy Medium" pitchFamily="2" charset="-128"/>
                <a:cs typeface="Calibri" panose="020F0502020204030204" pitchFamily="34" charset="0"/>
              </a:rPr>
              <a:t>vote</a:t>
            </a:r>
            <a:br>
              <a:rPr lang="en-US" sz="2400" dirty="0">
                <a:latin typeface="Calibri" panose="020F0502020204030204" pitchFamily="34" charset="0"/>
                <a:ea typeface="billy Medium" pitchFamily="2" charset="-128"/>
                <a:cs typeface="Calibri" panose="020F0502020204030204" pitchFamily="34" charset="0"/>
              </a:rPr>
            </a:br>
            <a:r>
              <a:rPr lang="en-US" sz="2400" dirty="0">
                <a:latin typeface="Calibri" panose="020F0502020204030204" pitchFamily="34" charset="0"/>
                <a:ea typeface="billy Medium" pitchFamily="2" charset="-128"/>
                <a:cs typeface="Calibri" panose="020F0502020204030204" pitchFamily="34" charset="0"/>
              </a:rPr>
              <a:t>4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ea typeface="billy Medium" pitchFamily="2" charset="-128"/>
                <a:cs typeface="Calibri" panose="020F0502020204030204" pitchFamily="34" charset="0"/>
              </a:rPr>
              <a:t>me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4074529A-C248-2446-BB8C-37D9E67929FC}"/>
              </a:ext>
            </a:extLst>
          </p:cNvPr>
          <p:cNvSpPr/>
          <p:nvPr/>
        </p:nvSpPr>
        <p:spPr>
          <a:xfrm>
            <a:off x="733684" y="1430661"/>
            <a:ext cx="2002801" cy="1514102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1DF8DE-E317-CC40-AAD2-CC480F544F24}"/>
              </a:ext>
            </a:extLst>
          </p:cNvPr>
          <p:cNvSpPr txBox="1"/>
          <p:nvPr/>
        </p:nvSpPr>
        <p:spPr>
          <a:xfrm>
            <a:off x="770012" y="1714875"/>
            <a:ext cx="1967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I’m projecting to win two-thirds of the vote!</a:t>
            </a:r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30BCD9CC-6987-954B-8FEE-EAEF40A5A33B}"/>
              </a:ext>
            </a:extLst>
          </p:cNvPr>
          <p:cNvSpPr/>
          <p:nvPr/>
        </p:nvSpPr>
        <p:spPr>
          <a:xfrm>
            <a:off x="2794050" y="2268761"/>
            <a:ext cx="2118318" cy="1514102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5037AE-DE8D-534F-9921-510CCC04B909}"/>
              </a:ext>
            </a:extLst>
          </p:cNvPr>
          <p:cNvSpPr txBox="1"/>
          <p:nvPr/>
        </p:nvSpPr>
        <p:spPr>
          <a:xfrm>
            <a:off x="2929565" y="2536646"/>
            <a:ext cx="1967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Really? Where did you get your sample?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B2217AE-23A2-D644-9295-B921B2D280E3}"/>
              </a:ext>
            </a:extLst>
          </p:cNvPr>
          <p:cNvGrpSpPr/>
          <p:nvPr/>
        </p:nvGrpSpPr>
        <p:grpSpPr>
          <a:xfrm flipH="1">
            <a:off x="6302097" y="3325903"/>
            <a:ext cx="1485540" cy="2450160"/>
            <a:chOff x="1891954" y="4017369"/>
            <a:chExt cx="1602720" cy="245016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0F8443C-45B5-D04E-95C0-3E994D346124}"/>
                </a:ext>
              </a:extLst>
            </p:cNvPr>
            <p:cNvGrpSpPr/>
            <p:nvPr/>
          </p:nvGrpSpPr>
          <p:grpSpPr>
            <a:xfrm>
              <a:off x="1891954" y="5267289"/>
              <a:ext cx="681840" cy="1200240"/>
              <a:chOff x="1891954" y="5267289"/>
              <a:chExt cx="681840" cy="12002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4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9C8E23D2-2BC3-CF42-A320-15DAD5B04736}"/>
                      </a:ext>
                    </a:extLst>
                  </p14:cNvPr>
                  <p14:cNvContentPartPr/>
                  <p14:nvPr/>
                </p14:nvContentPartPr>
                <p14:xfrm>
                  <a:off x="1884949" y="5159327"/>
                  <a:ext cx="425264" cy="1200240"/>
                </p14:xfrm>
              </p:contentPart>
            </mc:Choice>
            <mc:Fallback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9C8E23D2-2BC3-CF42-A320-15DAD5B04736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865919" y="5141687"/>
                    <a:ext cx="463713" cy="123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3D7A614C-7A80-934C-89B5-9BA4F8F70DEB}"/>
                      </a:ext>
                    </a:extLst>
                  </p14:cNvPr>
                  <p14:cNvContentPartPr/>
                  <p14:nvPr/>
                </p14:nvContentPartPr>
                <p14:xfrm>
                  <a:off x="2316707" y="5734967"/>
                  <a:ext cx="154023" cy="623520"/>
                </p14:xfrm>
              </p:contentPart>
            </mc:Choice>
            <mc:Fallback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3D7A614C-7A80-934C-89B5-9BA4F8F70DE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300336" y="5717327"/>
                    <a:ext cx="187100" cy="6591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19A6054-395F-5C4B-827D-13C72F0FA1C5}"/>
                    </a:ext>
                  </a:extLst>
                </p14:cNvPr>
                <p14:cNvContentPartPr/>
                <p14:nvPr/>
              </p14:nvContentPartPr>
              <p14:xfrm>
                <a:off x="2339594" y="5126207"/>
                <a:ext cx="394645" cy="346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19A6054-395F-5C4B-827D-13C72F0FA1C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320580" y="5108207"/>
                  <a:ext cx="433062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0ED6C3E-729D-EB40-B274-97C5BB0FECF4}"/>
                    </a:ext>
                  </a:extLst>
                </p14:cNvPr>
                <p14:cNvContentPartPr/>
                <p14:nvPr/>
              </p14:nvContentPartPr>
              <p14:xfrm>
                <a:off x="2739188" y="4990487"/>
                <a:ext cx="310" cy="496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0ED6C3E-729D-EB40-B274-97C5BB0FECF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723998" y="4972487"/>
                  <a:ext cx="31000" cy="5320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4375868-4F42-B343-ACA3-F3538107F311}"/>
                </a:ext>
              </a:extLst>
            </p:cNvPr>
            <p:cNvGrpSpPr/>
            <p:nvPr/>
          </p:nvGrpSpPr>
          <p:grpSpPr>
            <a:xfrm>
              <a:off x="1934794" y="4017369"/>
              <a:ext cx="1559880" cy="1200960"/>
              <a:chOff x="1934794" y="4017369"/>
              <a:chExt cx="1559880" cy="12009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0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A0A6A726-F007-AB4F-91D7-66AA458E9701}"/>
                      </a:ext>
                    </a:extLst>
                  </p14:cNvPr>
                  <p14:cNvContentPartPr/>
                  <p14:nvPr/>
                </p14:nvContentPartPr>
                <p14:xfrm>
                  <a:off x="1921754" y="4492247"/>
                  <a:ext cx="621040" cy="618120"/>
                </p14:xfrm>
              </p:contentPart>
            </mc:Choice>
            <mc:Fallback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A0A6A726-F007-AB4F-91D7-66AA458E9701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1902334" y="4474607"/>
                    <a:ext cx="659491" cy="65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F821233B-349E-5545-9D40-62F3C0B3FEA0}"/>
                      </a:ext>
                    </a:extLst>
                  </p14:cNvPr>
                  <p14:cNvContentPartPr/>
                  <p14:nvPr/>
                </p14:nvContentPartPr>
                <p14:xfrm>
                  <a:off x="2111963" y="4710047"/>
                  <a:ext cx="3402" cy="360"/>
                </p14:xfrm>
              </p:contentPart>
            </mc:Choice>
            <mc:Fallback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F821233B-349E-5545-9D40-62F3C0B3FEA0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2095293" y="4692047"/>
                    <a:ext cx="37082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3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B11F4744-65EA-994B-80B0-A71A7BC5927C}"/>
                      </a:ext>
                    </a:extLst>
                  </p14:cNvPr>
                  <p14:cNvContentPartPr/>
                  <p14:nvPr/>
                </p14:nvContentPartPr>
                <p14:xfrm>
                  <a:off x="2284233" y="4710047"/>
                  <a:ext cx="310" cy="360"/>
                </p14:xfrm>
              </p:contentPart>
            </mc:Choice>
            <mc:Fallback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B11F4744-65EA-994B-80B0-A71A7BC5927C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268733" y="4692047"/>
                    <a:ext cx="31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4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713CB111-3F2A-E843-B8C4-D018F8B39BC7}"/>
                      </a:ext>
                    </a:extLst>
                  </p14:cNvPr>
                  <p14:cNvContentPartPr/>
                  <p14:nvPr/>
                </p14:nvContentPartPr>
                <p14:xfrm>
                  <a:off x="2080415" y="4843247"/>
                  <a:ext cx="255468" cy="84960"/>
                </p14:xfrm>
              </p:contentPart>
            </mc:Choice>
            <mc:Fallback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713CB111-3F2A-E843-B8C4-D018F8B39BC7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2061003" y="4825247"/>
                    <a:ext cx="293905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6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6260FB8A-04FF-BA4D-A882-BFCD18EFA961}"/>
                      </a:ext>
                    </a:extLst>
                  </p14:cNvPr>
                  <p14:cNvContentPartPr/>
                  <p14:nvPr/>
                </p14:nvContentPartPr>
                <p14:xfrm>
                  <a:off x="2601867" y="3909407"/>
                  <a:ext cx="660009" cy="1142640"/>
                </p14:xfrm>
              </p:contentPart>
            </mc:Choice>
            <mc:Fallback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6260FB8A-04FF-BA4D-A882-BFCD18EFA961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2582843" y="3891767"/>
                    <a:ext cx="698445" cy="11782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56" name="Cloud 55">
            <a:extLst>
              <a:ext uri="{FF2B5EF4-FFF2-40B4-BE49-F238E27FC236}">
                <a16:creationId xmlns:a16="http://schemas.microsoft.com/office/drawing/2014/main" id="{B18FB01C-FFD6-4843-A604-C8B514453B09}"/>
              </a:ext>
            </a:extLst>
          </p:cNvPr>
          <p:cNvSpPr/>
          <p:nvPr/>
        </p:nvSpPr>
        <p:spPr>
          <a:xfrm>
            <a:off x="6295728" y="1613109"/>
            <a:ext cx="2165850" cy="160375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5120D41-97A7-D74B-9BD3-2496236A7C91}"/>
              </a:ext>
            </a:extLst>
          </p:cNvPr>
          <p:cNvSpPr txBox="1"/>
          <p:nvPr/>
        </p:nvSpPr>
        <p:spPr>
          <a:xfrm>
            <a:off x="6397372" y="1897324"/>
            <a:ext cx="1967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 polled my mom, my brother, and my dog!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6CA1F87-75E8-F445-9CE2-A39A4D8C09FC}"/>
              </a:ext>
            </a:extLst>
          </p:cNvPr>
          <p:cNvSpPr/>
          <p:nvPr/>
        </p:nvSpPr>
        <p:spPr>
          <a:xfrm>
            <a:off x="6460310" y="3217941"/>
            <a:ext cx="73629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ea typeface="billy Medium" pitchFamily="2" charset="-128"/>
                <a:cs typeface="Calibri" panose="020F0502020204030204" pitchFamily="34" charset="0"/>
              </a:rPr>
              <a:t>vote</a:t>
            </a:r>
            <a:br>
              <a:rPr lang="en-US" sz="2400" dirty="0">
                <a:latin typeface="Calibri" panose="020F0502020204030204" pitchFamily="34" charset="0"/>
                <a:ea typeface="billy Medium" pitchFamily="2" charset="-128"/>
                <a:cs typeface="Calibri" panose="020F0502020204030204" pitchFamily="34" charset="0"/>
              </a:rPr>
            </a:br>
            <a:r>
              <a:rPr lang="en-US" sz="2400" dirty="0">
                <a:latin typeface="Calibri" panose="020F0502020204030204" pitchFamily="34" charset="0"/>
                <a:ea typeface="billy Medium" pitchFamily="2" charset="-128"/>
                <a:cs typeface="Calibri" panose="020F0502020204030204" pitchFamily="34" charset="0"/>
              </a:rPr>
              <a:t>4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ea typeface="billy Medium" pitchFamily="2" charset="-128"/>
                <a:cs typeface="Calibri" panose="020F0502020204030204" pitchFamily="34" charset="0"/>
              </a:rPr>
              <a:t>me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ED92B2A-D992-6849-80AF-DD7C0BCD0C6B}"/>
              </a:ext>
            </a:extLst>
          </p:cNvPr>
          <p:cNvGrpSpPr/>
          <p:nvPr/>
        </p:nvGrpSpPr>
        <p:grpSpPr>
          <a:xfrm flipH="1">
            <a:off x="9783405" y="3996085"/>
            <a:ext cx="493227" cy="1629472"/>
            <a:chOff x="2039031" y="4948819"/>
            <a:chExt cx="380440" cy="1467673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89409DF-A4B2-C34E-B797-291EC2563C88}"/>
                </a:ext>
              </a:extLst>
            </p:cNvPr>
            <p:cNvGrpSpPr/>
            <p:nvPr/>
          </p:nvGrpSpPr>
          <p:grpSpPr>
            <a:xfrm flipH="1">
              <a:off x="2039031" y="4948819"/>
              <a:ext cx="380435" cy="1467673"/>
              <a:chOff x="1325147" y="4820863"/>
              <a:chExt cx="504880" cy="1527497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8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CA127C9B-7A16-5440-9C56-0593C6371057}"/>
                      </a:ext>
                    </a:extLst>
                  </p14:cNvPr>
                  <p14:cNvContentPartPr/>
                  <p14:nvPr/>
                </p14:nvContentPartPr>
                <p14:xfrm>
                  <a:off x="1337213" y="4820863"/>
                  <a:ext cx="492814" cy="517475"/>
                </p14:xfrm>
              </p:contentPart>
            </mc:Choice>
            <mc:Fallback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CA127C9B-7A16-5440-9C56-0593C6371057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1319165" y="4803996"/>
                    <a:ext cx="529278" cy="5508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0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0D10DCCD-46B4-7E49-8BFA-81691308F731}"/>
                      </a:ext>
                    </a:extLst>
                  </p14:cNvPr>
                  <p14:cNvContentPartPr/>
                  <p14:nvPr/>
                </p14:nvContentPartPr>
                <p14:xfrm>
                  <a:off x="1516266" y="5371905"/>
                  <a:ext cx="38836" cy="751120"/>
                </p14:xfrm>
              </p:contentPart>
            </mc:Choice>
            <mc:Fallback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0D10DCCD-46B4-7E49-8BFA-81691308F73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1498118" y="5355033"/>
                    <a:ext cx="74768" cy="7845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2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E7D5998C-0062-204D-9764-FC731DC971FD}"/>
                      </a:ext>
                    </a:extLst>
                  </p14:cNvPr>
                  <p14:cNvContentPartPr/>
                  <p14:nvPr/>
                </p14:nvContentPartPr>
                <p14:xfrm>
                  <a:off x="1325147" y="6122692"/>
                  <a:ext cx="191116" cy="194759"/>
                </p14:xfrm>
              </p:contentPart>
            </mc:Choice>
            <mc:Fallback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E7D5998C-0062-204D-9764-FC731DC971FD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1307138" y="6106153"/>
                    <a:ext cx="227502" cy="2281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4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9DB330B2-C39A-E644-850F-C09AADAEDD7D}"/>
                      </a:ext>
                    </a:extLst>
                  </p14:cNvPr>
                  <p14:cNvContentPartPr/>
                  <p14:nvPr/>
                </p14:nvContentPartPr>
                <p14:xfrm>
                  <a:off x="1516259" y="6098763"/>
                  <a:ext cx="162500" cy="249597"/>
                </p14:xfrm>
              </p:contentPart>
            </mc:Choice>
            <mc:Fallback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9DB330B2-C39A-E644-850F-C09AADAEDD7D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1497877" y="6082236"/>
                    <a:ext cx="198897" cy="282989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8207C2A-6C96-E744-9D94-67F384076DCF}"/>
                    </a:ext>
                  </a:extLst>
                </p14:cNvPr>
                <p14:cNvContentPartPr/>
                <p14:nvPr/>
              </p14:nvContentPartPr>
              <p14:xfrm flipH="1">
                <a:off x="2153014" y="5727684"/>
                <a:ext cx="266457" cy="346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8207C2A-6C96-E744-9D94-67F384076DC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 flipH="1">
                  <a:off x="2139136" y="5710384"/>
                  <a:ext cx="293935" cy="3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C8D7078C-0476-8B47-85EF-73497B77250E}"/>
                </a:ext>
              </a:extLst>
            </p:cNvPr>
            <p:cNvGrpSpPr/>
            <p:nvPr/>
          </p:nvGrpSpPr>
          <p:grpSpPr>
            <a:xfrm flipH="1">
              <a:off x="2141447" y="5163406"/>
              <a:ext cx="144009" cy="127733"/>
              <a:chOff x="1502970" y="5044204"/>
              <a:chExt cx="191114" cy="1329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58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91D28FA1-D614-E847-BFF1-76FAC412A1F7}"/>
                      </a:ext>
                    </a:extLst>
                  </p14:cNvPr>
                  <p14:cNvContentPartPr/>
                  <p14:nvPr/>
                </p14:nvContentPartPr>
                <p14:xfrm>
                  <a:off x="1502970" y="5052180"/>
                  <a:ext cx="204" cy="332"/>
                </p14:xfrm>
              </p:contentPart>
            </mc:Choice>
            <mc:Fallback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91D28FA1-D614-E847-BFF1-76FAC412A1F7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1492974" y="5035912"/>
                    <a:ext cx="20400" cy="3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0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5A58CBD1-B667-D94D-9E6A-35927CC9C7F4}"/>
                      </a:ext>
                    </a:extLst>
                  </p14:cNvPr>
                  <p14:cNvContentPartPr/>
                  <p14:nvPr/>
                </p14:nvContentPartPr>
                <p14:xfrm>
                  <a:off x="1691635" y="5044204"/>
                  <a:ext cx="204" cy="332"/>
                </p14:xfrm>
              </p:contentPart>
            </mc:Choice>
            <mc:Fallback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5A58CBD1-B667-D94D-9E6A-35927CC9C7F4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1681435" y="5027604"/>
                    <a:ext cx="20400" cy="3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1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0804F292-7C4A-CD48-A71A-0DDAED1E487D}"/>
                      </a:ext>
                    </a:extLst>
                  </p14:cNvPr>
                  <p14:cNvContentPartPr/>
                  <p14:nvPr/>
                </p14:nvContentPartPr>
                <p14:xfrm>
                  <a:off x="1549980" y="5176812"/>
                  <a:ext cx="144104" cy="332"/>
                </p14:xfrm>
              </p:contentPart>
            </mc:Choice>
            <mc:Fallback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0804F292-7C4A-CD48-A71A-0DDAED1E487D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1531967" y="5160544"/>
                    <a:ext cx="180498" cy="33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41" name="Cloud 140">
            <a:extLst>
              <a:ext uri="{FF2B5EF4-FFF2-40B4-BE49-F238E27FC236}">
                <a16:creationId xmlns:a16="http://schemas.microsoft.com/office/drawing/2014/main" id="{7F986ED3-194A-0A43-BAA0-BB6323D0036B}"/>
              </a:ext>
            </a:extLst>
          </p:cNvPr>
          <p:cNvSpPr/>
          <p:nvPr/>
        </p:nvSpPr>
        <p:spPr>
          <a:xfrm>
            <a:off x="9729452" y="2514784"/>
            <a:ext cx="2002801" cy="1200329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4834239-A13A-B44B-B18F-AB792282D55D}"/>
              </a:ext>
            </a:extLst>
          </p:cNvPr>
          <p:cNvSpPr txBox="1"/>
          <p:nvPr/>
        </p:nvSpPr>
        <p:spPr>
          <a:xfrm>
            <a:off x="9798438" y="2782669"/>
            <a:ext cx="1967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ok … I’ve heard</a:t>
            </a:r>
            <a:br>
              <a:rPr lang="en-US" dirty="0"/>
            </a:br>
            <a:r>
              <a:rPr lang="en-US" dirty="0"/>
              <a:t>enough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51911B9-0C66-4349-A983-6C45050FBDBE}"/>
              </a:ext>
            </a:extLst>
          </p:cNvPr>
          <p:cNvSpPr/>
          <p:nvPr/>
        </p:nvSpPr>
        <p:spPr>
          <a:xfrm>
            <a:off x="429986" y="1004207"/>
            <a:ext cx="5666014" cy="4849586"/>
          </a:xfrm>
          <a:custGeom>
            <a:avLst/>
            <a:gdLst>
              <a:gd name="connsiteX0" fmla="*/ 0 w 5666014"/>
              <a:gd name="connsiteY0" fmla="*/ 0 h 4849586"/>
              <a:gd name="connsiteX1" fmla="*/ 5666014 w 5666014"/>
              <a:gd name="connsiteY1" fmla="*/ 0 h 4849586"/>
              <a:gd name="connsiteX2" fmla="*/ 5666014 w 5666014"/>
              <a:gd name="connsiteY2" fmla="*/ 4849586 h 4849586"/>
              <a:gd name="connsiteX3" fmla="*/ 0 w 5666014"/>
              <a:gd name="connsiteY3" fmla="*/ 4849586 h 4849586"/>
              <a:gd name="connsiteX4" fmla="*/ 0 w 5666014"/>
              <a:gd name="connsiteY4" fmla="*/ 0 h 484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6014" h="4849586" extrusionOk="0">
                <a:moveTo>
                  <a:pt x="0" y="0"/>
                </a:moveTo>
                <a:cubicBezTo>
                  <a:pt x="1876273" y="55529"/>
                  <a:pt x="4617617" y="64990"/>
                  <a:pt x="5666014" y="0"/>
                </a:cubicBezTo>
                <a:cubicBezTo>
                  <a:pt x="5703528" y="1259813"/>
                  <a:pt x="5769719" y="2552449"/>
                  <a:pt x="5666014" y="4849586"/>
                </a:cubicBezTo>
                <a:cubicBezTo>
                  <a:pt x="3141495" y="4932988"/>
                  <a:pt x="1902500" y="4891101"/>
                  <a:pt x="0" y="4849586"/>
                </a:cubicBezTo>
                <a:cubicBezTo>
                  <a:pt x="85573" y="3438241"/>
                  <a:pt x="35405" y="1124141"/>
                  <a:pt x="0" y="0"/>
                </a:cubicBezTo>
                <a:close/>
              </a:path>
            </a:pathLst>
          </a:custGeom>
          <a:noFill/>
          <a:ln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3021128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744407E-B092-F34A-8BA2-B6FD57C7BA70}"/>
              </a:ext>
            </a:extLst>
          </p:cNvPr>
          <p:cNvSpPr/>
          <p:nvPr/>
        </p:nvSpPr>
        <p:spPr>
          <a:xfrm>
            <a:off x="6100290" y="1004207"/>
            <a:ext cx="5666014" cy="4849586"/>
          </a:xfrm>
          <a:custGeom>
            <a:avLst/>
            <a:gdLst>
              <a:gd name="connsiteX0" fmla="*/ 0 w 5666014"/>
              <a:gd name="connsiteY0" fmla="*/ 0 h 4849586"/>
              <a:gd name="connsiteX1" fmla="*/ 5666014 w 5666014"/>
              <a:gd name="connsiteY1" fmla="*/ 0 h 4849586"/>
              <a:gd name="connsiteX2" fmla="*/ 5666014 w 5666014"/>
              <a:gd name="connsiteY2" fmla="*/ 4849586 h 4849586"/>
              <a:gd name="connsiteX3" fmla="*/ 0 w 5666014"/>
              <a:gd name="connsiteY3" fmla="*/ 4849586 h 4849586"/>
              <a:gd name="connsiteX4" fmla="*/ 0 w 5666014"/>
              <a:gd name="connsiteY4" fmla="*/ 0 h 484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6014" h="4849586" extrusionOk="0">
                <a:moveTo>
                  <a:pt x="0" y="0"/>
                </a:moveTo>
                <a:cubicBezTo>
                  <a:pt x="1876273" y="55529"/>
                  <a:pt x="4617617" y="64990"/>
                  <a:pt x="5666014" y="0"/>
                </a:cubicBezTo>
                <a:cubicBezTo>
                  <a:pt x="5703528" y="1259813"/>
                  <a:pt x="5769719" y="2552449"/>
                  <a:pt x="5666014" y="4849586"/>
                </a:cubicBezTo>
                <a:cubicBezTo>
                  <a:pt x="3141495" y="4932988"/>
                  <a:pt x="1902500" y="4891101"/>
                  <a:pt x="0" y="4849586"/>
                </a:cubicBezTo>
                <a:cubicBezTo>
                  <a:pt x="85573" y="3438241"/>
                  <a:pt x="35405" y="1124141"/>
                  <a:pt x="0" y="0"/>
                </a:cubicBezTo>
                <a:close/>
              </a:path>
            </a:pathLst>
          </a:custGeom>
          <a:noFill/>
          <a:ln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3021128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18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device&#10;&#10;Description automatically generated">
            <a:extLst>
              <a:ext uri="{FF2B5EF4-FFF2-40B4-BE49-F238E27FC236}">
                <a16:creationId xmlns:a16="http://schemas.microsoft.com/office/drawing/2014/main" id="{9FEE0AFA-2339-C543-9CE7-1F2CED0F00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54"/>
          <a:stretch/>
        </p:blipFill>
        <p:spPr>
          <a:xfrm>
            <a:off x="867995" y="132011"/>
            <a:ext cx="9682843" cy="5713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E75BB6-2B41-CF4C-9B40-6702C97F2435}"/>
              </a:ext>
            </a:extLst>
          </p:cNvPr>
          <p:cNvSpPr/>
          <p:nvPr/>
        </p:nvSpPr>
        <p:spPr>
          <a:xfrm>
            <a:off x="6490498" y="4135022"/>
            <a:ext cx="116891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Now?...</a:t>
            </a:r>
          </a:p>
          <a:p>
            <a:r>
              <a:rPr lang="en-US" sz="32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...Maybe?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C772B6-4FEF-4F49-861E-E5B784E8F299}"/>
              </a:ext>
            </a:extLst>
          </p:cNvPr>
          <p:cNvSpPr/>
          <p:nvPr/>
        </p:nvSpPr>
        <p:spPr>
          <a:xfrm>
            <a:off x="9023154" y="3596413"/>
            <a:ext cx="104586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Now??...</a:t>
            </a:r>
          </a:p>
          <a:p>
            <a:r>
              <a:rPr lang="en-US" sz="32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...Yes!</a:t>
            </a:r>
            <a:endParaRPr 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583E0A-6F7E-4D4B-B745-20C517CC90CF}"/>
              </a:ext>
            </a:extLst>
          </p:cNvPr>
          <p:cNvSpPr/>
          <p:nvPr/>
        </p:nvSpPr>
        <p:spPr>
          <a:xfrm>
            <a:off x="6699260" y="-25195"/>
            <a:ext cx="297953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Now!?...</a:t>
            </a:r>
          </a:p>
          <a:p>
            <a:r>
              <a:rPr lang="en-US" sz="32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...Ouch! I lost all feeling!</a:t>
            </a:r>
          </a:p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         ...Oops, my bad.</a:t>
            </a:r>
            <a:endParaRPr lang="en-US" sz="3200" dirty="0">
              <a:solidFill>
                <a:srgbClr val="E85189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272B84-E886-EC49-AD73-E1C7BF21CE64}"/>
              </a:ext>
            </a:extLst>
          </p:cNvPr>
          <p:cNvSpPr/>
          <p:nvPr/>
        </p:nvSpPr>
        <p:spPr>
          <a:xfrm>
            <a:off x="1098766" y="4373070"/>
            <a:ext cx="194598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Feel something?</a:t>
            </a:r>
            <a:b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</a:br>
            <a:r>
              <a:rPr lang="en-US" sz="32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...No</a:t>
            </a:r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...Good!</a:t>
            </a:r>
            <a:endParaRPr lang="en-US" sz="3200" dirty="0">
              <a:solidFill>
                <a:srgbClr val="E85189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70DDB4-44CC-DE49-8ED8-5F4A50F271F6}"/>
              </a:ext>
            </a:extLst>
          </p:cNvPr>
          <p:cNvSpPr/>
          <p:nvPr/>
        </p:nvSpPr>
        <p:spPr>
          <a:xfrm>
            <a:off x="3155327" y="4404281"/>
            <a:ext cx="94166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Now?...</a:t>
            </a:r>
          </a:p>
          <a:p>
            <a:r>
              <a:rPr lang="en-US" sz="32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...Nope</a:t>
            </a:r>
            <a:endParaRPr lang="en-US" sz="3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8149D4-7249-6C4B-9E78-E06BBDC97462}"/>
              </a:ext>
            </a:extLst>
          </p:cNvPr>
          <p:cNvSpPr/>
          <p:nvPr/>
        </p:nvSpPr>
        <p:spPr>
          <a:xfrm>
            <a:off x="5019266" y="4373070"/>
            <a:ext cx="114165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Now?...</a:t>
            </a:r>
          </a:p>
          <a:p>
            <a:r>
              <a:rPr lang="en-US" sz="32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...Still no</a:t>
            </a:r>
            <a:endParaRPr lang="en-US" sz="3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3B2546-BAF5-F04A-A124-837C7774EE4B}"/>
              </a:ext>
            </a:extLst>
          </p:cNvPr>
          <p:cNvSpPr/>
          <p:nvPr/>
        </p:nvSpPr>
        <p:spPr>
          <a:xfrm>
            <a:off x="959153" y="6084085"/>
            <a:ext cx="27133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Challenge Amounts</a:t>
            </a:r>
            <a:endParaRPr lang="en-US" sz="4000" dirty="0">
              <a:solidFill>
                <a:srgbClr val="E85189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013831-E67F-E44F-A3BB-94C9F35F40A8}"/>
              </a:ext>
            </a:extLst>
          </p:cNvPr>
          <p:cNvSpPr/>
          <p:nvPr/>
        </p:nvSpPr>
        <p:spPr>
          <a:xfrm>
            <a:off x="1164082" y="5520712"/>
            <a:ext cx="9709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nothing</a:t>
            </a:r>
            <a:endParaRPr lang="en-US" sz="3200" dirty="0">
              <a:solidFill>
                <a:srgbClr val="E85189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749A68-9694-9C4C-BE8E-DCBB93389B5E}"/>
              </a:ext>
            </a:extLst>
          </p:cNvPr>
          <p:cNvSpPr/>
          <p:nvPr/>
        </p:nvSpPr>
        <p:spPr>
          <a:xfrm>
            <a:off x="3001967" y="5520712"/>
            <a:ext cx="11628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teeny bit</a:t>
            </a:r>
            <a:endParaRPr lang="en-US" sz="3200" dirty="0">
              <a:solidFill>
                <a:srgbClr val="E85189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0FECE4-D160-8A43-980F-C41A99910721}"/>
              </a:ext>
            </a:extLst>
          </p:cNvPr>
          <p:cNvSpPr/>
          <p:nvPr/>
        </p:nvSpPr>
        <p:spPr>
          <a:xfrm>
            <a:off x="4908696" y="5520712"/>
            <a:ext cx="9721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wee bit</a:t>
            </a:r>
            <a:endParaRPr lang="en-US" sz="3200" dirty="0">
              <a:solidFill>
                <a:srgbClr val="E85189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7AEEA9-9451-104E-845D-EF8D4FFE2012}"/>
              </a:ext>
            </a:extLst>
          </p:cNvPr>
          <p:cNvSpPr/>
          <p:nvPr/>
        </p:nvSpPr>
        <p:spPr>
          <a:xfrm>
            <a:off x="6977209" y="5520712"/>
            <a:ext cx="7436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more</a:t>
            </a:r>
            <a:endParaRPr lang="en-US" sz="3200" dirty="0">
              <a:solidFill>
                <a:srgbClr val="E85189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11C8FF-48F9-CE4E-9659-6A11B0EAA602}"/>
              </a:ext>
            </a:extLst>
          </p:cNvPr>
          <p:cNvSpPr/>
          <p:nvPr/>
        </p:nvSpPr>
        <p:spPr>
          <a:xfrm>
            <a:off x="8099139" y="5520712"/>
            <a:ext cx="12702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lots more</a:t>
            </a:r>
            <a:endParaRPr lang="en-US" sz="3200" dirty="0">
              <a:solidFill>
                <a:srgbClr val="E85189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EFE3E6-21A8-CF4C-ADF2-9D4273D9C95B}"/>
              </a:ext>
            </a:extLst>
          </p:cNvPr>
          <p:cNvSpPr/>
          <p:nvPr/>
        </p:nvSpPr>
        <p:spPr>
          <a:xfrm>
            <a:off x="9677714" y="5520712"/>
            <a:ext cx="8330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a  ton</a:t>
            </a:r>
            <a:endParaRPr lang="en-US" sz="3200" dirty="0">
              <a:solidFill>
                <a:srgbClr val="E85189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0BCEFC-D2E6-FE49-ACE9-2F09FA5784D8}"/>
              </a:ext>
            </a:extLst>
          </p:cNvPr>
          <p:cNvSpPr/>
          <p:nvPr/>
        </p:nvSpPr>
        <p:spPr>
          <a:xfrm rot="16200000">
            <a:off x="-1050314" y="3916285"/>
            <a:ext cx="29988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Instrument Response</a:t>
            </a:r>
            <a:endParaRPr lang="en-US" sz="4000" dirty="0">
              <a:solidFill>
                <a:srgbClr val="2276FF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80D2E8-05C1-F541-99A7-2808478DA955}"/>
              </a:ext>
            </a:extLst>
          </p:cNvPr>
          <p:cNvSpPr/>
          <p:nvPr/>
        </p:nvSpPr>
        <p:spPr>
          <a:xfrm>
            <a:off x="6410705" y="5889952"/>
            <a:ext cx="15764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Lower-LOD?</a:t>
            </a:r>
            <a:endParaRPr lang="en-US" sz="3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D478781-328B-5143-8BB0-4402ADAF4A93}"/>
              </a:ext>
            </a:extLst>
          </p:cNvPr>
          <p:cNvSpPr/>
          <p:nvPr/>
        </p:nvSpPr>
        <p:spPr>
          <a:xfrm>
            <a:off x="9677714" y="5899815"/>
            <a:ext cx="1523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Upper-LOD?</a:t>
            </a:r>
            <a:endParaRPr lang="en-US" sz="3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836E16C-1432-604F-8528-96945E7BFDA4}"/>
                  </a:ext>
                </a:extLst>
              </p14:cNvPr>
              <p14:cNvContentPartPr/>
              <p14:nvPr/>
            </p14:nvContentPartPr>
            <p14:xfrm>
              <a:off x="8050474" y="3497652"/>
              <a:ext cx="360" cy="3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836E16C-1432-604F-8528-96945E7BFD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14474" y="3462012"/>
                <a:ext cx="72000" cy="72000"/>
              </a:xfrm>
              <a:prstGeom prst="rect">
                <a:avLst/>
              </a:prstGeom>
            </p:spPr>
          </p:pic>
        </mc:Fallback>
      </mc:AlternateContent>
      <p:pic>
        <p:nvPicPr>
          <p:cNvPr id="43" name="Picture 42">
            <a:extLst>
              <a:ext uri="{FF2B5EF4-FFF2-40B4-BE49-F238E27FC236}">
                <a16:creationId xmlns:a16="http://schemas.microsoft.com/office/drawing/2014/main" id="{F0E95112-59CA-8549-9836-A5027AECB3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6757" y="3194709"/>
            <a:ext cx="1036192" cy="1093513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5E146116-5D1E-E044-AEFC-0DD298BD95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9018" y="189915"/>
            <a:ext cx="1721695" cy="1335192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F7BF217E-AC44-5141-B7CE-90F2E1208A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0202" y="3005520"/>
            <a:ext cx="1600265" cy="1336353"/>
          </a:xfrm>
          <a:prstGeom prst="rect">
            <a:avLst/>
          </a:prstGeom>
        </p:spPr>
      </p:pic>
      <p:pic>
        <p:nvPicPr>
          <p:cNvPr id="226" name="Picture 225">
            <a:extLst>
              <a:ext uri="{FF2B5EF4-FFF2-40B4-BE49-F238E27FC236}">
                <a16:creationId xmlns:a16="http://schemas.microsoft.com/office/drawing/2014/main" id="{636C52C0-DED2-BF41-A466-426572F82F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4146" y="2834407"/>
            <a:ext cx="1168910" cy="1233573"/>
          </a:xfrm>
          <a:prstGeom prst="rect">
            <a:avLst/>
          </a:prstGeom>
        </p:spPr>
      </p:pic>
      <p:pic>
        <p:nvPicPr>
          <p:cNvPr id="273" name="Picture 272">
            <a:extLst>
              <a:ext uri="{FF2B5EF4-FFF2-40B4-BE49-F238E27FC236}">
                <a16:creationId xmlns:a16="http://schemas.microsoft.com/office/drawing/2014/main" id="{A1AE3A4A-ED26-A140-93B4-E17E676DA2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45121" y="3005435"/>
            <a:ext cx="1685172" cy="1336353"/>
          </a:xfrm>
          <a:prstGeom prst="rect">
            <a:avLst/>
          </a:prstGeom>
        </p:spPr>
      </p:pic>
      <p:pic>
        <p:nvPicPr>
          <p:cNvPr id="274" name="Picture 273" descr="A close up of a sign&#10;&#10;Description automatically generated">
            <a:extLst>
              <a:ext uri="{FF2B5EF4-FFF2-40B4-BE49-F238E27FC236}">
                <a16:creationId xmlns:a16="http://schemas.microsoft.com/office/drawing/2014/main" id="{AA316E9D-7B62-AA40-BF28-4F882CFB02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0354" y="1989010"/>
            <a:ext cx="213826" cy="781801"/>
          </a:xfrm>
          <a:prstGeom prst="rect">
            <a:avLst/>
          </a:prstGeom>
        </p:spPr>
      </p:pic>
      <p:pic>
        <p:nvPicPr>
          <p:cNvPr id="275" name="Picture 274" descr="A picture containing dark, street, sitting, black&#10;&#10;Description automatically generated">
            <a:extLst>
              <a:ext uri="{FF2B5EF4-FFF2-40B4-BE49-F238E27FC236}">
                <a16:creationId xmlns:a16="http://schemas.microsoft.com/office/drawing/2014/main" id="{835AC9CA-529E-1E46-B75F-239AD8C205F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280" r="1" b="28347"/>
          <a:stretch/>
        </p:blipFill>
        <p:spPr>
          <a:xfrm rot="5400000">
            <a:off x="3901703" y="6062964"/>
            <a:ext cx="263285" cy="805335"/>
          </a:xfrm>
          <a:prstGeom prst="rect">
            <a:avLst/>
          </a:prstGeom>
        </p:spPr>
      </p:pic>
      <p:sp>
        <p:nvSpPr>
          <p:cNvPr id="276" name="Rectangle 275">
            <a:extLst>
              <a:ext uri="{FF2B5EF4-FFF2-40B4-BE49-F238E27FC236}">
                <a16:creationId xmlns:a16="http://schemas.microsoft.com/office/drawing/2014/main" id="{E5B3FE14-6F53-CA4F-AC9B-918AE086E2E8}"/>
              </a:ext>
            </a:extLst>
          </p:cNvPr>
          <p:cNvSpPr/>
          <p:nvPr/>
        </p:nvSpPr>
        <p:spPr>
          <a:xfrm>
            <a:off x="7809695" y="6239570"/>
            <a:ext cx="18573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Dynamic Range</a:t>
            </a:r>
            <a:endParaRPr lang="en-US" sz="3200" dirty="0"/>
          </a:p>
        </p:txBody>
      </p:sp>
      <p:pic>
        <p:nvPicPr>
          <p:cNvPr id="277" name="Picture 276" descr="A close up of a sign&#10;&#10;Description automatically generated">
            <a:extLst>
              <a:ext uri="{FF2B5EF4-FFF2-40B4-BE49-F238E27FC236}">
                <a16:creationId xmlns:a16="http://schemas.microsoft.com/office/drawing/2014/main" id="{2698A824-A921-A142-B2C4-D88719CE805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50000"/>
          </a:blip>
          <a:srcRect r="-5681" b="34753"/>
          <a:stretch/>
        </p:blipFill>
        <p:spPr>
          <a:xfrm rot="16200000">
            <a:off x="7375146" y="6238907"/>
            <a:ext cx="196948" cy="633486"/>
          </a:xfrm>
          <a:prstGeom prst="rect">
            <a:avLst/>
          </a:prstGeom>
        </p:spPr>
      </p:pic>
      <p:pic>
        <p:nvPicPr>
          <p:cNvPr id="278" name="Picture 277" descr="A close up of a sign&#10;&#10;Description automatically generated">
            <a:extLst>
              <a:ext uri="{FF2B5EF4-FFF2-40B4-BE49-F238E27FC236}">
                <a16:creationId xmlns:a16="http://schemas.microsoft.com/office/drawing/2014/main" id="{99D7F8A7-96C9-FE4D-BB60-23BF833FA9A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50000"/>
          </a:blip>
          <a:srcRect l="-12817" r="-1" b="26181"/>
          <a:stretch/>
        </p:blipFill>
        <p:spPr>
          <a:xfrm rot="5400000">
            <a:off x="9923824" y="6225996"/>
            <a:ext cx="210247" cy="716717"/>
          </a:xfrm>
          <a:prstGeom prst="rect">
            <a:avLst/>
          </a:prstGeom>
        </p:spPr>
      </p:pic>
      <p:pic>
        <p:nvPicPr>
          <p:cNvPr id="279" name="Picture 278">
            <a:extLst>
              <a:ext uri="{FF2B5EF4-FFF2-40B4-BE49-F238E27FC236}">
                <a16:creationId xmlns:a16="http://schemas.microsoft.com/office/drawing/2014/main" id="{930E9F2F-4E25-A04F-8552-0C1FC78F071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21190" y="2322090"/>
            <a:ext cx="1265202" cy="133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42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123FAFC-57A0-E844-AA98-954EBA20A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856" y="984250"/>
            <a:ext cx="7770678" cy="4796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8FD3A5-5794-0E43-B614-B5F862773CFC}"/>
              </a:ext>
            </a:extLst>
          </p:cNvPr>
          <p:cNvSpPr txBox="1"/>
          <p:nvPr/>
        </p:nvSpPr>
        <p:spPr>
          <a:xfrm>
            <a:off x="3319422" y="-25010"/>
            <a:ext cx="5361925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The  Central Tendency: Where do most of the values show up?</a:t>
            </a:r>
          </a:p>
        </p:txBody>
      </p:sp>
      <p:sp>
        <p:nvSpPr>
          <p:cNvPr id="6" name="Freeform 17">
            <a:extLst>
              <a:ext uri="{FF2B5EF4-FFF2-40B4-BE49-F238E27FC236}">
                <a16:creationId xmlns:a16="http://schemas.microsoft.com/office/drawing/2014/main" id="{B6C61166-6229-2E4F-BFAC-59D9ADE38139}"/>
              </a:ext>
            </a:extLst>
          </p:cNvPr>
          <p:cNvSpPr>
            <a:spLocks noChangeAspect="1"/>
          </p:cNvSpPr>
          <p:nvPr/>
        </p:nvSpPr>
        <p:spPr bwMode="auto">
          <a:xfrm rot="3109466" flipV="1">
            <a:off x="4644172" y="1177390"/>
            <a:ext cx="990025" cy="231571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rgbClr val="1B66DE"/>
          </a:solidFill>
          <a:ln>
            <a:solidFill>
              <a:srgbClr val="1B66DE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1B66DE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060298-FB17-A54C-8D28-094D54B0F8E3}"/>
              </a:ext>
            </a:extLst>
          </p:cNvPr>
          <p:cNvSpPr txBox="1"/>
          <p:nvPr/>
        </p:nvSpPr>
        <p:spPr>
          <a:xfrm>
            <a:off x="5060276" y="3391345"/>
            <a:ext cx="940109" cy="46754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Spread</a:t>
            </a:r>
          </a:p>
        </p:txBody>
      </p:sp>
      <p:pic>
        <p:nvPicPr>
          <p:cNvPr id="54" name="Picture 53" descr="A close up of a sign&#10;&#10;Description automatically generated">
            <a:extLst>
              <a:ext uri="{FF2B5EF4-FFF2-40B4-BE49-F238E27FC236}">
                <a16:creationId xmlns:a16="http://schemas.microsoft.com/office/drawing/2014/main" id="{4F21B505-2511-534A-98FE-05479E9D6969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" r="4081" b="38987"/>
          <a:stretch/>
        </p:blipFill>
        <p:spPr>
          <a:xfrm rot="16200000">
            <a:off x="4521508" y="3391771"/>
            <a:ext cx="182880" cy="640080"/>
          </a:xfrm>
          <a:prstGeom prst="rect">
            <a:avLst/>
          </a:prstGeom>
        </p:spPr>
      </p:pic>
      <p:pic>
        <p:nvPicPr>
          <p:cNvPr id="57" name="Picture 56" descr="A close up of a sign&#10;&#10;Description automatically generated">
            <a:extLst>
              <a:ext uri="{FF2B5EF4-FFF2-40B4-BE49-F238E27FC236}">
                <a16:creationId xmlns:a16="http://schemas.microsoft.com/office/drawing/2014/main" id="{FC7EEEFB-9064-A14F-A660-8777499B91E3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" r="4081" b="38987"/>
          <a:stretch/>
        </p:blipFill>
        <p:spPr>
          <a:xfrm rot="5400000">
            <a:off x="6367449" y="3378518"/>
            <a:ext cx="182880" cy="64008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9682003B-0808-CB4B-8754-1F89C16BB39E}"/>
              </a:ext>
            </a:extLst>
          </p:cNvPr>
          <p:cNvSpPr txBox="1"/>
          <p:nvPr/>
        </p:nvSpPr>
        <p:spPr>
          <a:xfrm>
            <a:off x="6895738" y="1390531"/>
            <a:ext cx="3347595" cy="1638910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How variable are  the data about the central tendency?</a:t>
            </a:r>
          </a:p>
        </p:txBody>
      </p:sp>
      <p:pic>
        <p:nvPicPr>
          <p:cNvPr id="63" name="Picture 62" descr="A close up of a logo&#10;&#10;Description automatically generated">
            <a:extLst>
              <a:ext uri="{FF2B5EF4-FFF2-40B4-BE49-F238E27FC236}">
                <a16:creationId xmlns:a16="http://schemas.microsoft.com/office/drawing/2014/main" id="{CA2AE692-8A21-2D43-B35C-6921E31160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907"/>
          <a:stretch/>
        </p:blipFill>
        <p:spPr>
          <a:xfrm rot="937684">
            <a:off x="6240555" y="2586457"/>
            <a:ext cx="1310364" cy="1207402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A39ADC8-3752-4C4D-BF8F-FA993EAA45AE}"/>
              </a:ext>
            </a:extLst>
          </p:cNvPr>
          <p:cNvSpPr txBox="1"/>
          <p:nvPr/>
        </p:nvSpPr>
        <p:spPr>
          <a:xfrm>
            <a:off x="5102577" y="4683102"/>
            <a:ext cx="940109" cy="46754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Range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C26828D8-10D7-9640-8605-4C9D8CC34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7699" y="4670533"/>
            <a:ext cx="114300" cy="7620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5CE2C0A-FED5-6A4F-A06F-F1C9522BD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265" y="4579093"/>
            <a:ext cx="114300" cy="762000"/>
          </a:xfrm>
          <a:prstGeom prst="rect">
            <a:avLst/>
          </a:prstGeom>
        </p:spPr>
      </p:pic>
      <p:pic>
        <p:nvPicPr>
          <p:cNvPr id="73" name="Picture 72" descr="A close up of a light&#10;&#10;Description automatically generated">
            <a:extLst>
              <a:ext uri="{FF2B5EF4-FFF2-40B4-BE49-F238E27FC236}">
                <a16:creationId xmlns:a16="http://schemas.microsoft.com/office/drawing/2014/main" id="{C219FCF1-CC2A-554C-BA6B-57A757AB6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3646559" y="3971772"/>
            <a:ext cx="350401" cy="2159520"/>
          </a:xfrm>
          <a:prstGeom prst="rect">
            <a:avLst/>
          </a:prstGeom>
        </p:spPr>
      </p:pic>
      <p:pic>
        <p:nvPicPr>
          <p:cNvPr id="74" name="Picture 73" descr="A close up of a light&#10;&#10;Description automatically generated">
            <a:extLst>
              <a:ext uri="{FF2B5EF4-FFF2-40B4-BE49-F238E27FC236}">
                <a16:creationId xmlns:a16="http://schemas.microsoft.com/office/drawing/2014/main" id="{A6F20343-17A8-E746-8B62-40BF2E098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038501" y="3969900"/>
            <a:ext cx="350401" cy="2159521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7847A59-44C2-AD4D-A7EA-FCA163AB6FC0}"/>
              </a:ext>
            </a:extLst>
          </p:cNvPr>
          <p:cNvSpPr txBox="1"/>
          <p:nvPr/>
        </p:nvSpPr>
        <p:spPr>
          <a:xfrm>
            <a:off x="1158144" y="5930798"/>
            <a:ext cx="5737593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What are  the limits of the data?</a:t>
            </a:r>
          </a:p>
        </p:txBody>
      </p:sp>
      <p:pic>
        <p:nvPicPr>
          <p:cNvPr id="76" name="Picture 75" descr="A close up of a logo&#10;&#10;Description automatically generated">
            <a:extLst>
              <a:ext uri="{FF2B5EF4-FFF2-40B4-BE49-F238E27FC236}">
                <a16:creationId xmlns:a16="http://schemas.microsoft.com/office/drawing/2014/main" id="{1560E2EB-FBF3-0544-B232-4D1521A44F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907"/>
          <a:stretch/>
        </p:blipFill>
        <p:spPr>
          <a:xfrm rot="11335818">
            <a:off x="3763665" y="5068675"/>
            <a:ext cx="1310364" cy="120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59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>
            <a:spLocks noChangeAspect="1"/>
          </p:cNvSpPr>
          <p:nvPr/>
        </p:nvSpPr>
        <p:spPr bwMode="auto">
          <a:xfrm>
            <a:off x="7895073" y="937449"/>
            <a:ext cx="0" cy="7937"/>
          </a:xfrm>
          <a:custGeom>
            <a:avLst/>
            <a:gdLst>
              <a:gd name="T0" fmla="*/ 0 h 2"/>
              <a:gd name="T1" fmla="*/ 2 h 2"/>
              <a:gd name="T2" fmla="*/ 0 h 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2">
                <a:moveTo>
                  <a:pt x="0" y="0"/>
                </a:moveTo>
                <a:cubicBezTo>
                  <a:pt x="0" y="0"/>
                  <a:pt x="0" y="1"/>
                  <a:pt x="0" y="2"/>
                </a:cubicBezTo>
                <a:cubicBezTo>
                  <a:pt x="0" y="1"/>
                  <a:pt x="0" y="0"/>
                  <a:pt x="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7"/>
          <p:cNvSpPr>
            <a:spLocks noChangeAspect="1"/>
          </p:cNvSpPr>
          <p:nvPr/>
        </p:nvSpPr>
        <p:spPr bwMode="auto">
          <a:xfrm>
            <a:off x="1857764" y="4201647"/>
            <a:ext cx="1947863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8"/>
          <p:cNvSpPr>
            <a:spLocks noChangeAspect="1" noEditPoints="1"/>
          </p:cNvSpPr>
          <p:nvPr/>
        </p:nvSpPr>
        <p:spPr bwMode="auto">
          <a:xfrm>
            <a:off x="8462762" y="3627117"/>
            <a:ext cx="2084589" cy="644524"/>
          </a:xfrm>
          <a:custGeom>
            <a:avLst/>
            <a:gdLst>
              <a:gd name="T0" fmla="*/ 266 w 578"/>
              <a:gd name="T1" fmla="*/ 80 h 179"/>
              <a:gd name="T2" fmla="*/ 212 w 578"/>
              <a:gd name="T3" fmla="*/ 39 h 179"/>
              <a:gd name="T4" fmla="*/ 51 w 578"/>
              <a:gd name="T5" fmla="*/ 101 h 179"/>
              <a:gd name="T6" fmla="*/ 204 w 578"/>
              <a:gd name="T7" fmla="*/ 36 h 179"/>
              <a:gd name="T8" fmla="*/ 277 w 578"/>
              <a:gd name="T9" fmla="*/ 48 h 179"/>
              <a:gd name="T10" fmla="*/ 376 w 578"/>
              <a:gd name="T11" fmla="*/ 58 h 179"/>
              <a:gd name="T12" fmla="*/ 464 w 578"/>
              <a:gd name="T13" fmla="*/ 100 h 179"/>
              <a:gd name="T14" fmla="*/ 386 w 578"/>
              <a:gd name="T15" fmla="*/ 94 h 179"/>
              <a:gd name="T16" fmla="*/ 328 w 578"/>
              <a:gd name="T17" fmla="*/ 96 h 179"/>
              <a:gd name="T18" fmla="*/ 277 w 578"/>
              <a:gd name="T19" fmla="*/ 93 h 179"/>
              <a:gd name="T20" fmla="*/ 244 w 578"/>
              <a:gd name="T21" fmla="*/ 91 h 179"/>
              <a:gd name="T22" fmla="*/ 156 w 578"/>
              <a:gd name="T23" fmla="*/ 81 h 179"/>
              <a:gd name="T24" fmla="*/ 73 w 578"/>
              <a:gd name="T25" fmla="*/ 90 h 179"/>
              <a:gd name="T26" fmla="*/ 22 w 578"/>
              <a:gd name="T27" fmla="*/ 121 h 179"/>
              <a:gd name="T28" fmla="*/ 17 w 578"/>
              <a:gd name="T29" fmla="*/ 76 h 179"/>
              <a:gd name="T30" fmla="*/ 90 w 578"/>
              <a:gd name="T31" fmla="*/ 45 h 179"/>
              <a:gd name="T32" fmla="*/ 179 w 578"/>
              <a:gd name="T33" fmla="*/ 79 h 179"/>
              <a:gd name="T34" fmla="*/ 170 w 578"/>
              <a:gd name="T35" fmla="*/ 56 h 179"/>
              <a:gd name="T36" fmla="*/ 303 w 578"/>
              <a:gd name="T37" fmla="*/ 55 h 179"/>
              <a:gd name="T38" fmla="*/ 404 w 578"/>
              <a:gd name="T39" fmla="*/ 83 h 179"/>
              <a:gd name="T40" fmla="*/ 324 w 578"/>
              <a:gd name="T41" fmla="*/ 82 h 179"/>
              <a:gd name="T42" fmla="*/ 219 w 578"/>
              <a:gd name="T43" fmla="*/ 71 h 179"/>
              <a:gd name="T44" fmla="*/ 25 w 578"/>
              <a:gd name="T45" fmla="*/ 95 h 179"/>
              <a:gd name="T46" fmla="*/ 39 w 578"/>
              <a:gd name="T47" fmla="*/ 89 h 179"/>
              <a:gd name="T48" fmla="*/ 150 w 578"/>
              <a:gd name="T49" fmla="*/ 60 h 179"/>
              <a:gd name="T50" fmla="*/ 141 w 578"/>
              <a:gd name="T51" fmla="*/ 60 h 179"/>
              <a:gd name="T52" fmla="*/ 230 w 578"/>
              <a:gd name="T53" fmla="*/ 93 h 179"/>
              <a:gd name="T54" fmla="*/ 424 w 578"/>
              <a:gd name="T55" fmla="*/ 89 h 179"/>
              <a:gd name="T56" fmla="*/ 323 w 578"/>
              <a:gd name="T57" fmla="*/ 100 h 179"/>
              <a:gd name="T58" fmla="*/ 427 w 578"/>
              <a:gd name="T59" fmla="*/ 177 h 179"/>
              <a:gd name="T60" fmla="*/ 500 w 578"/>
              <a:gd name="T61" fmla="*/ 119 h 179"/>
              <a:gd name="T62" fmla="*/ 523 w 578"/>
              <a:gd name="T63" fmla="*/ 124 h 179"/>
              <a:gd name="T64" fmla="*/ 520 w 578"/>
              <a:gd name="T65" fmla="*/ 39 h 179"/>
              <a:gd name="T66" fmla="*/ 534 w 578"/>
              <a:gd name="T67" fmla="*/ 76 h 179"/>
              <a:gd name="T68" fmla="*/ 573 w 578"/>
              <a:gd name="T69" fmla="*/ 123 h 179"/>
              <a:gd name="T70" fmla="*/ 549 w 578"/>
              <a:gd name="T71" fmla="*/ 152 h 179"/>
              <a:gd name="T72" fmla="*/ 461 w 578"/>
              <a:gd name="T73" fmla="*/ 162 h 179"/>
              <a:gd name="T74" fmla="*/ 439 w 578"/>
              <a:gd name="T75" fmla="*/ 166 h 179"/>
              <a:gd name="T76" fmla="*/ 477 w 578"/>
              <a:gd name="T77" fmla="*/ 147 h 179"/>
              <a:gd name="T78" fmla="*/ 493 w 578"/>
              <a:gd name="T79" fmla="*/ 129 h 179"/>
              <a:gd name="T80" fmla="*/ 500 w 578"/>
              <a:gd name="T81" fmla="*/ 119 h 179"/>
              <a:gd name="T82" fmla="*/ 509 w 578"/>
              <a:gd name="T83" fmla="*/ 117 h 179"/>
              <a:gd name="T84" fmla="*/ 496 w 578"/>
              <a:gd name="T85" fmla="*/ 105 h 179"/>
              <a:gd name="T86" fmla="*/ 487 w 578"/>
              <a:gd name="T87" fmla="*/ 74 h 179"/>
              <a:gd name="T88" fmla="*/ 469 w 578"/>
              <a:gd name="T89" fmla="*/ 36 h 179"/>
              <a:gd name="T90" fmla="*/ 440 w 578"/>
              <a:gd name="T91" fmla="*/ 8 h 179"/>
              <a:gd name="T92" fmla="*/ 500 w 578"/>
              <a:gd name="T93" fmla="*/ 9 h 179"/>
              <a:gd name="T94" fmla="*/ 552 w 578"/>
              <a:gd name="T95" fmla="*/ 103 h 179"/>
              <a:gd name="T96" fmla="*/ 540 w 578"/>
              <a:gd name="T97" fmla="*/ 98 h 179"/>
              <a:gd name="T98" fmla="*/ 521 w 578"/>
              <a:gd name="T99" fmla="*/ 78 h 179"/>
              <a:gd name="T100" fmla="*/ 513 w 578"/>
              <a:gd name="T101" fmla="*/ 155 h 179"/>
              <a:gd name="T102" fmla="*/ 486 w 578"/>
              <a:gd name="T103" fmla="*/ 154 h 179"/>
              <a:gd name="T104" fmla="*/ 504 w 578"/>
              <a:gd name="T105" fmla="*/ 133 h 179"/>
              <a:gd name="T106" fmla="*/ 520 w 578"/>
              <a:gd name="T107" fmla="*/ 108 h 179"/>
              <a:gd name="T108" fmla="*/ 469 w 578"/>
              <a:gd name="T109" fmla="*/ 16 h 179"/>
              <a:gd name="T110" fmla="*/ 474 w 578"/>
              <a:gd name="T111" fmla="*/ 23 h 179"/>
              <a:gd name="T112" fmla="*/ 513 w 578"/>
              <a:gd name="T113" fmla="*/ 71 h 179"/>
              <a:gd name="T114" fmla="*/ 512 w 578"/>
              <a:gd name="T115" fmla="*/ 66 h 179"/>
              <a:gd name="T116" fmla="*/ 496 w 578"/>
              <a:gd name="T117" fmla="*/ 109 h 179"/>
              <a:gd name="T118" fmla="*/ 457 w 578"/>
              <a:gd name="T119" fmla="*/ 157 h 179"/>
              <a:gd name="T120" fmla="*/ 488 w 578"/>
              <a:gd name="T121" fmla="*/ 1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78" h="179">
                <a:moveTo>
                  <a:pt x="484" y="109"/>
                </a:moveTo>
                <a:cubicBezTo>
                  <a:pt x="484" y="110"/>
                  <a:pt x="484" y="110"/>
                  <a:pt x="484" y="110"/>
                </a:cubicBezTo>
                <a:cubicBezTo>
                  <a:pt x="483" y="110"/>
                  <a:pt x="483" y="110"/>
                  <a:pt x="484" y="109"/>
                </a:cubicBezTo>
                <a:close/>
                <a:moveTo>
                  <a:pt x="484" y="110"/>
                </a:moveTo>
                <a:cubicBezTo>
                  <a:pt x="486" y="114"/>
                  <a:pt x="491" y="116"/>
                  <a:pt x="494" y="118"/>
                </a:cubicBezTo>
                <a:cubicBezTo>
                  <a:pt x="496" y="111"/>
                  <a:pt x="487" y="111"/>
                  <a:pt x="484" y="110"/>
                </a:cubicBezTo>
                <a:close/>
                <a:moveTo>
                  <a:pt x="491" y="102"/>
                </a:moveTo>
                <a:cubicBezTo>
                  <a:pt x="488" y="99"/>
                  <a:pt x="488" y="99"/>
                  <a:pt x="488" y="99"/>
                </a:cubicBezTo>
                <a:cubicBezTo>
                  <a:pt x="489" y="100"/>
                  <a:pt x="488" y="103"/>
                  <a:pt x="491" y="102"/>
                </a:cubicBezTo>
                <a:close/>
                <a:moveTo>
                  <a:pt x="484" y="104"/>
                </a:moveTo>
                <a:cubicBezTo>
                  <a:pt x="485" y="108"/>
                  <a:pt x="485" y="108"/>
                  <a:pt x="485" y="108"/>
                </a:cubicBezTo>
                <a:cubicBezTo>
                  <a:pt x="486" y="105"/>
                  <a:pt x="486" y="105"/>
                  <a:pt x="486" y="105"/>
                </a:cubicBezTo>
                <a:lnTo>
                  <a:pt x="484" y="104"/>
                </a:lnTo>
                <a:close/>
                <a:moveTo>
                  <a:pt x="277" y="97"/>
                </a:moveTo>
                <a:cubicBezTo>
                  <a:pt x="277" y="96"/>
                  <a:pt x="277" y="94"/>
                  <a:pt x="277" y="93"/>
                </a:cubicBezTo>
                <a:lnTo>
                  <a:pt x="277" y="97"/>
                </a:lnTo>
                <a:close/>
                <a:moveTo>
                  <a:pt x="266" y="80"/>
                </a:moveTo>
                <a:cubicBezTo>
                  <a:pt x="267" y="80"/>
                  <a:pt x="267" y="81"/>
                  <a:pt x="268" y="81"/>
                </a:cubicBezTo>
                <a:cubicBezTo>
                  <a:pt x="267" y="80"/>
                  <a:pt x="267" y="80"/>
                  <a:pt x="266" y="80"/>
                </a:cubicBezTo>
                <a:close/>
                <a:moveTo>
                  <a:pt x="284" y="93"/>
                </a:moveTo>
                <a:cubicBezTo>
                  <a:pt x="286" y="93"/>
                  <a:pt x="286" y="93"/>
                  <a:pt x="286" y="93"/>
                </a:cubicBezTo>
                <a:cubicBezTo>
                  <a:pt x="285" y="93"/>
                  <a:pt x="284" y="93"/>
                  <a:pt x="284" y="93"/>
                </a:cubicBezTo>
                <a:close/>
                <a:moveTo>
                  <a:pt x="394" y="100"/>
                </a:moveTo>
                <a:cubicBezTo>
                  <a:pt x="393" y="99"/>
                  <a:pt x="391" y="97"/>
                  <a:pt x="390" y="95"/>
                </a:cubicBezTo>
                <a:cubicBezTo>
                  <a:pt x="391" y="97"/>
                  <a:pt x="390" y="101"/>
                  <a:pt x="394" y="100"/>
                </a:cubicBezTo>
                <a:close/>
                <a:moveTo>
                  <a:pt x="225" y="44"/>
                </a:moveTo>
                <a:cubicBezTo>
                  <a:pt x="225" y="42"/>
                  <a:pt x="225" y="42"/>
                  <a:pt x="225" y="42"/>
                </a:cubicBezTo>
                <a:cubicBezTo>
                  <a:pt x="224" y="42"/>
                  <a:pt x="224" y="43"/>
                  <a:pt x="225" y="44"/>
                </a:cubicBezTo>
                <a:close/>
                <a:moveTo>
                  <a:pt x="267" y="49"/>
                </a:moveTo>
                <a:cubicBezTo>
                  <a:pt x="267" y="49"/>
                  <a:pt x="267" y="49"/>
                  <a:pt x="267" y="49"/>
                </a:cubicBezTo>
                <a:cubicBezTo>
                  <a:pt x="267" y="48"/>
                  <a:pt x="268" y="48"/>
                  <a:pt x="268" y="46"/>
                </a:cubicBezTo>
                <a:lnTo>
                  <a:pt x="267" y="49"/>
                </a:lnTo>
                <a:close/>
                <a:moveTo>
                  <a:pt x="294" y="90"/>
                </a:moveTo>
                <a:cubicBezTo>
                  <a:pt x="293" y="89"/>
                  <a:pt x="293" y="89"/>
                  <a:pt x="293" y="89"/>
                </a:cubicBezTo>
                <a:cubicBezTo>
                  <a:pt x="292" y="89"/>
                  <a:pt x="292" y="89"/>
                  <a:pt x="292" y="89"/>
                </a:cubicBezTo>
                <a:cubicBezTo>
                  <a:pt x="293" y="90"/>
                  <a:pt x="293" y="90"/>
                  <a:pt x="294" y="90"/>
                </a:cubicBezTo>
                <a:close/>
                <a:moveTo>
                  <a:pt x="210" y="34"/>
                </a:moveTo>
                <a:cubicBezTo>
                  <a:pt x="210" y="36"/>
                  <a:pt x="211" y="38"/>
                  <a:pt x="212" y="39"/>
                </a:cubicBezTo>
                <a:cubicBezTo>
                  <a:pt x="212" y="37"/>
                  <a:pt x="211" y="35"/>
                  <a:pt x="210" y="34"/>
                </a:cubicBezTo>
                <a:close/>
                <a:moveTo>
                  <a:pt x="266" y="80"/>
                </a:moveTo>
                <a:cubicBezTo>
                  <a:pt x="266" y="80"/>
                  <a:pt x="266" y="80"/>
                  <a:pt x="266" y="80"/>
                </a:cubicBezTo>
                <a:cubicBezTo>
                  <a:pt x="266" y="80"/>
                  <a:pt x="266" y="80"/>
                  <a:pt x="266" y="80"/>
                </a:cubicBezTo>
                <a:cubicBezTo>
                  <a:pt x="266" y="80"/>
                  <a:pt x="266" y="80"/>
                  <a:pt x="266" y="80"/>
                </a:cubicBezTo>
                <a:close/>
                <a:moveTo>
                  <a:pt x="279" y="48"/>
                </a:moveTo>
                <a:cubicBezTo>
                  <a:pt x="280" y="49"/>
                  <a:pt x="281" y="49"/>
                  <a:pt x="281" y="49"/>
                </a:cubicBezTo>
                <a:cubicBezTo>
                  <a:pt x="281" y="48"/>
                  <a:pt x="280" y="48"/>
                  <a:pt x="279" y="48"/>
                </a:cubicBezTo>
                <a:close/>
                <a:moveTo>
                  <a:pt x="389" y="93"/>
                </a:moveTo>
                <a:cubicBezTo>
                  <a:pt x="390" y="95"/>
                  <a:pt x="390" y="95"/>
                  <a:pt x="390" y="95"/>
                </a:cubicBezTo>
                <a:cubicBezTo>
                  <a:pt x="390" y="94"/>
                  <a:pt x="390" y="93"/>
                  <a:pt x="389" y="93"/>
                </a:cubicBezTo>
                <a:close/>
                <a:moveTo>
                  <a:pt x="471" y="106"/>
                </a:moveTo>
                <a:cubicBezTo>
                  <a:pt x="471" y="108"/>
                  <a:pt x="470" y="109"/>
                  <a:pt x="472" y="110"/>
                </a:cubicBezTo>
                <a:cubicBezTo>
                  <a:pt x="472" y="108"/>
                  <a:pt x="471" y="107"/>
                  <a:pt x="471" y="106"/>
                </a:cubicBezTo>
                <a:close/>
                <a:moveTo>
                  <a:pt x="5" y="110"/>
                </a:moveTo>
                <a:cubicBezTo>
                  <a:pt x="5" y="110"/>
                  <a:pt x="5" y="110"/>
                  <a:pt x="5" y="110"/>
                </a:cubicBezTo>
                <a:cubicBezTo>
                  <a:pt x="5" y="110"/>
                  <a:pt x="5" y="110"/>
                  <a:pt x="5" y="110"/>
                </a:cubicBezTo>
                <a:close/>
                <a:moveTo>
                  <a:pt x="52" y="103"/>
                </a:moveTo>
                <a:cubicBezTo>
                  <a:pt x="51" y="102"/>
                  <a:pt x="51" y="102"/>
                  <a:pt x="51" y="101"/>
                </a:cubicBezTo>
                <a:cubicBezTo>
                  <a:pt x="51" y="103"/>
                  <a:pt x="51" y="104"/>
                  <a:pt x="52" y="103"/>
                </a:cubicBezTo>
                <a:close/>
                <a:moveTo>
                  <a:pt x="87" y="38"/>
                </a:moveTo>
                <a:cubicBezTo>
                  <a:pt x="96" y="43"/>
                  <a:pt x="96" y="43"/>
                  <a:pt x="96" y="43"/>
                </a:cubicBezTo>
                <a:cubicBezTo>
                  <a:pt x="96" y="41"/>
                  <a:pt x="100" y="39"/>
                  <a:pt x="97" y="37"/>
                </a:cubicBezTo>
                <a:cubicBezTo>
                  <a:pt x="101" y="41"/>
                  <a:pt x="101" y="41"/>
                  <a:pt x="101" y="41"/>
                </a:cubicBezTo>
                <a:cubicBezTo>
                  <a:pt x="101" y="38"/>
                  <a:pt x="101" y="38"/>
                  <a:pt x="101" y="38"/>
                </a:cubicBezTo>
                <a:cubicBezTo>
                  <a:pt x="115" y="31"/>
                  <a:pt x="128" y="52"/>
                  <a:pt x="141" y="38"/>
                </a:cubicBezTo>
                <a:cubicBezTo>
                  <a:pt x="141" y="37"/>
                  <a:pt x="141" y="37"/>
                  <a:pt x="141" y="37"/>
                </a:cubicBezTo>
                <a:cubicBezTo>
                  <a:pt x="150" y="43"/>
                  <a:pt x="150" y="43"/>
                  <a:pt x="150" y="43"/>
                </a:cubicBezTo>
                <a:cubicBezTo>
                  <a:pt x="151" y="43"/>
                  <a:pt x="151" y="37"/>
                  <a:pt x="154" y="35"/>
                </a:cubicBezTo>
                <a:cubicBezTo>
                  <a:pt x="153" y="41"/>
                  <a:pt x="159" y="36"/>
                  <a:pt x="160" y="41"/>
                </a:cubicBezTo>
                <a:cubicBezTo>
                  <a:pt x="162" y="38"/>
                  <a:pt x="160" y="37"/>
                  <a:pt x="159" y="35"/>
                </a:cubicBezTo>
                <a:cubicBezTo>
                  <a:pt x="167" y="29"/>
                  <a:pt x="174" y="38"/>
                  <a:pt x="182" y="34"/>
                </a:cubicBezTo>
                <a:cubicBezTo>
                  <a:pt x="174" y="42"/>
                  <a:pt x="174" y="40"/>
                  <a:pt x="168" y="43"/>
                </a:cubicBezTo>
                <a:cubicBezTo>
                  <a:pt x="175" y="46"/>
                  <a:pt x="176" y="40"/>
                  <a:pt x="184" y="42"/>
                </a:cubicBezTo>
                <a:cubicBezTo>
                  <a:pt x="180" y="40"/>
                  <a:pt x="180" y="40"/>
                  <a:pt x="180" y="40"/>
                </a:cubicBezTo>
                <a:cubicBezTo>
                  <a:pt x="184" y="31"/>
                  <a:pt x="192" y="44"/>
                  <a:pt x="193" y="35"/>
                </a:cubicBezTo>
                <a:cubicBezTo>
                  <a:pt x="197" y="36"/>
                  <a:pt x="201" y="45"/>
                  <a:pt x="206" y="44"/>
                </a:cubicBezTo>
                <a:cubicBezTo>
                  <a:pt x="204" y="36"/>
                  <a:pt x="204" y="36"/>
                  <a:pt x="204" y="36"/>
                </a:cubicBezTo>
                <a:cubicBezTo>
                  <a:pt x="209" y="35"/>
                  <a:pt x="209" y="35"/>
                  <a:pt x="209" y="35"/>
                </a:cubicBezTo>
                <a:cubicBezTo>
                  <a:pt x="209" y="41"/>
                  <a:pt x="209" y="41"/>
                  <a:pt x="209" y="41"/>
                </a:cubicBezTo>
                <a:cubicBezTo>
                  <a:pt x="211" y="41"/>
                  <a:pt x="211" y="40"/>
                  <a:pt x="212" y="39"/>
                </a:cubicBezTo>
                <a:cubicBezTo>
                  <a:pt x="215" y="45"/>
                  <a:pt x="220" y="42"/>
                  <a:pt x="224" y="47"/>
                </a:cubicBezTo>
                <a:cubicBezTo>
                  <a:pt x="225" y="44"/>
                  <a:pt x="225" y="44"/>
                  <a:pt x="225" y="44"/>
                </a:cubicBezTo>
                <a:cubicBezTo>
                  <a:pt x="225" y="45"/>
                  <a:pt x="226" y="45"/>
                  <a:pt x="226" y="46"/>
                </a:cubicBezTo>
                <a:cubicBezTo>
                  <a:pt x="227" y="41"/>
                  <a:pt x="230" y="43"/>
                  <a:pt x="231" y="39"/>
                </a:cubicBezTo>
                <a:cubicBezTo>
                  <a:pt x="229" y="37"/>
                  <a:pt x="226" y="35"/>
                  <a:pt x="226" y="38"/>
                </a:cubicBezTo>
                <a:cubicBezTo>
                  <a:pt x="222" y="32"/>
                  <a:pt x="231" y="35"/>
                  <a:pt x="233" y="35"/>
                </a:cubicBezTo>
                <a:cubicBezTo>
                  <a:pt x="230" y="37"/>
                  <a:pt x="234" y="38"/>
                  <a:pt x="235" y="39"/>
                </a:cubicBezTo>
                <a:cubicBezTo>
                  <a:pt x="236" y="39"/>
                  <a:pt x="235" y="38"/>
                  <a:pt x="235" y="37"/>
                </a:cubicBezTo>
                <a:cubicBezTo>
                  <a:pt x="240" y="34"/>
                  <a:pt x="241" y="48"/>
                  <a:pt x="244" y="39"/>
                </a:cubicBezTo>
                <a:cubicBezTo>
                  <a:pt x="245" y="44"/>
                  <a:pt x="245" y="44"/>
                  <a:pt x="245" y="44"/>
                </a:cubicBezTo>
                <a:cubicBezTo>
                  <a:pt x="249" y="40"/>
                  <a:pt x="249" y="40"/>
                  <a:pt x="249" y="40"/>
                </a:cubicBezTo>
                <a:cubicBezTo>
                  <a:pt x="249" y="50"/>
                  <a:pt x="254" y="41"/>
                  <a:pt x="254" y="51"/>
                </a:cubicBezTo>
                <a:cubicBezTo>
                  <a:pt x="258" y="51"/>
                  <a:pt x="254" y="45"/>
                  <a:pt x="255" y="46"/>
                </a:cubicBezTo>
                <a:cubicBezTo>
                  <a:pt x="259" y="44"/>
                  <a:pt x="266" y="54"/>
                  <a:pt x="267" y="49"/>
                </a:cubicBezTo>
                <a:cubicBezTo>
                  <a:pt x="270" y="53"/>
                  <a:pt x="274" y="51"/>
                  <a:pt x="277" y="53"/>
                </a:cubicBezTo>
                <a:cubicBezTo>
                  <a:pt x="277" y="48"/>
                  <a:pt x="277" y="48"/>
                  <a:pt x="277" y="48"/>
                </a:cubicBezTo>
                <a:cubicBezTo>
                  <a:pt x="279" y="50"/>
                  <a:pt x="280" y="52"/>
                  <a:pt x="282" y="51"/>
                </a:cubicBezTo>
                <a:cubicBezTo>
                  <a:pt x="282" y="51"/>
                  <a:pt x="282" y="50"/>
                  <a:pt x="281" y="49"/>
                </a:cubicBezTo>
                <a:cubicBezTo>
                  <a:pt x="287" y="52"/>
                  <a:pt x="291" y="53"/>
                  <a:pt x="296" y="53"/>
                </a:cubicBezTo>
                <a:cubicBezTo>
                  <a:pt x="296" y="50"/>
                  <a:pt x="296" y="49"/>
                  <a:pt x="293" y="47"/>
                </a:cubicBezTo>
                <a:cubicBezTo>
                  <a:pt x="298" y="43"/>
                  <a:pt x="305" y="54"/>
                  <a:pt x="311" y="53"/>
                </a:cubicBezTo>
                <a:cubicBezTo>
                  <a:pt x="311" y="50"/>
                  <a:pt x="311" y="50"/>
                  <a:pt x="311" y="50"/>
                </a:cubicBezTo>
                <a:cubicBezTo>
                  <a:pt x="314" y="54"/>
                  <a:pt x="314" y="54"/>
                  <a:pt x="314" y="54"/>
                </a:cubicBezTo>
                <a:cubicBezTo>
                  <a:pt x="314" y="53"/>
                  <a:pt x="314" y="51"/>
                  <a:pt x="315" y="50"/>
                </a:cubicBezTo>
                <a:cubicBezTo>
                  <a:pt x="321" y="49"/>
                  <a:pt x="329" y="50"/>
                  <a:pt x="331" y="59"/>
                </a:cubicBezTo>
                <a:cubicBezTo>
                  <a:pt x="330" y="57"/>
                  <a:pt x="335" y="54"/>
                  <a:pt x="331" y="50"/>
                </a:cubicBezTo>
                <a:cubicBezTo>
                  <a:pt x="337" y="57"/>
                  <a:pt x="345" y="56"/>
                  <a:pt x="352" y="59"/>
                </a:cubicBezTo>
                <a:cubicBezTo>
                  <a:pt x="352" y="59"/>
                  <a:pt x="352" y="59"/>
                  <a:pt x="352" y="59"/>
                </a:cubicBezTo>
                <a:cubicBezTo>
                  <a:pt x="355" y="62"/>
                  <a:pt x="355" y="62"/>
                  <a:pt x="355" y="62"/>
                </a:cubicBezTo>
                <a:cubicBezTo>
                  <a:pt x="355" y="61"/>
                  <a:pt x="355" y="61"/>
                  <a:pt x="355" y="61"/>
                </a:cubicBezTo>
                <a:cubicBezTo>
                  <a:pt x="353" y="59"/>
                  <a:pt x="353" y="59"/>
                  <a:pt x="353" y="59"/>
                </a:cubicBezTo>
                <a:cubicBezTo>
                  <a:pt x="356" y="60"/>
                  <a:pt x="359" y="62"/>
                  <a:pt x="360" y="65"/>
                </a:cubicBezTo>
                <a:cubicBezTo>
                  <a:pt x="361" y="63"/>
                  <a:pt x="362" y="60"/>
                  <a:pt x="364" y="58"/>
                </a:cubicBezTo>
                <a:cubicBezTo>
                  <a:pt x="364" y="64"/>
                  <a:pt x="373" y="54"/>
                  <a:pt x="376" y="61"/>
                </a:cubicBezTo>
                <a:cubicBezTo>
                  <a:pt x="377" y="60"/>
                  <a:pt x="375" y="60"/>
                  <a:pt x="376" y="58"/>
                </a:cubicBezTo>
                <a:cubicBezTo>
                  <a:pt x="385" y="60"/>
                  <a:pt x="397" y="69"/>
                  <a:pt x="408" y="67"/>
                </a:cubicBezTo>
                <a:cubicBezTo>
                  <a:pt x="407" y="77"/>
                  <a:pt x="416" y="76"/>
                  <a:pt x="420" y="83"/>
                </a:cubicBezTo>
                <a:cubicBezTo>
                  <a:pt x="423" y="77"/>
                  <a:pt x="418" y="79"/>
                  <a:pt x="417" y="74"/>
                </a:cubicBezTo>
                <a:cubicBezTo>
                  <a:pt x="420" y="76"/>
                  <a:pt x="420" y="66"/>
                  <a:pt x="424" y="72"/>
                </a:cubicBezTo>
                <a:cubicBezTo>
                  <a:pt x="424" y="71"/>
                  <a:pt x="425" y="71"/>
                  <a:pt x="423" y="70"/>
                </a:cubicBezTo>
                <a:cubicBezTo>
                  <a:pt x="427" y="71"/>
                  <a:pt x="421" y="78"/>
                  <a:pt x="426" y="77"/>
                </a:cubicBezTo>
                <a:cubicBezTo>
                  <a:pt x="428" y="73"/>
                  <a:pt x="428" y="73"/>
                  <a:pt x="428" y="73"/>
                </a:cubicBezTo>
                <a:cubicBezTo>
                  <a:pt x="429" y="79"/>
                  <a:pt x="429" y="79"/>
                  <a:pt x="429" y="79"/>
                </a:cubicBezTo>
                <a:cubicBezTo>
                  <a:pt x="440" y="79"/>
                  <a:pt x="447" y="84"/>
                  <a:pt x="457" y="82"/>
                </a:cubicBezTo>
                <a:cubicBezTo>
                  <a:pt x="457" y="83"/>
                  <a:pt x="457" y="85"/>
                  <a:pt x="455" y="86"/>
                </a:cubicBezTo>
                <a:cubicBezTo>
                  <a:pt x="459" y="87"/>
                  <a:pt x="461" y="96"/>
                  <a:pt x="467" y="93"/>
                </a:cubicBezTo>
                <a:cubicBezTo>
                  <a:pt x="467" y="91"/>
                  <a:pt x="467" y="91"/>
                  <a:pt x="467" y="91"/>
                </a:cubicBezTo>
                <a:cubicBezTo>
                  <a:pt x="475" y="89"/>
                  <a:pt x="472" y="98"/>
                  <a:pt x="479" y="103"/>
                </a:cubicBezTo>
                <a:cubicBezTo>
                  <a:pt x="478" y="102"/>
                  <a:pt x="474" y="98"/>
                  <a:pt x="472" y="102"/>
                </a:cubicBezTo>
                <a:cubicBezTo>
                  <a:pt x="472" y="106"/>
                  <a:pt x="476" y="107"/>
                  <a:pt x="478" y="105"/>
                </a:cubicBezTo>
                <a:cubicBezTo>
                  <a:pt x="476" y="110"/>
                  <a:pt x="476" y="110"/>
                  <a:pt x="476" y="110"/>
                </a:cubicBezTo>
                <a:cubicBezTo>
                  <a:pt x="476" y="106"/>
                  <a:pt x="473" y="106"/>
                  <a:pt x="471" y="103"/>
                </a:cubicBezTo>
                <a:cubicBezTo>
                  <a:pt x="471" y="104"/>
                  <a:pt x="471" y="105"/>
                  <a:pt x="471" y="106"/>
                </a:cubicBezTo>
                <a:cubicBezTo>
                  <a:pt x="470" y="104"/>
                  <a:pt x="467" y="103"/>
                  <a:pt x="464" y="100"/>
                </a:cubicBezTo>
                <a:cubicBezTo>
                  <a:pt x="469" y="101"/>
                  <a:pt x="469" y="101"/>
                  <a:pt x="469" y="101"/>
                </a:cubicBezTo>
                <a:cubicBezTo>
                  <a:pt x="469" y="95"/>
                  <a:pt x="462" y="99"/>
                  <a:pt x="461" y="97"/>
                </a:cubicBezTo>
                <a:cubicBezTo>
                  <a:pt x="459" y="102"/>
                  <a:pt x="462" y="102"/>
                  <a:pt x="458" y="105"/>
                </a:cubicBezTo>
                <a:cubicBezTo>
                  <a:pt x="451" y="105"/>
                  <a:pt x="456" y="99"/>
                  <a:pt x="451" y="92"/>
                </a:cubicBezTo>
                <a:cubicBezTo>
                  <a:pt x="452" y="90"/>
                  <a:pt x="452" y="90"/>
                  <a:pt x="452" y="90"/>
                </a:cubicBezTo>
                <a:cubicBezTo>
                  <a:pt x="450" y="89"/>
                  <a:pt x="450" y="83"/>
                  <a:pt x="446" y="86"/>
                </a:cubicBezTo>
                <a:cubicBezTo>
                  <a:pt x="445" y="90"/>
                  <a:pt x="448" y="90"/>
                  <a:pt x="448" y="92"/>
                </a:cubicBezTo>
                <a:cubicBezTo>
                  <a:pt x="447" y="94"/>
                  <a:pt x="446" y="85"/>
                  <a:pt x="443" y="88"/>
                </a:cubicBezTo>
                <a:cubicBezTo>
                  <a:pt x="444" y="94"/>
                  <a:pt x="448" y="97"/>
                  <a:pt x="452" y="98"/>
                </a:cubicBezTo>
                <a:cubicBezTo>
                  <a:pt x="451" y="99"/>
                  <a:pt x="450" y="101"/>
                  <a:pt x="450" y="103"/>
                </a:cubicBezTo>
                <a:cubicBezTo>
                  <a:pt x="441" y="96"/>
                  <a:pt x="431" y="87"/>
                  <a:pt x="420" y="88"/>
                </a:cubicBezTo>
                <a:cubicBezTo>
                  <a:pt x="424" y="96"/>
                  <a:pt x="418" y="87"/>
                  <a:pt x="417" y="95"/>
                </a:cubicBezTo>
                <a:cubicBezTo>
                  <a:pt x="418" y="90"/>
                  <a:pt x="414" y="94"/>
                  <a:pt x="411" y="91"/>
                </a:cubicBezTo>
                <a:cubicBezTo>
                  <a:pt x="409" y="96"/>
                  <a:pt x="416" y="96"/>
                  <a:pt x="413" y="100"/>
                </a:cubicBezTo>
                <a:cubicBezTo>
                  <a:pt x="408" y="97"/>
                  <a:pt x="402" y="86"/>
                  <a:pt x="395" y="86"/>
                </a:cubicBezTo>
                <a:cubicBezTo>
                  <a:pt x="395" y="89"/>
                  <a:pt x="397" y="89"/>
                  <a:pt x="397" y="90"/>
                </a:cubicBezTo>
                <a:cubicBezTo>
                  <a:pt x="392" y="88"/>
                  <a:pt x="388" y="74"/>
                  <a:pt x="383" y="82"/>
                </a:cubicBezTo>
                <a:cubicBezTo>
                  <a:pt x="385" y="86"/>
                  <a:pt x="387" y="89"/>
                  <a:pt x="389" y="93"/>
                </a:cubicBezTo>
                <a:cubicBezTo>
                  <a:pt x="389" y="93"/>
                  <a:pt x="388" y="93"/>
                  <a:pt x="386" y="94"/>
                </a:cubicBezTo>
                <a:cubicBezTo>
                  <a:pt x="387" y="99"/>
                  <a:pt x="387" y="99"/>
                  <a:pt x="387" y="99"/>
                </a:cubicBezTo>
                <a:cubicBezTo>
                  <a:pt x="381" y="99"/>
                  <a:pt x="384" y="89"/>
                  <a:pt x="382" y="84"/>
                </a:cubicBezTo>
                <a:cubicBezTo>
                  <a:pt x="378" y="89"/>
                  <a:pt x="378" y="89"/>
                  <a:pt x="378" y="89"/>
                </a:cubicBezTo>
                <a:cubicBezTo>
                  <a:pt x="371" y="91"/>
                  <a:pt x="365" y="87"/>
                  <a:pt x="362" y="79"/>
                </a:cubicBezTo>
                <a:cubicBezTo>
                  <a:pt x="361" y="79"/>
                  <a:pt x="356" y="78"/>
                  <a:pt x="358" y="83"/>
                </a:cubicBezTo>
                <a:cubicBezTo>
                  <a:pt x="360" y="91"/>
                  <a:pt x="361" y="96"/>
                  <a:pt x="367" y="97"/>
                </a:cubicBezTo>
                <a:cubicBezTo>
                  <a:pt x="369" y="92"/>
                  <a:pt x="363" y="91"/>
                  <a:pt x="365" y="91"/>
                </a:cubicBezTo>
                <a:cubicBezTo>
                  <a:pt x="367" y="92"/>
                  <a:pt x="373" y="89"/>
                  <a:pt x="374" y="94"/>
                </a:cubicBezTo>
                <a:cubicBezTo>
                  <a:pt x="367" y="92"/>
                  <a:pt x="367" y="92"/>
                  <a:pt x="367" y="92"/>
                </a:cubicBezTo>
                <a:cubicBezTo>
                  <a:pt x="366" y="99"/>
                  <a:pt x="370" y="93"/>
                  <a:pt x="371" y="97"/>
                </a:cubicBezTo>
                <a:cubicBezTo>
                  <a:pt x="368" y="102"/>
                  <a:pt x="365" y="95"/>
                  <a:pt x="362" y="98"/>
                </a:cubicBezTo>
                <a:cubicBezTo>
                  <a:pt x="362" y="98"/>
                  <a:pt x="362" y="98"/>
                  <a:pt x="362" y="98"/>
                </a:cubicBezTo>
                <a:cubicBezTo>
                  <a:pt x="357" y="96"/>
                  <a:pt x="358" y="98"/>
                  <a:pt x="353" y="94"/>
                </a:cubicBezTo>
                <a:cubicBezTo>
                  <a:pt x="353" y="87"/>
                  <a:pt x="355" y="90"/>
                  <a:pt x="358" y="88"/>
                </a:cubicBezTo>
                <a:cubicBezTo>
                  <a:pt x="349" y="87"/>
                  <a:pt x="338" y="73"/>
                  <a:pt x="328" y="83"/>
                </a:cubicBezTo>
                <a:cubicBezTo>
                  <a:pt x="333" y="90"/>
                  <a:pt x="333" y="90"/>
                  <a:pt x="333" y="90"/>
                </a:cubicBezTo>
                <a:cubicBezTo>
                  <a:pt x="330" y="91"/>
                  <a:pt x="324" y="84"/>
                  <a:pt x="324" y="92"/>
                </a:cubicBezTo>
                <a:cubicBezTo>
                  <a:pt x="328" y="90"/>
                  <a:pt x="326" y="95"/>
                  <a:pt x="328" y="97"/>
                </a:cubicBezTo>
                <a:cubicBezTo>
                  <a:pt x="328" y="96"/>
                  <a:pt x="328" y="96"/>
                  <a:pt x="328" y="96"/>
                </a:cubicBezTo>
                <a:cubicBezTo>
                  <a:pt x="328" y="96"/>
                  <a:pt x="330" y="98"/>
                  <a:pt x="329" y="99"/>
                </a:cubicBezTo>
                <a:cubicBezTo>
                  <a:pt x="326" y="94"/>
                  <a:pt x="322" y="92"/>
                  <a:pt x="319" y="89"/>
                </a:cubicBezTo>
                <a:cubicBezTo>
                  <a:pt x="320" y="91"/>
                  <a:pt x="317" y="93"/>
                  <a:pt x="316" y="94"/>
                </a:cubicBezTo>
                <a:cubicBezTo>
                  <a:pt x="313" y="93"/>
                  <a:pt x="317" y="91"/>
                  <a:pt x="317" y="88"/>
                </a:cubicBezTo>
                <a:cubicBezTo>
                  <a:pt x="315" y="88"/>
                  <a:pt x="313" y="83"/>
                  <a:pt x="311" y="87"/>
                </a:cubicBezTo>
                <a:cubicBezTo>
                  <a:pt x="309" y="91"/>
                  <a:pt x="314" y="91"/>
                  <a:pt x="314" y="95"/>
                </a:cubicBezTo>
                <a:cubicBezTo>
                  <a:pt x="306" y="88"/>
                  <a:pt x="306" y="88"/>
                  <a:pt x="306" y="88"/>
                </a:cubicBezTo>
                <a:cubicBezTo>
                  <a:pt x="306" y="89"/>
                  <a:pt x="306" y="89"/>
                  <a:pt x="306" y="89"/>
                </a:cubicBezTo>
                <a:cubicBezTo>
                  <a:pt x="305" y="87"/>
                  <a:pt x="304" y="86"/>
                  <a:pt x="303" y="87"/>
                </a:cubicBezTo>
                <a:cubicBezTo>
                  <a:pt x="302" y="90"/>
                  <a:pt x="304" y="91"/>
                  <a:pt x="305" y="90"/>
                </a:cubicBezTo>
                <a:cubicBezTo>
                  <a:pt x="300" y="94"/>
                  <a:pt x="297" y="80"/>
                  <a:pt x="293" y="89"/>
                </a:cubicBezTo>
                <a:cubicBezTo>
                  <a:pt x="290" y="86"/>
                  <a:pt x="290" y="86"/>
                  <a:pt x="290" y="86"/>
                </a:cubicBezTo>
                <a:cubicBezTo>
                  <a:pt x="290" y="87"/>
                  <a:pt x="289" y="88"/>
                  <a:pt x="290" y="88"/>
                </a:cubicBezTo>
                <a:cubicBezTo>
                  <a:pt x="287" y="85"/>
                  <a:pt x="287" y="85"/>
                  <a:pt x="287" y="85"/>
                </a:cubicBezTo>
                <a:cubicBezTo>
                  <a:pt x="282" y="82"/>
                  <a:pt x="285" y="92"/>
                  <a:pt x="284" y="93"/>
                </a:cubicBezTo>
                <a:cubicBezTo>
                  <a:pt x="284" y="93"/>
                  <a:pt x="284" y="93"/>
                  <a:pt x="284" y="93"/>
                </a:cubicBezTo>
                <a:cubicBezTo>
                  <a:pt x="282" y="94"/>
                  <a:pt x="281" y="97"/>
                  <a:pt x="282" y="97"/>
                </a:cubicBezTo>
                <a:cubicBezTo>
                  <a:pt x="277" y="93"/>
                  <a:pt x="277" y="93"/>
                  <a:pt x="277" y="93"/>
                </a:cubicBezTo>
                <a:cubicBezTo>
                  <a:pt x="277" y="93"/>
                  <a:pt x="277" y="93"/>
                  <a:pt x="277" y="93"/>
                </a:cubicBezTo>
                <a:cubicBezTo>
                  <a:pt x="275" y="88"/>
                  <a:pt x="268" y="86"/>
                  <a:pt x="268" y="76"/>
                </a:cubicBezTo>
                <a:cubicBezTo>
                  <a:pt x="267" y="77"/>
                  <a:pt x="265" y="79"/>
                  <a:pt x="266" y="80"/>
                </a:cubicBezTo>
                <a:cubicBezTo>
                  <a:pt x="262" y="79"/>
                  <a:pt x="267" y="88"/>
                  <a:pt x="260" y="86"/>
                </a:cubicBezTo>
                <a:cubicBezTo>
                  <a:pt x="260" y="88"/>
                  <a:pt x="261" y="88"/>
                  <a:pt x="262" y="88"/>
                </a:cubicBezTo>
                <a:cubicBezTo>
                  <a:pt x="260" y="88"/>
                  <a:pt x="260" y="88"/>
                  <a:pt x="259" y="87"/>
                </a:cubicBezTo>
                <a:cubicBezTo>
                  <a:pt x="259" y="88"/>
                  <a:pt x="259" y="89"/>
                  <a:pt x="259" y="90"/>
                </a:cubicBezTo>
                <a:cubicBezTo>
                  <a:pt x="259" y="87"/>
                  <a:pt x="256" y="87"/>
                  <a:pt x="255" y="88"/>
                </a:cubicBezTo>
                <a:cubicBezTo>
                  <a:pt x="257" y="94"/>
                  <a:pt x="257" y="94"/>
                  <a:pt x="257" y="94"/>
                </a:cubicBezTo>
                <a:cubicBezTo>
                  <a:pt x="255" y="91"/>
                  <a:pt x="254" y="91"/>
                  <a:pt x="252" y="91"/>
                </a:cubicBezTo>
                <a:cubicBezTo>
                  <a:pt x="253" y="95"/>
                  <a:pt x="253" y="95"/>
                  <a:pt x="253" y="95"/>
                </a:cubicBezTo>
                <a:cubicBezTo>
                  <a:pt x="249" y="94"/>
                  <a:pt x="253" y="87"/>
                  <a:pt x="248" y="90"/>
                </a:cubicBezTo>
                <a:cubicBezTo>
                  <a:pt x="253" y="87"/>
                  <a:pt x="253" y="87"/>
                  <a:pt x="253" y="87"/>
                </a:cubicBezTo>
                <a:cubicBezTo>
                  <a:pt x="247" y="85"/>
                  <a:pt x="250" y="77"/>
                  <a:pt x="247" y="74"/>
                </a:cubicBezTo>
                <a:cubicBezTo>
                  <a:pt x="242" y="67"/>
                  <a:pt x="234" y="78"/>
                  <a:pt x="230" y="66"/>
                </a:cubicBezTo>
                <a:cubicBezTo>
                  <a:pt x="229" y="70"/>
                  <a:pt x="230" y="71"/>
                  <a:pt x="228" y="75"/>
                </a:cubicBezTo>
                <a:cubicBezTo>
                  <a:pt x="232" y="77"/>
                  <a:pt x="234" y="78"/>
                  <a:pt x="235" y="84"/>
                </a:cubicBezTo>
                <a:cubicBezTo>
                  <a:pt x="242" y="90"/>
                  <a:pt x="237" y="69"/>
                  <a:pt x="245" y="78"/>
                </a:cubicBezTo>
                <a:cubicBezTo>
                  <a:pt x="244" y="84"/>
                  <a:pt x="242" y="84"/>
                  <a:pt x="240" y="81"/>
                </a:cubicBezTo>
                <a:cubicBezTo>
                  <a:pt x="240" y="85"/>
                  <a:pt x="242" y="88"/>
                  <a:pt x="244" y="91"/>
                </a:cubicBezTo>
                <a:cubicBezTo>
                  <a:pt x="239" y="88"/>
                  <a:pt x="233" y="93"/>
                  <a:pt x="230" y="93"/>
                </a:cubicBezTo>
                <a:cubicBezTo>
                  <a:pt x="229" y="90"/>
                  <a:pt x="225" y="87"/>
                  <a:pt x="224" y="88"/>
                </a:cubicBezTo>
                <a:cubicBezTo>
                  <a:pt x="224" y="85"/>
                  <a:pt x="217" y="82"/>
                  <a:pt x="220" y="76"/>
                </a:cubicBezTo>
                <a:cubicBezTo>
                  <a:pt x="215" y="74"/>
                  <a:pt x="216" y="85"/>
                  <a:pt x="212" y="77"/>
                </a:cubicBezTo>
                <a:cubicBezTo>
                  <a:pt x="214" y="83"/>
                  <a:pt x="209" y="81"/>
                  <a:pt x="211" y="86"/>
                </a:cubicBezTo>
                <a:cubicBezTo>
                  <a:pt x="212" y="81"/>
                  <a:pt x="217" y="90"/>
                  <a:pt x="220" y="93"/>
                </a:cubicBezTo>
                <a:cubicBezTo>
                  <a:pt x="213" y="96"/>
                  <a:pt x="213" y="96"/>
                  <a:pt x="213" y="96"/>
                </a:cubicBezTo>
                <a:cubicBezTo>
                  <a:pt x="214" y="95"/>
                  <a:pt x="212" y="91"/>
                  <a:pt x="211" y="90"/>
                </a:cubicBezTo>
                <a:cubicBezTo>
                  <a:pt x="210" y="95"/>
                  <a:pt x="210" y="95"/>
                  <a:pt x="210" y="95"/>
                </a:cubicBezTo>
                <a:cubicBezTo>
                  <a:pt x="209" y="83"/>
                  <a:pt x="198" y="104"/>
                  <a:pt x="195" y="90"/>
                </a:cubicBezTo>
                <a:cubicBezTo>
                  <a:pt x="197" y="91"/>
                  <a:pt x="199" y="87"/>
                  <a:pt x="200" y="93"/>
                </a:cubicBezTo>
                <a:cubicBezTo>
                  <a:pt x="204" y="89"/>
                  <a:pt x="199" y="84"/>
                  <a:pt x="201" y="80"/>
                </a:cubicBezTo>
                <a:cubicBezTo>
                  <a:pt x="194" y="75"/>
                  <a:pt x="185" y="83"/>
                  <a:pt x="178" y="74"/>
                </a:cubicBezTo>
                <a:cubicBezTo>
                  <a:pt x="179" y="78"/>
                  <a:pt x="183" y="78"/>
                  <a:pt x="183" y="82"/>
                </a:cubicBezTo>
                <a:cubicBezTo>
                  <a:pt x="178" y="85"/>
                  <a:pt x="172" y="74"/>
                  <a:pt x="166" y="70"/>
                </a:cubicBezTo>
                <a:cubicBezTo>
                  <a:pt x="167" y="76"/>
                  <a:pt x="167" y="76"/>
                  <a:pt x="167" y="76"/>
                </a:cubicBezTo>
                <a:cubicBezTo>
                  <a:pt x="162" y="71"/>
                  <a:pt x="165" y="79"/>
                  <a:pt x="160" y="77"/>
                </a:cubicBezTo>
                <a:cubicBezTo>
                  <a:pt x="160" y="76"/>
                  <a:pt x="161" y="74"/>
                  <a:pt x="159" y="74"/>
                </a:cubicBezTo>
                <a:cubicBezTo>
                  <a:pt x="155" y="75"/>
                  <a:pt x="159" y="79"/>
                  <a:pt x="156" y="81"/>
                </a:cubicBezTo>
                <a:cubicBezTo>
                  <a:pt x="150" y="71"/>
                  <a:pt x="154" y="87"/>
                  <a:pt x="147" y="82"/>
                </a:cubicBezTo>
                <a:cubicBezTo>
                  <a:pt x="148" y="85"/>
                  <a:pt x="148" y="85"/>
                  <a:pt x="148" y="85"/>
                </a:cubicBezTo>
                <a:cubicBezTo>
                  <a:pt x="142" y="81"/>
                  <a:pt x="136" y="90"/>
                  <a:pt x="130" y="92"/>
                </a:cubicBezTo>
                <a:cubicBezTo>
                  <a:pt x="131" y="90"/>
                  <a:pt x="135" y="91"/>
                  <a:pt x="134" y="85"/>
                </a:cubicBezTo>
                <a:cubicBezTo>
                  <a:pt x="127" y="84"/>
                  <a:pt x="127" y="84"/>
                  <a:pt x="127" y="84"/>
                </a:cubicBezTo>
                <a:cubicBezTo>
                  <a:pt x="126" y="86"/>
                  <a:pt x="123" y="86"/>
                  <a:pt x="126" y="89"/>
                </a:cubicBezTo>
                <a:cubicBezTo>
                  <a:pt x="127" y="90"/>
                  <a:pt x="127" y="89"/>
                  <a:pt x="128" y="88"/>
                </a:cubicBezTo>
                <a:cubicBezTo>
                  <a:pt x="127" y="91"/>
                  <a:pt x="127" y="91"/>
                  <a:pt x="127" y="91"/>
                </a:cubicBezTo>
                <a:cubicBezTo>
                  <a:pt x="120" y="89"/>
                  <a:pt x="127" y="83"/>
                  <a:pt x="127" y="77"/>
                </a:cubicBezTo>
                <a:cubicBezTo>
                  <a:pt x="123" y="79"/>
                  <a:pt x="122" y="74"/>
                  <a:pt x="119" y="74"/>
                </a:cubicBezTo>
                <a:cubicBezTo>
                  <a:pt x="118" y="80"/>
                  <a:pt x="124" y="80"/>
                  <a:pt x="122" y="86"/>
                </a:cubicBezTo>
                <a:cubicBezTo>
                  <a:pt x="120" y="89"/>
                  <a:pt x="113" y="85"/>
                  <a:pt x="110" y="80"/>
                </a:cubicBezTo>
                <a:cubicBezTo>
                  <a:pt x="107" y="93"/>
                  <a:pt x="96" y="84"/>
                  <a:pt x="97" y="94"/>
                </a:cubicBezTo>
                <a:cubicBezTo>
                  <a:pt x="97" y="93"/>
                  <a:pt x="96" y="90"/>
                  <a:pt x="94" y="91"/>
                </a:cubicBezTo>
                <a:cubicBezTo>
                  <a:pt x="95" y="94"/>
                  <a:pt x="95" y="94"/>
                  <a:pt x="95" y="94"/>
                </a:cubicBezTo>
                <a:cubicBezTo>
                  <a:pt x="91" y="99"/>
                  <a:pt x="90" y="85"/>
                  <a:pt x="87" y="88"/>
                </a:cubicBezTo>
                <a:cubicBezTo>
                  <a:pt x="87" y="90"/>
                  <a:pt x="88" y="90"/>
                  <a:pt x="89" y="93"/>
                </a:cubicBezTo>
                <a:cubicBezTo>
                  <a:pt x="83" y="96"/>
                  <a:pt x="77" y="82"/>
                  <a:pt x="71" y="89"/>
                </a:cubicBezTo>
                <a:cubicBezTo>
                  <a:pt x="72" y="90"/>
                  <a:pt x="72" y="91"/>
                  <a:pt x="73" y="90"/>
                </a:cubicBezTo>
                <a:cubicBezTo>
                  <a:pt x="73" y="91"/>
                  <a:pt x="72" y="91"/>
                  <a:pt x="69" y="89"/>
                </a:cubicBezTo>
                <a:cubicBezTo>
                  <a:pt x="71" y="85"/>
                  <a:pt x="71" y="85"/>
                  <a:pt x="71" y="85"/>
                </a:cubicBezTo>
                <a:cubicBezTo>
                  <a:pt x="66" y="74"/>
                  <a:pt x="63" y="92"/>
                  <a:pt x="57" y="89"/>
                </a:cubicBezTo>
                <a:cubicBezTo>
                  <a:pt x="58" y="91"/>
                  <a:pt x="62" y="91"/>
                  <a:pt x="60" y="94"/>
                </a:cubicBezTo>
                <a:cubicBezTo>
                  <a:pt x="57" y="95"/>
                  <a:pt x="55" y="83"/>
                  <a:pt x="52" y="89"/>
                </a:cubicBezTo>
                <a:cubicBezTo>
                  <a:pt x="54" y="90"/>
                  <a:pt x="55" y="96"/>
                  <a:pt x="57" y="97"/>
                </a:cubicBezTo>
                <a:cubicBezTo>
                  <a:pt x="54" y="98"/>
                  <a:pt x="53" y="102"/>
                  <a:pt x="51" y="98"/>
                </a:cubicBezTo>
                <a:cubicBezTo>
                  <a:pt x="50" y="98"/>
                  <a:pt x="50" y="100"/>
                  <a:pt x="51" y="101"/>
                </a:cubicBezTo>
                <a:cubicBezTo>
                  <a:pt x="48" y="98"/>
                  <a:pt x="46" y="101"/>
                  <a:pt x="45" y="103"/>
                </a:cubicBezTo>
                <a:cubicBezTo>
                  <a:pt x="45" y="105"/>
                  <a:pt x="45" y="105"/>
                  <a:pt x="45" y="105"/>
                </a:cubicBezTo>
                <a:cubicBezTo>
                  <a:pt x="40" y="94"/>
                  <a:pt x="40" y="105"/>
                  <a:pt x="36" y="106"/>
                </a:cubicBezTo>
                <a:cubicBezTo>
                  <a:pt x="37" y="109"/>
                  <a:pt x="37" y="109"/>
                  <a:pt x="37" y="109"/>
                </a:cubicBezTo>
                <a:cubicBezTo>
                  <a:pt x="35" y="108"/>
                  <a:pt x="32" y="105"/>
                  <a:pt x="30" y="110"/>
                </a:cubicBezTo>
                <a:cubicBezTo>
                  <a:pt x="33" y="114"/>
                  <a:pt x="33" y="114"/>
                  <a:pt x="33" y="114"/>
                </a:cubicBezTo>
                <a:cubicBezTo>
                  <a:pt x="29" y="111"/>
                  <a:pt x="27" y="119"/>
                  <a:pt x="24" y="114"/>
                </a:cubicBezTo>
                <a:cubicBezTo>
                  <a:pt x="23" y="115"/>
                  <a:pt x="28" y="120"/>
                  <a:pt x="25" y="121"/>
                </a:cubicBezTo>
                <a:cubicBezTo>
                  <a:pt x="23" y="119"/>
                  <a:pt x="20" y="118"/>
                  <a:pt x="20" y="122"/>
                </a:cubicBezTo>
                <a:cubicBezTo>
                  <a:pt x="21" y="123"/>
                  <a:pt x="22" y="125"/>
                  <a:pt x="22" y="123"/>
                </a:cubicBezTo>
                <a:cubicBezTo>
                  <a:pt x="23" y="123"/>
                  <a:pt x="22" y="122"/>
                  <a:pt x="22" y="121"/>
                </a:cubicBezTo>
                <a:cubicBezTo>
                  <a:pt x="24" y="124"/>
                  <a:pt x="24" y="124"/>
                  <a:pt x="24" y="124"/>
                </a:cubicBezTo>
                <a:cubicBezTo>
                  <a:pt x="23" y="127"/>
                  <a:pt x="21" y="122"/>
                  <a:pt x="19" y="125"/>
                </a:cubicBezTo>
                <a:cubicBezTo>
                  <a:pt x="20" y="127"/>
                  <a:pt x="22" y="128"/>
                  <a:pt x="23" y="130"/>
                </a:cubicBezTo>
                <a:cubicBezTo>
                  <a:pt x="19" y="128"/>
                  <a:pt x="16" y="127"/>
                  <a:pt x="13" y="126"/>
                </a:cubicBezTo>
                <a:cubicBezTo>
                  <a:pt x="12" y="124"/>
                  <a:pt x="12" y="122"/>
                  <a:pt x="9" y="120"/>
                </a:cubicBezTo>
                <a:cubicBezTo>
                  <a:pt x="9" y="119"/>
                  <a:pt x="10" y="118"/>
                  <a:pt x="11" y="117"/>
                </a:cubicBezTo>
                <a:cubicBezTo>
                  <a:pt x="10" y="112"/>
                  <a:pt x="6" y="113"/>
                  <a:pt x="5" y="113"/>
                </a:cubicBezTo>
                <a:cubicBezTo>
                  <a:pt x="5" y="112"/>
                  <a:pt x="6" y="112"/>
                  <a:pt x="6" y="111"/>
                </a:cubicBezTo>
                <a:cubicBezTo>
                  <a:pt x="6" y="111"/>
                  <a:pt x="6" y="110"/>
                  <a:pt x="5" y="110"/>
                </a:cubicBezTo>
                <a:cubicBezTo>
                  <a:pt x="7" y="109"/>
                  <a:pt x="7" y="109"/>
                  <a:pt x="7" y="109"/>
                </a:cubicBezTo>
                <a:cubicBezTo>
                  <a:pt x="3" y="108"/>
                  <a:pt x="3" y="105"/>
                  <a:pt x="4" y="103"/>
                </a:cubicBezTo>
                <a:cubicBezTo>
                  <a:pt x="4" y="100"/>
                  <a:pt x="4" y="98"/>
                  <a:pt x="0" y="97"/>
                </a:cubicBezTo>
                <a:cubicBezTo>
                  <a:pt x="2" y="97"/>
                  <a:pt x="5" y="99"/>
                  <a:pt x="7" y="101"/>
                </a:cubicBezTo>
                <a:cubicBezTo>
                  <a:pt x="10" y="101"/>
                  <a:pt x="8" y="98"/>
                  <a:pt x="9" y="96"/>
                </a:cubicBezTo>
                <a:cubicBezTo>
                  <a:pt x="7" y="95"/>
                  <a:pt x="5" y="94"/>
                  <a:pt x="3" y="94"/>
                </a:cubicBezTo>
                <a:cubicBezTo>
                  <a:pt x="10" y="92"/>
                  <a:pt x="0" y="89"/>
                  <a:pt x="3" y="84"/>
                </a:cubicBezTo>
                <a:cubicBezTo>
                  <a:pt x="7" y="84"/>
                  <a:pt x="8" y="81"/>
                  <a:pt x="9" y="77"/>
                </a:cubicBezTo>
                <a:cubicBezTo>
                  <a:pt x="10" y="73"/>
                  <a:pt x="11" y="69"/>
                  <a:pt x="13" y="68"/>
                </a:cubicBezTo>
                <a:cubicBezTo>
                  <a:pt x="20" y="67"/>
                  <a:pt x="12" y="74"/>
                  <a:pt x="17" y="76"/>
                </a:cubicBezTo>
                <a:cubicBezTo>
                  <a:pt x="21" y="75"/>
                  <a:pt x="18" y="72"/>
                  <a:pt x="20" y="70"/>
                </a:cubicBezTo>
                <a:cubicBezTo>
                  <a:pt x="23" y="76"/>
                  <a:pt x="23" y="76"/>
                  <a:pt x="23" y="76"/>
                </a:cubicBezTo>
                <a:cubicBezTo>
                  <a:pt x="27" y="76"/>
                  <a:pt x="21" y="70"/>
                  <a:pt x="24" y="72"/>
                </a:cubicBezTo>
                <a:cubicBezTo>
                  <a:pt x="26" y="67"/>
                  <a:pt x="23" y="70"/>
                  <a:pt x="20" y="65"/>
                </a:cubicBezTo>
                <a:cubicBezTo>
                  <a:pt x="22" y="66"/>
                  <a:pt x="26" y="68"/>
                  <a:pt x="27" y="65"/>
                </a:cubicBezTo>
                <a:cubicBezTo>
                  <a:pt x="26" y="63"/>
                  <a:pt x="22" y="64"/>
                  <a:pt x="24" y="62"/>
                </a:cubicBezTo>
                <a:cubicBezTo>
                  <a:pt x="35" y="63"/>
                  <a:pt x="36" y="55"/>
                  <a:pt x="46" y="54"/>
                </a:cubicBezTo>
                <a:cubicBezTo>
                  <a:pt x="44" y="51"/>
                  <a:pt x="44" y="51"/>
                  <a:pt x="44" y="51"/>
                </a:cubicBezTo>
                <a:cubicBezTo>
                  <a:pt x="45" y="52"/>
                  <a:pt x="46" y="53"/>
                  <a:pt x="47" y="52"/>
                </a:cubicBezTo>
                <a:cubicBezTo>
                  <a:pt x="46" y="50"/>
                  <a:pt x="46" y="50"/>
                  <a:pt x="46" y="50"/>
                </a:cubicBezTo>
                <a:cubicBezTo>
                  <a:pt x="48" y="49"/>
                  <a:pt x="58" y="52"/>
                  <a:pt x="63" y="50"/>
                </a:cubicBezTo>
                <a:cubicBezTo>
                  <a:pt x="60" y="47"/>
                  <a:pt x="60" y="47"/>
                  <a:pt x="60" y="47"/>
                </a:cubicBezTo>
                <a:cubicBezTo>
                  <a:pt x="66" y="51"/>
                  <a:pt x="66" y="51"/>
                  <a:pt x="66" y="51"/>
                </a:cubicBezTo>
                <a:cubicBezTo>
                  <a:pt x="64" y="45"/>
                  <a:pt x="64" y="45"/>
                  <a:pt x="64" y="45"/>
                </a:cubicBezTo>
                <a:cubicBezTo>
                  <a:pt x="67" y="50"/>
                  <a:pt x="73" y="46"/>
                  <a:pt x="78" y="47"/>
                </a:cubicBezTo>
                <a:cubicBezTo>
                  <a:pt x="78" y="43"/>
                  <a:pt x="78" y="43"/>
                  <a:pt x="78" y="43"/>
                </a:cubicBezTo>
                <a:cubicBezTo>
                  <a:pt x="81" y="45"/>
                  <a:pt x="81" y="45"/>
                  <a:pt x="81" y="45"/>
                </a:cubicBezTo>
                <a:cubicBezTo>
                  <a:pt x="80" y="42"/>
                  <a:pt x="80" y="42"/>
                  <a:pt x="80" y="42"/>
                </a:cubicBezTo>
                <a:cubicBezTo>
                  <a:pt x="83" y="42"/>
                  <a:pt x="87" y="48"/>
                  <a:pt x="90" y="45"/>
                </a:cubicBezTo>
                <a:cubicBezTo>
                  <a:pt x="88" y="46"/>
                  <a:pt x="87" y="40"/>
                  <a:pt x="87" y="38"/>
                </a:cubicBezTo>
                <a:close/>
                <a:moveTo>
                  <a:pt x="211" y="42"/>
                </a:moveTo>
                <a:cubicBezTo>
                  <a:pt x="212" y="42"/>
                  <a:pt x="212" y="42"/>
                  <a:pt x="212" y="42"/>
                </a:cubicBezTo>
                <a:cubicBezTo>
                  <a:pt x="212" y="42"/>
                  <a:pt x="211" y="42"/>
                  <a:pt x="211" y="42"/>
                </a:cubicBezTo>
                <a:cubicBezTo>
                  <a:pt x="209" y="42"/>
                  <a:pt x="209" y="42"/>
                  <a:pt x="209" y="42"/>
                </a:cubicBezTo>
                <a:cubicBezTo>
                  <a:pt x="209" y="45"/>
                  <a:pt x="210" y="43"/>
                  <a:pt x="211" y="42"/>
                </a:cubicBezTo>
                <a:close/>
                <a:moveTo>
                  <a:pt x="403" y="71"/>
                </a:moveTo>
                <a:cubicBezTo>
                  <a:pt x="400" y="69"/>
                  <a:pt x="400" y="69"/>
                  <a:pt x="400" y="69"/>
                </a:cubicBezTo>
                <a:cubicBezTo>
                  <a:pt x="401" y="69"/>
                  <a:pt x="403" y="71"/>
                  <a:pt x="402" y="69"/>
                </a:cubicBezTo>
                <a:cubicBezTo>
                  <a:pt x="403" y="69"/>
                  <a:pt x="404" y="69"/>
                  <a:pt x="403" y="71"/>
                </a:cubicBezTo>
                <a:close/>
                <a:moveTo>
                  <a:pt x="206" y="78"/>
                </a:moveTo>
                <a:cubicBezTo>
                  <a:pt x="208" y="81"/>
                  <a:pt x="208" y="81"/>
                  <a:pt x="208" y="81"/>
                </a:cubicBezTo>
                <a:cubicBezTo>
                  <a:pt x="209" y="78"/>
                  <a:pt x="209" y="78"/>
                  <a:pt x="209" y="78"/>
                </a:cubicBezTo>
                <a:lnTo>
                  <a:pt x="206" y="78"/>
                </a:lnTo>
                <a:close/>
                <a:moveTo>
                  <a:pt x="179" y="79"/>
                </a:moveTo>
                <a:cubicBezTo>
                  <a:pt x="182" y="81"/>
                  <a:pt x="182" y="81"/>
                  <a:pt x="182" y="81"/>
                </a:cubicBezTo>
                <a:cubicBezTo>
                  <a:pt x="182" y="80"/>
                  <a:pt x="182" y="80"/>
                  <a:pt x="182" y="80"/>
                </a:cubicBezTo>
                <a:cubicBezTo>
                  <a:pt x="179" y="78"/>
                  <a:pt x="179" y="78"/>
                  <a:pt x="179" y="78"/>
                </a:cubicBezTo>
                <a:lnTo>
                  <a:pt x="179" y="79"/>
                </a:lnTo>
                <a:close/>
                <a:moveTo>
                  <a:pt x="140" y="47"/>
                </a:moveTo>
                <a:cubicBezTo>
                  <a:pt x="142" y="53"/>
                  <a:pt x="143" y="47"/>
                  <a:pt x="146" y="49"/>
                </a:cubicBezTo>
                <a:cubicBezTo>
                  <a:pt x="146" y="50"/>
                  <a:pt x="146" y="50"/>
                  <a:pt x="146" y="50"/>
                </a:cubicBezTo>
                <a:cubicBezTo>
                  <a:pt x="146" y="50"/>
                  <a:pt x="146" y="49"/>
                  <a:pt x="146" y="49"/>
                </a:cubicBezTo>
                <a:cubicBezTo>
                  <a:pt x="144" y="47"/>
                  <a:pt x="142" y="41"/>
                  <a:pt x="140" y="47"/>
                </a:cubicBezTo>
                <a:close/>
                <a:moveTo>
                  <a:pt x="204" y="49"/>
                </a:moveTo>
                <a:cubicBezTo>
                  <a:pt x="204" y="46"/>
                  <a:pt x="200" y="45"/>
                  <a:pt x="199" y="42"/>
                </a:cubicBezTo>
                <a:cubicBezTo>
                  <a:pt x="198" y="43"/>
                  <a:pt x="200" y="46"/>
                  <a:pt x="200" y="49"/>
                </a:cubicBezTo>
                <a:cubicBezTo>
                  <a:pt x="200" y="49"/>
                  <a:pt x="199" y="49"/>
                  <a:pt x="198" y="48"/>
                </a:cubicBezTo>
                <a:cubicBezTo>
                  <a:pt x="199" y="56"/>
                  <a:pt x="201" y="45"/>
                  <a:pt x="204" y="49"/>
                </a:cubicBezTo>
                <a:close/>
                <a:moveTo>
                  <a:pt x="270" y="55"/>
                </a:moveTo>
                <a:cubicBezTo>
                  <a:pt x="268" y="52"/>
                  <a:pt x="268" y="52"/>
                  <a:pt x="268" y="52"/>
                </a:cubicBezTo>
                <a:cubicBezTo>
                  <a:pt x="269" y="52"/>
                  <a:pt x="269" y="52"/>
                  <a:pt x="269" y="52"/>
                </a:cubicBezTo>
                <a:lnTo>
                  <a:pt x="270" y="55"/>
                </a:lnTo>
                <a:close/>
                <a:moveTo>
                  <a:pt x="284" y="53"/>
                </a:moveTo>
                <a:cubicBezTo>
                  <a:pt x="287" y="53"/>
                  <a:pt x="290" y="58"/>
                  <a:pt x="289" y="62"/>
                </a:cubicBezTo>
                <a:cubicBezTo>
                  <a:pt x="286" y="61"/>
                  <a:pt x="282" y="61"/>
                  <a:pt x="281" y="56"/>
                </a:cubicBezTo>
                <a:cubicBezTo>
                  <a:pt x="282" y="59"/>
                  <a:pt x="281" y="49"/>
                  <a:pt x="284" y="53"/>
                </a:cubicBezTo>
                <a:close/>
                <a:moveTo>
                  <a:pt x="170" y="56"/>
                </a:moveTo>
                <a:cubicBezTo>
                  <a:pt x="172" y="57"/>
                  <a:pt x="175" y="66"/>
                  <a:pt x="178" y="61"/>
                </a:cubicBezTo>
                <a:cubicBezTo>
                  <a:pt x="175" y="59"/>
                  <a:pt x="175" y="59"/>
                  <a:pt x="175" y="59"/>
                </a:cubicBezTo>
                <a:cubicBezTo>
                  <a:pt x="176" y="59"/>
                  <a:pt x="176" y="59"/>
                  <a:pt x="176" y="59"/>
                </a:cubicBezTo>
                <a:cubicBezTo>
                  <a:pt x="175" y="55"/>
                  <a:pt x="175" y="55"/>
                  <a:pt x="175" y="55"/>
                </a:cubicBezTo>
                <a:cubicBezTo>
                  <a:pt x="176" y="64"/>
                  <a:pt x="171" y="56"/>
                  <a:pt x="170" y="56"/>
                </a:cubicBezTo>
                <a:close/>
                <a:moveTo>
                  <a:pt x="310" y="61"/>
                </a:moveTo>
                <a:cubicBezTo>
                  <a:pt x="311" y="62"/>
                  <a:pt x="315" y="65"/>
                  <a:pt x="314" y="71"/>
                </a:cubicBezTo>
                <a:cubicBezTo>
                  <a:pt x="315" y="68"/>
                  <a:pt x="311" y="64"/>
                  <a:pt x="308" y="61"/>
                </a:cubicBezTo>
                <a:cubicBezTo>
                  <a:pt x="309" y="61"/>
                  <a:pt x="309" y="62"/>
                  <a:pt x="310" y="61"/>
                </a:cubicBezTo>
                <a:close/>
                <a:moveTo>
                  <a:pt x="308" y="68"/>
                </a:moveTo>
                <a:cubicBezTo>
                  <a:pt x="307" y="68"/>
                  <a:pt x="307" y="72"/>
                  <a:pt x="305" y="69"/>
                </a:cubicBezTo>
                <a:cubicBezTo>
                  <a:pt x="305" y="66"/>
                  <a:pt x="305" y="58"/>
                  <a:pt x="301" y="60"/>
                </a:cubicBezTo>
                <a:cubicBezTo>
                  <a:pt x="303" y="66"/>
                  <a:pt x="303" y="69"/>
                  <a:pt x="307" y="72"/>
                </a:cubicBezTo>
                <a:lnTo>
                  <a:pt x="308" y="68"/>
                </a:lnTo>
                <a:close/>
                <a:moveTo>
                  <a:pt x="303" y="55"/>
                </a:moveTo>
                <a:cubicBezTo>
                  <a:pt x="297" y="57"/>
                  <a:pt x="297" y="57"/>
                  <a:pt x="297" y="57"/>
                </a:cubicBezTo>
                <a:cubicBezTo>
                  <a:pt x="300" y="65"/>
                  <a:pt x="301" y="58"/>
                  <a:pt x="303" y="55"/>
                </a:cubicBezTo>
                <a:cubicBezTo>
                  <a:pt x="304" y="54"/>
                  <a:pt x="304" y="54"/>
                  <a:pt x="304" y="54"/>
                </a:cubicBezTo>
                <a:cubicBezTo>
                  <a:pt x="304" y="54"/>
                  <a:pt x="303" y="55"/>
                  <a:pt x="303" y="55"/>
                </a:cubicBezTo>
                <a:close/>
                <a:moveTo>
                  <a:pt x="339" y="60"/>
                </a:moveTo>
                <a:cubicBezTo>
                  <a:pt x="337" y="58"/>
                  <a:pt x="337" y="58"/>
                  <a:pt x="337" y="58"/>
                </a:cubicBezTo>
                <a:cubicBezTo>
                  <a:pt x="338" y="57"/>
                  <a:pt x="338" y="56"/>
                  <a:pt x="336" y="56"/>
                </a:cubicBezTo>
                <a:cubicBezTo>
                  <a:pt x="337" y="58"/>
                  <a:pt x="337" y="58"/>
                  <a:pt x="337" y="58"/>
                </a:cubicBezTo>
                <a:cubicBezTo>
                  <a:pt x="337" y="60"/>
                  <a:pt x="335" y="62"/>
                  <a:pt x="339" y="60"/>
                </a:cubicBezTo>
                <a:close/>
                <a:moveTo>
                  <a:pt x="307" y="56"/>
                </a:moveTo>
                <a:cubicBezTo>
                  <a:pt x="312" y="57"/>
                  <a:pt x="312" y="57"/>
                  <a:pt x="312" y="57"/>
                </a:cubicBezTo>
                <a:cubicBezTo>
                  <a:pt x="310" y="58"/>
                  <a:pt x="307" y="59"/>
                  <a:pt x="307" y="56"/>
                </a:cubicBezTo>
                <a:close/>
                <a:moveTo>
                  <a:pt x="329" y="64"/>
                </a:moveTo>
                <a:cubicBezTo>
                  <a:pt x="329" y="64"/>
                  <a:pt x="334" y="63"/>
                  <a:pt x="336" y="63"/>
                </a:cubicBezTo>
                <a:cubicBezTo>
                  <a:pt x="335" y="61"/>
                  <a:pt x="330" y="60"/>
                  <a:pt x="329" y="64"/>
                </a:cubicBezTo>
                <a:close/>
                <a:moveTo>
                  <a:pt x="435" y="84"/>
                </a:moveTo>
                <a:cubicBezTo>
                  <a:pt x="433" y="88"/>
                  <a:pt x="433" y="88"/>
                  <a:pt x="433" y="88"/>
                </a:cubicBezTo>
                <a:cubicBezTo>
                  <a:pt x="436" y="89"/>
                  <a:pt x="436" y="89"/>
                  <a:pt x="436" y="89"/>
                </a:cubicBezTo>
                <a:lnTo>
                  <a:pt x="435" y="84"/>
                </a:lnTo>
                <a:close/>
                <a:moveTo>
                  <a:pt x="404" y="83"/>
                </a:moveTo>
                <a:cubicBezTo>
                  <a:pt x="403" y="83"/>
                  <a:pt x="403" y="83"/>
                  <a:pt x="403" y="83"/>
                </a:cubicBezTo>
                <a:cubicBezTo>
                  <a:pt x="401" y="85"/>
                  <a:pt x="401" y="85"/>
                  <a:pt x="401" y="85"/>
                </a:cubicBezTo>
                <a:lnTo>
                  <a:pt x="404" y="83"/>
                </a:lnTo>
                <a:close/>
                <a:moveTo>
                  <a:pt x="369" y="81"/>
                </a:moveTo>
                <a:cubicBezTo>
                  <a:pt x="370" y="81"/>
                  <a:pt x="370" y="81"/>
                  <a:pt x="370" y="80"/>
                </a:cubicBezTo>
                <a:cubicBezTo>
                  <a:pt x="373" y="78"/>
                  <a:pt x="380" y="77"/>
                  <a:pt x="383" y="78"/>
                </a:cubicBezTo>
                <a:cubicBezTo>
                  <a:pt x="385" y="76"/>
                  <a:pt x="381" y="71"/>
                  <a:pt x="380" y="69"/>
                </a:cubicBezTo>
                <a:cubicBezTo>
                  <a:pt x="380" y="85"/>
                  <a:pt x="376" y="68"/>
                  <a:pt x="372" y="73"/>
                </a:cubicBezTo>
                <a:cubicBezTo>
                  <a:pt x="373" y="74"/>
                  <a:pt x="375" y="74"/>
                  <a:pt x="375" y="77"/>
                </a:cubicBezTo>
                <a:cubicBezTo>
                  <a:pt x="374" y="78"/>
                  <a:pt x="372" y="78"/>
                  <a:pt x="371" y="77"/>
                </a:cubicBezTo>
                <a:cubicBezTo>
                  <a:pt x="371" y="76"/>
                  <a:pt x="370" y="75"/>
                  <a:pt x="370" y="75"/>
                </a:cubicBezTo>
                <a:cubicBezTo>
                  <a:pt x="370" y="76"/>
                  <a:pt x="370" y="76"/>
                  <a:pt x="371" y="77"/>
                </a:cubicBezTo>
                <a:cubicBezTo>
                  <a:pt x="371" y="78"/>
                  <a:pt x="371" y="79"/>
                  <a:pt x="370" y="80"/>
                </a:cubicBezTo>
                <a:cubicBezTo>
                  <a:pt x="370" y="80"/>
                  <a:pt x="369" y="81"/>
                  <a:pt x="369" y="81"/>
                </a:cubicBezTo>
                <a:close/>
                <a:moveTo>
                  <a:pt x="326" y="77"/>
                </a:moveTo>
                <a:cubicBezTo>
                  <a:pt x="326" y="75"/>
                  <a:pt x="328" y="74"/>
                  <a:pt x="325" y="72"/>
                </a:cubicBezTo>
                <a:cubicBezTo>
                  <a:pt x="325" y="74"/>
                  <a:pt x="325" y="75"/>
                  <a:pt x="326" y="77"/>
                </a:cubicBezTo>
                <a:cubicBezTo>
                  <a:pt x="326" y="77"/>
                  <a:pt x="327" y="78"/>
                  <a:pt x="328" y="78"/>
                </a:cubicBezTo>
                <a:cubicBezTo>
                  <a:pt x="327" y="78"/>
                  <a:pt x="327" y="77"/>
                  <a:pt x="326" y="77"/>
                </a:cubicBezTo>
                <a:close/>
                <a:moveTo>
                  <a:pt x="328" y="85"/>
                </a:moveTo>
                <a:cubicBezTo>
                  <a:pt x="322" y="78"/>
                  <a:pt x="322" y="78"/>
                  <a:pt x="322" y="78"/>
                </a:cubicBezTo>
                <a:cubicBezTo>
                  <a:pt x="324" y="82"/>
                  <a:pt x="324" y="82"/>
                  <a:pt x="324" y="82"/>
                </a:cubicBezTo>
                <a:cubicBezTo>
                  <a:pt x="321" y="78"/>
                  <a:pt x="321" y="78"/>
                  <a:pt x="321" y="78"/>
                </a:cubicBezTo>
                <a:cubicBezTo>
                  <a:pt x="321" y="82"/>
                  <a:pt x="324" y="88"/>
                  <a:pt x="328" y="85"/>
                </a:cubicBezTo>
                <a:close/>
                <a:moveTo>
                  <a:pt x="313" y="79"/>
                </a:moveTo>
                <a:cubicBezTo>
                  <a:pt x="319" y="82"/>
                  <a:pt x="319" y="82"/>
                  <a:pt x="319" y="82"/>
                </a:cubicBezTo>
                <a:cubicBezTo>
                  <a:pt x="319" y="81"/>
                  <a:pt x="319" y="81"/>
                  <a:pt x="319" y="81"/>
                </a:cubicBezTo>
                <a:cubicBezTo>
                  <a:pt x="319" y="81"/>
                  <a:pt x="319" y="81"/>
                  <a:pt x="319" y="81"/>
                </a:cubicBezTo>
                <a:cubicBezTo>
                  <a:pt x="318" y="78"/>
                  <a:pt x="318" y="78"/>
                  <a:pt x="318" y="78"/>
                </a:cubicBezTo>
                <a:cubicBezTo>
                  <a:pt x="319" y="81"/>
                  <a:pt x="319" y="81"/>
                  <a:pt x="319" y="81"/>
                </a:cubicBezTo>
                <a:lnTo>
                  <a:pt x="313" y="79"/>
                </a:lnTo>
                <a:close/>
                <a:moveTo>
                  <a:pt x="260" y="69"/>
                </a:moveTo>
                <a:cubicBezTo>
                  <a:pt x="257" y="69"/>
                  <a:pt x="257" y="69"/>
                  <a:pt x="257" y="69"/>
                </a:cubicBezTo>
                <a:cubicBezTo>
                  <a:pt x="257" y="69"/>
                  <a:pt x="260" y="73"/>
                  <a:pt x="263" y="72"/>
                </a:cubicBezTo>
                <a:cubicBezTo>
                  <a:pt x="259" y="82"/>
                  <a:pt x="262" y="70"/>
                  <a:pt x="256" y="74"/>
                </a:cubicBezTo>
                <a:cubicBezTo>
                  <a:pt x="263" y="74"/>
                  <a:pt x="260" y="81"/>
                  <a:pt x="259" y="85"/>
                </a:cubicBezTo>
                <a:cubicBezTo>
                  <a:pt x="258" y="79"/>
                  <a:pt x="250" y="82"/>
                  <a:pt x="253" y="70"/>
                </a:cubicBezTo>
                <a:cubicBezTo>
                  <a:pt x="255" y="72"/>
                  <a:pt x="258" y="61"/>
                  <a:pt x="260" y="69"/>
                </a:cubicBezTo>
                <a:close/>
                <a:moveTo>
                  <a:pt x="219" y="71"/>
                </a:moveTo>
                <a:cubicBezTo>
                  <a:pt x="215" y="70"/>
                  <a:pt x="215" y="70"/>
                  <a:pt x="215" y="70"/>
                </a:cubicBezTo>
                <a:cubicBezTo>
                  <a:pt x="219" y="71"/>
                  <a:pt x="219" y="71"/>
                  <a:pt x="219" y="71"/>
                </a:cubicBezTo>
                <a:close/>
                <a:moveTo>
                  <a:pt x="113" y="80"/>
                </a:moveTo>
                <a:cubicBezTo>
                  <a:pt x="114" y="86"/>
                  <a:pt x="119" y="80"/>
                  <a:pt x="119" y="77"/>
                </a:cubicBezTo>
                <a:cubicBezTo>
                  <a:pt x="118" y="79"/>
                  <a:pt x="115" y="79"/>
                  <a:pt x="113" y="80"/>
                </a:cubicBezTo>
                <a:close/>
                <a:moveTo>
                  <a:pt x="74" y="84"/>
                </a:moveTo>
                <a:cubicBezTo>
                  <a:pt x="76" y="83"/>
                  <a:pt x="80" y="89"/>
                  <a:pt x="80" y="83"/>
                </a:cubicBezTo>
                <a:cubicBezTo>
                  <a:pt x="75" y="81"/>
                  <a:pt x="75" y="81"/>
                  <a:pt x="75" y="81"/>
                </a:cubicBezTo>
                <a:cubicBezTo>
                  <a:pt x="75" y="83"/>
                  <a:pt x="73" y="81"/>
                  <a:pt x="74" y="84"/>
                </a:cubicBezTo>
                <a:close/>
                <a:moveTo>
                  <a:pt x="47" y="91"/>
                </a:moveTo>
                <a:cubicBezTo>
                  <a:pt x="44" y="85"/>
                  <a:pt x="44" y="85"/>
                  <a:pt x="44" y="85"/>
                </a:cubicBezTo>
                <a:cubicBezTo>
                  <a:pt x="46" y="86"/>
                  <a:pt x="46" y="86"/>
                  <a:pt x="46" y="86"/>
                </a:cubicBezTo>
                <a:lnTo>
                  <a:pt x="47" y="91"/>
                </a:lnTo>
                <a:close/>
                <a:moveTo>
                  <a:pt x="53" y="97"/>
                </a:moveTo>
                <a:cubicBezTo>
                  <a:pt x="53" y="98"/>
                  <a:pt x="49" y="97"/>
                  <a:pt x="50" y="94"/>
                </a:cubicBezTo>
                <a:lnTo>
                  <a:pt x="53" y="97"/>
                </a:lnTo>
                <a:close/>
                <a:moveTo>
                  <a:pt x="25" y="100"/>
                </a:moveTo>
                <a:cubicBezTo>
                  <a:pt x="28" y="105"/>
                  <a:pt x="28" y="105"/>
                  <a:pt x="28" y="105"/>
                </a:cubicBezTo>
                <a:cubicBezTo>
                  <a:pt x="26" y="106"/>
                  <a:pt x="26" y="106"/>
                  <a:pt x="26" y="106"/>
                </a:cubicBezTo>
                <a:lnTo>
                  <a:pt x="25" y="100"/>
                </a:lnTo>
                <a:close/>
                <a:moveTo>
                  <a:pt x="25" y="95"/>
                </a:moveTo>
                <a:cubicBezTo>
                  <a:pt x="26" y="96"/>
                  <a:pt x="27" y="97"/>
                  <a:pt x="27" y="98"/>
                </a:cubicBezTo>
                <a:cubicBezTo>
                  <a:pt x="28" y="99"/>
                  <a:pt x="30" y="99"/>
                  <a:pt x="31" y="97"/>
                </a:cubicBezTo>
                <a:cubicBezTo>
                  <a:pt x="30" y="95"/>
                  <a:pt x="30" y="97"/>
                  <a:pt x="29" y="96"/>
                </a:cubicBezTo>
                <a:cubicBezTo>
                  <a:pt x="29" y="96"/>
                  <a:pt x="30" y="94"/>
                  <a:pt x="31" y="94"/>
                </a:cubicBezTo>
                <a:cubicBezTo>
                  <a:pt x="31" y="100"/>
                  <a:pt x="32" y="99"/>
                  <a:pt x="33" y="104"/>
                </a:cubicBezTo>
                <a:cubicBezTo>
                  <a:pt x="30" y="108"/>
                  <a:pt x="29" y="102"/>
                  <a:pt x="27" y="98"/>
                </a:cubicBezTo>
                <a:cubicBezTo>
                  <a:pt x="26" y="97"/>
                  <a:pt x="26" y="96"/>
                  <a:pt x="25" y="95"/>
                </a:cubicBezTo>
                <a:close/>
                <a:moveTo>
                  <a:pt x="39" y="89"/>
                </a:moveTo>
                <a:cubicBezTo>
                  <a:pt x="39" y="90"/>
                  <a:pt x="39" y="91"/>
                  <a:pt x="39" y="92"/>
                </a:cubicBezTo>
                <a:cubicBezTo>
                  <a:pt x="37" y="94"/>
                  <a:pt x="35" y="96"/>
                  <a:pt x="39" y="101"/>
                </a:cubicBezTo>
                <a:cubicBezTo>
                  <a:pt x="41" y="99"/>
                  <a:pt x="41" y="99"/>
                  <a:pt x="41" y="99"/>
                </a:cubicBezTo>
                <a:cubicBezTo>
                  <a:pt x="40" y="100"/>
                  <a:pt x="40" y="99"/>
                  <a:pt x="39" y="98"/>
                </a:cubicBezTo>
                <a:cubicBezTo>
                  <a:pt x="41" y="95"/>
                  <a:pt x="43" y="99"/>
                  <a:pt x="44" y="99"/>
                </a:cubicBezTo>
                <a:cubicBezTo>
                  <a:pt x="43" y="97"/>
                  <a:pt x="40" y="96"/>
                  <a:pt x="39" y="92"/>
                </a:cubicBezTo>
                <a:cubicBezTo>
                  <a:pt x="40" y="91"/>
                  <a:pt x="40" y="91"/>
                  <a:pt x="41" y="90"/>
                </a:cubicBezTo>
                <a:cubicBezTo>
                  <a:pt x="42" y="90"/>
                  <a:pt x="42" y="91"/>
                  <a:pt x="42" y="89"/>
                </a:cubicBezTo>
                <a:cubicBezTo>
                  <a:pt x="42" y="88"/>
                  <a:pt x="42" y="88"/>
                  <a:pt x="42" y="88"/>
                </a:cubicBezTo>
                <a:cubicBezTo>
                  <a:pt x="42" y="89"/>
                  <a:pt x="41" y="89"/>
                  <a:pt x="41" y="90"/>
                </a:cubicBezTo>
                <a:cubicBezTo>
                  <a:pt x="40" y="89"/>
                  <a:pt x="40" y="88"/>
                  <a:pt x="39" y="89"/>
                </a:cubicBezTo>
                <a:close/>
                <a:moveTo>
                  <a:pt x="22" y="92"/>
                </a:moveTo>
                <a:cubicBezTo>
                  <a:pt x="21" y="91"/>
                  <a:pt x="21" y="89"/>
                  <a:pt x="20" y="88"/>
                </a:cubicBezTo>
                <a:cubicBezTo>
                  <a:pt x="18" y="87"/>
                  <a:pt x="18" y="87"/>
                  <a:pt x="18" y="87"/>
                </a:cubicBezTo>
                <a:cubicBezTo>
                  <a:pt x="17" y="90"/>
                  <a:pt x="20" y="92"/>
                  <a:pt x="22" y="92"/>
                </a:cubicBezTo>
                <a:close/>
                <a:moveTo>
                  <a:pt x="102" y="77"/>
                </a:moveTo>
                <a:cubicBezTo>
                  <a:pt x="103" y="78"/>
                  <a:pt x="107" y="77"/>
                  <a:pt x="107" y="81"/>
                </a:cubicBezTo>
                <a:cubicBezTo>
                  <a:pt x="108" y="75"/>
                  <a:pt x="108" y="75"/>
                  <a:pt x="108" y="75"/>
                </a:cubicBezTo>
                <a:cubicBezTo>
                  <a:pt x="106" y="76"/>
                  <a:pt x="103" y="72"/>
                  <a:pt x="104" y="71"/>
                </a:cubicBezTo>
                <a:cubicBezTo>
                  <a:pt x="103" y="74"/>
                  <a:pt x="101" y="72"/>
                  <a:pt x="102" y="77"/>
                </a:cubicBezTo>
                <a:close/>
                <a:moveTo>
                  <a:pt x="213" y="71"/>
                </a:moveTo>
                <a:cubicBezTo>
                  <a:pt x="211" y="69"/>
                  <a:pt x="206" y="74"/>
                  <a:pt x="205" y="67"/>
                </a:cubicBezTo>
                <a:cubicBezTo>
                  <a:pt x="203" y="74"/>
                  <a:pt x="210" y="73"/>
                  <a:pt x="213" y="71"/>
                </a:cubicBezTo>
                <a:close/>
                <a:moveTo>
                  <a:pt x="213" y="63"/>
                </a:moveTo>
                <a:cubicBezTo>
                  <a:pt x="214" y="64"/>
                  <a:pt x="214" y="64"/>
                  <a:pt x="215" y="64"/>
                </a:cubicBezTo>
                <a:cubicBezTo>
                  <a:pt x="216" y="65"/>
                  <a:pt x="216" y="71"/>
                  <a:pt x="219" y="68"/>
                </a:cubicBezTo>
                <a:cubicBezTo>
                  <a:pt x="218" y="66"/>
                  <a:pt x="217" y="68"/>
                  <a:pt x="216" y="67"/>
                </a:cubicBezTo>
                <a:cubicBezTo>
                  <a:pt x="217" y="63"/>
                  <a:pt x="216" y="64"/>
                  <a:pt x="215" y="64"/>
                </a:cubicBezTo>
                <a:cubicBezTo>
                  <a:pt x="214" y="63"/>
                  <a:pt x="214" y="63"/>
                  <a:pt x="213" y="63"/>
                </a:cubicBezTo>
                <a:close/>
                <a:moveTo>
                  <a:pt x="150" y="60"/>
                </a:moveTo>
                <a:cubicBezTo>
                  <a:pt x="153" y="59"/>
                  <a:pt x="153" y="59"/>
                  <a:pt x="153" y="59"/>
                </a:cubicBezTo>
                <a:cubicBezTo>
                  <a:pt x="155" y="64"/>
                  <a:pt x="155" y="64"/>
                  <a:pt x="155" y="64"/>
                </a:cubicBezTo>
                <a:lnTo>
                  <a:pt x="150" y="60"/>
                </a:lnTo>
                <a:close/>
                <a:moveTo>
                  <a:pt x="119" y="56"/>
                </a:moveTo>
                <a:cubicBezTo>
                  <a:pt x="122" y="57"/>
                  <a:pt x="122" y="57"/>
                  <a:pt x="122" y="57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21" y="59"/>
                  <a:pt x="121" y="61"/>
                  <a:pt x="122" y="62"/>
                </a:cubicBezTo>
                <a:cubicBezTo>
                  <a:pt x="122" y="62"/>
                  <a:pt x="123" y="62"/>
                  <a:pt x="123" y="63"/>
                </a:cubicBezTo>
                <a:cubicBezTo>
                  <a:pt x="123" y="63"/>
                  <a:pt x="122" y="62"/>
                  <a:pt x="122" y="62"/>
                </a:cubicBezTo>
                <a:cubicBezTo>
                  <a:pt x="120" y="62"/>
                  <a:pt x="117" y="63"/>
                  <a:pt x="117" y="59"/>
                </a:cubicBezTo>
                <a:cubicBezTo>
                  <a:pt x="118" y="60"/>
                  <a:pt x="121" y="60"/>
                  <a:pt x="121" y="57"/>
                </a:cubicBezTo>
                <a:lnTo>
                  <a:pt x="119" y="56"/>
                </a:lnTo>
                <a:close/>
                <a:moveTo>
                  <a:pt x="56" y="61"/>
                </a:moveTo>
                <a:cubicBezTo>
                  <a:pt x="58" y="62"/>
                  <a:pt x="58" y="63"/>
                  <a:pt x="60" y="59"/>
                </a:cubicBezTo>
                <a:cubicBezTo>
                  <a:pt x="58" y="59"/>
                  <a:pt x="56" y="59"/>
                  <a:pt x="56" y="61"/>
                </a:cubicBezTo>
                <a:close/>
                <a:moveTo>
                  <a:pt x="135" y="50"/>
                </a:moveTo>
                <a:cubicBezTo>
                  <a:pt x="135" y="53"/>
                  <a:pt x="138" y="52"/>
                  <a:pt x="137" y="56"/>
                </a:cubicBezTo>
                <a:cubicBezTo>
                  <a:pt x="136" y="57"/>
                  <a:pt x="136" y="57"/>
                  <a:pt x="136" y="57"/>
                </a:cubicBezTo>
                <a:cubicBezTo>
                  <a:pt x="138" y="55"/>
                  <a:pt x="138" y="64"/>
                  <a:pt x="141" y="60"/>
                </a:cubicBezTo>
                <a:cubicBezTo>
                  <a:pt x="139" y="60"/>
                  <a:pt x="139" y="60"/>
                  <a:pt x="139" y="60"/>
                </a:cubicBezTo>
                <a:cubicBezTo>
                  <a:pt x="141" y="58"/>
                  <a:pt x="135" y="54"/>
                  <a:pt x="139" y="52"/>
                </a:cubicBezTo>
                <a:cubicBezTo>
                  <a:pt x="140" y="51"/>
                  <a:pt x="136" y="49"/>
                  <a:pt x="135" y="50"/>
                </a:cubicBezTo>
                <a:close/>
                <a:moveTo>
                  <a:pt x="50" y="54"/>
                </a:moveTo>
                <a:cubicBezTo>
                  <a:pt x="52" y="54"/>
                  <a:pt x="53" y="62"/>
                  <a:pt x="56" y="58"/>
                </a:cubicBezTo>
                <a:cubicBezTo>
                  <a:pt x="53" y="57"/>
                  <a:pt x="52" y="50"/>
                  <a:pt x="50" y="54"/>
                </a:cubicBezTo>
                <a:close/>
                <a:moveTo>
                  <a:pt x="112" y="41"/>
                </a:moveTo>
                <a:cubicBezTo>
                  <a:pt x="112" y="40"/>
                  <a:pt x="112" y="40"/>
                  <a:pt x="112" y="40"/>
                </a:cubicBezTo>
                <a:cubicBezTo>
                  <a:pt x="115" y="42"/>
                  <a:pt x="115" y="42"/>
                  <a:pt x="115" y="42"/>
                </a:cubicBezTo>
                <a:cubicBezTo>
                  <a:pt x="115" y="43"/>
                  <a:pt x="115" y="43"/>
                  <a:pt x="115" y="43"/>
                </a:cubicBezTo>
                <a:lnTo>
                  <a:pt x="112" y="41"/>
                </a:lnTo>
                <a:close/>
                <a:moveTo>
                  <a:pt x="57" y="97"/>
                </a:moveTo>
                <a:cubicBezTo>
                  <a:pt x="57" y="97"/>
                  <a:pt x="58" y="97"/>
                  <a:pt x="58" y="97"/>
                </a:cubicBezTo>
                <a:cubicBezTo>
                  <a:pt x="58" y="97"/>
                  <a:pt x="57" y="97"/>
                  <a:pt x="57" y="97"/>
                </a:cubicBezTo>
                <a:close/>
                <a:moveTo>
                  <a:pt x="224" y="88"/>
                </a:moveTo>
                <a:cubicBezTo>
                  <a:pt x="223" y="89"/>
                  <a:pt x="223" y="89"/>
                  <a:pt x="223" y="90"/>
                </a:cubicBezTo>
                <a:cubicBezTo>
                  <a:pt x="224" y="90"/>
                  <a:pt x="224" y="89"/>
                  <a:pt x="224" y="88"/>
                </a:cubicBezTo>
                <a:close/>
                <a:moveTo>
                  <a:pt x="230" y="93"/>
                </a:moveTo>
                <a:cubicBezTo>
                  <a:pt x="230" y="93"/>
                  <a:pt x="230" y="93"/>
                  <a:pt x="230" y="93"/>
                </a:cubicBezTo>
                <a:cubicBezTo>
                  <a:pt x="230" y="93"/>
                  <a:pt x="230" y="93"/>
                  <a:pt x="230" y="93"/>
                </a:cubicBezTo>
                <a:close/>
                <a:moveTo>
                  <a:pt x="465" y="113"/>
                </a:moveTo>
                <a:cubicBezTo>
                  <a:pt x="467" y="114"/>
                  <a:pt x="468" y="119"/>
                  <a:pt x="468" y="114"/>
                </a:cubicBezTo>
                <a:cubicBezTo>
                  <a:pt x="468" y="111"/>
                  <a:pt x="467" y="114"/>
                  <a:pt x="465" y="113"/>
                </a:cubicBezTo>
                <a:close/>
                <a:moveTo>
                  <a:pt x="464" y="107"/>
                </a:moveTo>
                <a:cubicBezTo>
                  <a:pt x="463" y="106"/>
                  <a:pt x="462" y="105"/>
                  <a:pt x="462" y="103"/>
                </a:cubicBezTo>
                <a:cubicBezTo>
                  <a:pt x="462" y="106"/>
                  <a:pt x="463" y="106"/>
                  <a:pt x="464" y="107"/>
                </a:cubicBezTo>
                <a:close/>
                <a:moveTo>
                  <a:pt x="464" y="107"/>
                </a:moveTo>
                <a:cubicBezTo>
                  <a:pt x="465" y="107"/>
                  <a:pt x="466" y="108"/>
                  <a:pt x="468" y="107"/>
                </a:cubicBezTo>
                <a:cubicBezTo>
                  <a:pt x="467" y="105"/>
                  <a:pt x="465" y="107"/>
                  <a:pt x="464" y="107"/>
                </a:cubicBezTo>
                <a:close/>
                <a:moveTo>
                  <a:pt x="441" y="108"/>
                </a:moveTo>
                <a:cubicBezTo>
                  <a:pt x="441" y="105"/>
                  <a:pt x="434" y="101"/>
                  <a:pt x="441" y="100"/>
                </a:cubicBezTo>
                <a:cubicBezTo>
                  <a:pt x="441" y="100"/>
                  <a:pt x="438" y="100"/>
                  <a:pt x="437" y="97"/>
                </a:cubicBezTo>
                <a:cubicBezTo>
                  <a:pt x="438" y="102"/>
                  <a:pt x="437" y="106"/>
                  <a:pt x="441" y="108"/>
                </a:cubicBezTo>
                <a:close/>
                <a:moveTo>
                  <a:pt x="431" y="94"/>
                </a:moveTo>
                <a:cubicBezTo>
                  <a:pt x="431" y="94"/>
                  <a:pt x="430" y="94"/>
                  <a:pt x="429" y="94"/>
                </a:cubicBezTo>
                <a:cubicBezTo>
                  <a:pt x="430" y="94"/>
                  <a:pt x="430" y="94"/>
                  <a:pt x="431" y="94"/>
                </a:cubicBezTo>
                <a:close/>
                <a:moveTo>
                  <a:pt x="429" y="94"/>
                </a:moveTo>
                <a:cubicBezTo>
                  <a:pt x="428" y="93"/>
                  <a:pt x="427" y="87"/>
                  <a:pt x="424" y="89"/>
                </a:cubicBezTo>
                <a:cubicBezTo>
                  <a:pt x="425" y="92"/>
                  <a:pt x="425" y="95"/>
                  <a:pt x="426" y="96"/>
                </a:cubicBezTo>
                <a:cubicBezTo>
                  <a:pt x="426" y="93"/>
                  <a:pt x="428" y="94"/>
                  <a:pt x="429" y="94"/>
                </a:cubicBezTo>
                <a:close/>
                <a:moveTo>
                  <a:pt x="357" y="102"/>
                </a:moveTo>
                <a:cubicBezTo>
                  <a:pt x="360" y="103"/>
                  <a:pt x="360" y="103"/>
                  <a:pt x="360" y="103"/>
                </a:cubicBezTo>
                <a:cubicBezTo>
                  <a:pt x="361" y="101"/>
                  <a:pt x="359" y="101"/>
                  <a:pt x="359" y="100"/>
                </a:cubicBezTo>
                <a:cubicBezTo>
                  <a:pt x="358" y="101"/>
                  <a:pt x="356" y="101"/>
                  <a:pt x="357" y="102"/>
                </a:cubicBezTo>
                <a:close/>
                <a:moveTo>
                  <a:pt x="345" y="87"/>
                </a:moveTo>
                <a:cubicBezTo>
                  <a:pt x="344" y="93"/>
                  <a:pt x="344" y="93"/>
                  <a:pt x="344" y="93"/>
                </a:cubicBezTo>
                <a:cubicBezTo>
                  <a:pt x="345" y="94"/>
                  <a:pt x="344" y="89"/>
                  <a:pt x="347" y="90"/>
                </a:cubicBezTo>
                <a:lnTo>
                  <a:pt x="345" y="87"/>
                </a:lnTo>
                <a:close/>
                <a:moveTo>
                  <a:pt x="352" y="59"/>
                </a:moveTo>
                <a:cubicBezTo>
                  <a:pt x="353" y="59"/>
                  <a:pt x="353" y="59"/>
                  <a:pt x="353" y="59"/>
                </a:cubicBezTo>
                <a:cubicBezTo>
                  <a:pt x="353" y="59"/>
                  <a:pt x="353" y="59"/>
                  <a:pt x="353" y="59"/>
                </a:cubicBezTo>
                <a:lnTo>
                  <a:pt x="352" y="59"/>
                </a:lnTo>
                <a:close/>
                <a:moveTo>
                  <a:pt x="334" y="102"/>
                </a:moveTo>
                <a:cubicBezTo>
                  <a:pt x="333" y="94"/>
                  <a:pt x="333" y="94"/>
                  <a:pt x="333" y="94"/>
                </a:cubicBezTo>
                <a:cubicBezTo>
                  <a:pt x="332" y="94"/>
                  <a:pt x="332" y="100"/>
                  <a:pt x="334" y="102"/>
                </a:cubicBezTo>
                <a:close/>
                <a:moveTo>
                  <a:pt x="318" y="98"/>
                </a:moveTo>
                <a:cubicBezTo>
                  <a:pt x="323" y="100"/>
                  <a:pt x="323" y="100"/>
                  <a:pt x="323" y="100"/>
                </a:cubicBezTo>
                <a:cubicBezTo>
                  <a:pt x="322" y="98"/>
                  <a:pt x="322" y="98"/>
                  <a:pt x="322" y="98"/>
                </a:cubicBezTo>
                <a:lnTo>
                  <a:pt x="318" y="98"/>
                </a:lnTo>
                <a:close/>
                <a:moveTo>
                  <a:pt x="305" y="93"/>
                </a:moveTo>
                <a:cubicBezTo>
                  <a:pt x="308" y="95"/>
                  <a:pt x="308" y="95"/>
                  <a:pt x="308" y="95"/>
                </a:cubicBezTo>
                <a:cubicBezTo>
                  <a:pt x="309" y="94"/>
                  <a:pt x="309" y="94"/>
                  <a:pt x="309" y="94"/>
                </a:cubicBezTo>
                <a:lnTo>
                  <a:pt x="305" y="93"/>
                </a:lnTo>
                <a:close/>
                <a:moveTo>
                  <a:pt x="173" y="79"/>
                </a:moveTo>
                <a:cubicBezTo>
                  <a:pt x="171" y="80"/>
                  <a:pt x="165" y="78"/>
                  <a:pt x="166" y="84"/>
                </a:cubicBezTo>
                <a:cubicBezTo>
                  <a:pt x="168" y="76"/>
                  <a:pt x="172" y="86"/>
                  <a:pt x="173" y="79"/>
                </a:cubicBezTo>
                <a:close/>
                <a:moveTo>
                  <a:pt x="68" y="94"/>
                </a:moveTo>
                <a:cubicBezTo>
                  <a:pt x="63" y="93"/>
                  <a:pt x="63" y="93"/>
                  <a:pt x="63" y="93"/>
                </a:cubicBezTo>
                <a:cubicBezTo>
                  <a:pt x="67" y="94"/>
                  <a:pt x="64" y="97"/>
                  <a:pt x="68" y="94"/>
                </a:cubicBezTo>
                <a:close/>
                <a:moveTo>
                  <a:pt x="424" y="167"/>
                </a:moveTo>
                <a:cubicBezTo>
                  <a:pt x="425" y="167"/>
                  <a:pt x="425" y="167"/>
                  <a:pt x="425" y="167"/>
                </a:cubicBezTo>
                <a:cubicBezTo>
                  <a:pt x="425" y="167"/>
                  <a:pt x="425" y="167"/>
                  <a:pt x="424" y="167"/>
                </a:cubicBezTo>
                <a:close/>
                <a:moveTo>
                  <a:pt x="424" y="167"/>
                </a:moveTo>
                <a:cubicBezTo>
                  <a:pt x="422" y="165"/>
                  <a:pt x="419" y="166"/>
                  <a:pt x="418" y="167"/>
                </a:cubicBezTo>
                <a:cubicBezTo>
                  <a:pt x="421" y="173"/>
                  <a:pt x="423" y="168"/>
                  <a:pt x="424" y="167"/>
                </a:cubicBezTo>
                <a:close/>
                <a:moveTo>
                  <a:pt x="427" y="177"/>
                </a:moveTo>
                <a:cubicBezTo>
                  <a:pt x="430" y="178"/>
                  <a:pt x="430" y="178"/>
                  <a:pt x="430" y="178"/>
                </a:cubicBezTo>
                <a:cubicBezTo>
                  <a:pt x="429" y="178"/>
                  <a:pt x="427" y="174"/>
                  <a:pt x="427" y="177"/>
                </a:cubicBezTo>
                <a:close/>
                <a:moveTo>
                  <a:pt x="428" y="171"/>
                </a:moveTo>
                <a:cubicBezTo>
                  <a:pt x="426" y="170"/>
                  <a:pt x="426" y="170"/>
                  <a:pt x="426" y="170"/>
                </a:cubicBezTo>
                <a:cubicBezTo>
                  <a:pt x="427" y="172"/>
                  <a:pt x="427" y="172"/>
                  <a:pt x="427" y="172"/>
                </a:cubicBezTo>
                <a:lnTo>
                  <a:pt x="428" y="171"/>
                </a:lnTo>
                <a:close/>
                <a:moveTo>
                  <a:pt x="495" y="116"/>
                </a:moveTo>
                <a:cubicBezTo>
                  <a:pt x="498" y="117"/>
                  <a:pt x="499" y="118"/>
                  <a:pt x="501" y="118"/>
                </a:cubicBezTo>
                <a:lnTo>
                  <a:pt x="495" y="116"/>
                </a:lnTo>
                <a:close/>
                <a:moveTo>
                  <a:pt x="523" y="125"/>
                </a:moveTo>
                <a:cubicBezTo>
                  <a:pt x="523" y="125"/>
                  <a:pt x="523" y="125"/>
                  <a:pt x="523" y="125"/>
                </a:cubicBezTo>
                <a:cubicBezTo>
                  <a:pt x="523" y="124"/>
                  <a:pt x="523" y="124"/>
                  <a:pt x="523" y="124"/>
                </a:cubicBezTo>
                <a:cubicBezTo>
                  <a:pt x="523" y="124"/>
                  <a:pt x="523" y="124"/>
                  <a:pt x="522" y="124"/>
                </a:cubicBezTo>
                <a:cubicBezTo>
                  <a:pt x="522" y="124"/>
                  <a:pt x="522" y="124"/>
                  <a:pt x="522" y="124"/>
                </a:cubicBezTo>
                <a:cubicBezTo>
                  <a:pt x="522" y="124"/>
                  <a:pt x="522" y="124"/>
                  <a:pt x="522" y="124"/>
                </a:cubicBezTo>
                <a:lnTo>
                  <a:pt x="523" y="125"/>
                </a:lnTo>
                <a:close/>
                <a:moveTo>
                  <a:pt x="500" y="119"/>
                </a:moveTo>
                <a:cubicBezTo>
                  <a:pt x="500" y="120"/>
                  <a:pt x="500" y="120"/>
                  <a:pt x="500" y="120"/>
                </a:cubicBezTo>
                <a:cubicBezTo>
                  <a:pt x="501" y="120"/>
                  <a:pt x="501" y="120"/>
                  <a:pt x="500" y="119"/>
                </a:cubicBezTo>
                <a:close/>
                <a:moveTo>
                  <a:pt x="466" y="136"/>
                </a:moveTo>
                <a:cubicBezTo>
                  <a:pt x="466" y="137"/>
                  <a:pt x="468" y="139"/>
                  <a:pt x="469" y="140"/>
                </a:cubicBezTo>
                <a:cubicBezTo>
                  <a:pt x="468" y="138"/>
                  <a:pt x="466" y="134"/>
                  <a:pt x="466" y="136"/>
                </a:cubicBezTo>
                <a:close/>
                <a:moveTo>
                  <a:pt x="557" y="113"/>
                </a:moveTo>
                <a:cubicBezTo>
                  <a:pt x="560" y="114"/>
                  <a:pt x="560" y="114"/>
                  <a:pt x="560" y="114"/>
                </a:cubicBezTo>
                <a:cubicBezTo>
                  <a:pt x="560" y="113"/>
                  <a:pt x="558" y="113"/>
                  <a:pt x="557" y="113"/>
                </a:cubicBezTo>
                <a:close/>
                <a:moveTo>
                  <a:pt x="575" y="142"/>
                </a:moveTo>
                <a:cubicBezTo>
                  <a:pt x="574" y="142"/>
                  <a:pt x="574" y="142"/>
                  <a:pt x="574" y="142"/>
                </a:cubicBezTo>
                <a:cubicBezTo>
                  <a:pt x="575" y="143"/>
                  <a:pt x="576" y="143"/>
                  <a:pt x="578" y="144"/>
                </a:cubicBezTo>
                <a:lnTo>
                  <a:pt x="575" y="142"/>
                </a:lnTo>
                <a:close/>
                <a:moveTo>
                  <a:pt x="502" y="122"/>
                </a:moveTo>
                <a:cubicBezTo>
                  <a:pt x="504" y="123"/>
                  <a:pt x="504" y="123"/>
                  <a:pt x="504" y="123"/>
                </a:cubicBezTo>
                <a:cubicBezTo>
                  <a:pt x="504" y="123"/>
                  <a:pt x="504" y="123"/>
                  <a:pt x="504" y="123"/>
                </a:cubicBezTo>
                <a:cubicBezTo>
                  <a:pt x="502" y="122"/>
                  <a:pt x="502" y="122"/>
                  <a:pt x="502" y="122"/>
                </a:cubicBezTo>
                <a:close/>
                <a:moveTo>
                  <a:pt x="560" y="102"/>
                </a:moveTo>
                <a:cubicBezTo>
                  <a:pt x="558" y="102"/>
                  <a:pt x="557" y="103"/>
                  <a:pt x="556" y="103"/>
                </a:cubicBezTo>
                <a:cubicBezTo>
                  <a:pt x="558" y="103"/>
                  <a:pt x="560" y="103"/>
                  <a:pt x="560" y="102"/>
                </a:cubicBezTo>
                <a:close/>
                <a:moveTo>
                  <a:pt x="523" y="124"/>
                </a:moveTo>
                <a:cubicBezTo>
                  <a:pt x="523" y="124"/>
                  <a:pt x="523" y="124"/>
                  <a:pt x="523" y="124"/>
                </a:cubicBezTo>
                <a:cubicBezTo>
                  <a:pt x="523" y="124"/>
                  <a:pt x="523" y="124"/>
                  <a:pt x="523" y="124"/>
                </a:cubicBezTo>
                <a:cubicBezTo>
                  <a:pt x="523" y="124"/>
                  <a:pt x="523" y="124"/>
                  <a:pt x="523" y="124"/>
                </a:cubicBezTo>
                <a:close/>
                <a:moveTo>
                  <a:pt x="567" y="146"/>
                </a:moveTo>
                <a:cubicBezTo>
                  <a:pt x="566" y="146"/>
                  <a:pt x="565" y="146"/>
                  <a:pt x="564" y="146"/>
                </a:cubicBezTo>
                <a:cubicBezTo>
                  <a:pt x="565" y="147"/>
                  <a:pt x="567" y="147"/>
                  <a:pt x="567" y="146"/>
                </a:cubicBezTo>
                <a:close/>
                <a:moveTo>
                  <a:pt x="470" y="141"/>
                </a:moveTo>
                <a:cubicBezTo>
                  <a:pt x="469" y="140"/>
                  <a:pt x="469" y="140"/>
                  <a:pt x="469" y="140"/>
                </a:cubicBezTo>
                <a:cubicBezTo>
                  <a:pt x="470" y="141"/>
                  <a:pt x="470" y="141"/>
                  <a:pt x="470" y="141"/>
                </a:cubicBezTo>
                <a:close/>
                <a:moveTo>
                  <a:pt x="431" y="163"/>
                </a:moveTo>
                <a:cubicBezTo>
                  <a:pt x="430" y="162"/>
                  <a:pt x="429" y="160"/>
                  <a:pt x="429" y="161"/>
                </a:cubicBezTo>
                <a:cubicBezTo>
                  <a:pt x="430" y="162"/>
                  <a:pt x="430" y="163"/>
                  <a:pt x="431" y="163"/>
                </a:cubicBezTo>
                <a:close/>
                <a:moveTo>
                  <a:pt x="458" y="4"/>
                </a:moveTo>
                <a:cubicBezTo>
                  <a:pt x="458" y="5"/>
                  <a:pt x="458" y="5"/>
                  <a:pt x="458" y="5"/>
                </a:cubicBezTo>
                <a:cubicBezTo>
                  <a:pt x="458" y="4"/>
                  <a:pt x="458" y="4"/>
                  <a:pt x="458" y="4"/>
                </a:cubicBezTo>
                <a:close/>
                <a:moveTo>
                  <a:pt x="461" y="34"/>
                </a:moveTo>
                <a:cubicBezTo>
                  <a:pt x="461" y="33"/>
                  <a:pt x="462" y="33"/>
                  <a:pt x="462" y="33"/>
                </a:cubicBezTo>
                <a:cubicBezTo>
                  <a:pt x="461" y="33"/>
                  <a:pt x="460" y="34"/>
                  <a:pt x="461" y="34"/>
                </a:cubicBezTo>
                <a:close/>
                <a:moveTo>
                  <a:pt x="524" y="32"/>
                </a:moveTo>
                <a:cubicBezTo>
                  <a:pt x="520" y="39"/>
                  <a:pt x="520" y="39"/>
                  <a:pt x="520" y="39"/>
                </a:cubicBezTo>
                <a:cubicBezTo>
                  <a:pt x="523" y="38"/>
                  <a:pt x="524" y="39"/>
                  <a:pt x="526" y="37"/>
                </a:cubicBezTo>
                <a:cubicBezTo>
                  <a:pt x="523" y="40"/>
                  <a:pt x="523" y="40"/>
                  <a:pt x="523" y="40"/>
                </a:cubicBezTo>
                <a:cubicBezTo>
                  <a:pt x="526" y="39"/>
                  <a:pt x="526" y="39"/>
                  <a:pt x="526" y="39"/>
                </a:cubicBezTo>
                <a:cubicBezTo>
                  <a:pt x="533" y="42"/>
                  <a:pt x="517" y="57"/>
                  <a:pt x="531" y="58"/>
                </a:cubicBezTo>
                <a:cubicBezTo>
                  <a:pt x="532" y="57"/>
                  <a:pt x="532" y="57"/>
                  <a:pt x="532" y="57"/>
                </a:cubicBezTo>
                <a:cubicBezTo>
                  <a:pt x="528" y="64"/>
                  <a:pt x="528" y="64"/>
                  <a:pt x="528" y="64"/>
                </a:cubicBezTo>
                <a:cubicBezTo>
                  <a:pt x="529" y="64"/>
                  <a:pt x="534" y="62"/>
                  <a:pt x="536" y="62"/>
                </a:cubicBezTo>
                <a:cubicBezTo>
                  <a:pt x="531" y="64"/>
                  <a:pt x="536" y="64"/>
                  <a:pt x="532" y="67"/>
                </a:cubicBezTo>
                <a:cubicBezTo>
                  <a:pt x="535" y="67"/>
                  <a:pt x="536" y="65"/>
                  <a:pt x="537" y="64"/>
                </a:cubicBezTo>
                <a:cubicBezTo>
                  <a:pt x="541" y="64"/>
                  <a:pt x="541" y="66"/>
                  <a:pt x="541" y="68"/>
                </a:cubicBezTo>
                <a:cubicBezTo>
                  <a:pt x="541" y="69"/>
                  <a:pt x="540" y="69"/>
                  <a:pt x="541" y="69"/>
                </a:cubicBezTo>
                <a:cubicBezTo>
                  <a:pt x="541" y="71"/>
                  <a:pt x="541" y="71"/>
                  <a:pt x="541" y="71"/>
                </a:cubicBezTo>
                <a:cubicBezTo>
                  <a:pt x="541" y="72"/>
                  <a:pt x="541" y="72"/>
                  <a:pt x="542" y="73"/>
                </a:cubicBezTo>
                <a:cubicBezTo>
                  <a:pt x="542" y="75"/>
                  <a:pt x="544" y="77"/>
                  <a:pt x="546" y="78"/>
                </a:cubicBezTo>
                <a:cubicBezTo>
                  <a:pt x="540" y="76"/>
                  <a:pt x="538" y="75"/>
                  <a:pt x="536" y="74"/>
                </a:cubicBezTo>
                <a:cubicBezTo>
                  <a:pt x="535" y="73"/>
                  <a:pt x="535" y="73"/>
                  <a:pt x="534" y="72"/>
                </a:cubicBezTo>
                <a:cubicBezTo>
                  <a:pt x="533" y="72"/>
                  <a:pt x="533" y="72"/>
                  <a:pt x="532" y="72"/>
                </a:cubicBezTo>
                <a:cubicBezTo>
                  <a:pt x="531" y="73"/>
                  <a:pt x="531" y="73"/>
                  <a:pt x="532" y="74"/>
                </a:cubicBezTo>
                <a:cubicBezTo>
                  <a:pt x="533" y="75"/>
                  <a:pt x="533" y="76"/>
                  <a:pt x="534" y="76"/>
                </a:cubicBezTo>
                <a:cubicBezTo>
                  <a:pt x="536" y="77"/>
                  <a:pt x="538" y="79"/>
                  <a:pt x="538" y="82"/>
                </a:cubicBezTo>
                <a:cubicBezTo>
                  <a:pt x="539" y="78"/>
                  <a:pt x="539" y="78"/>
                  <a:pt x="539" y="78"/>
                </a:cubicBezTo>
                <a:cubicBezTo>
                  <a:pt x="544" y="78"/>
                  <a:pt x="544" y="81"/>
                  <a:pt x="545" y="83"/>
                </a:cubicBezTo>
                <a:cubicBezTo>
                  <a:pt x="545" y="86"/>
                  <a:pt x="545" y="88"/>
                  <a:pt x="550" y="87"/>
                </a:cubicBezTo>
                <a:cubicBezTo>
                  <a:pt x="550" y="89"/>
                  <a:pt x="549" y="91"/>
                  <a:pt x="548" y="94"/>
                </a:cubicBezTo>
                <a:cubicBezTo>
                  <a:pt x="546" y="96"/>
                  <a:pt x="545" y="98"/>
                  <a:pt x="548" y="99"/>
                </a:cubicBezTo>
                <a:cubicBezTo>
                  <a:pt x="550" y="99"/>
                  <a:pt x="553" y="98"/>
                  <a:pt x="555" y="97"/>
                </a:cubicBezTo>
                <a:cubicBezTo>
                  <a:pt x="558" y="101"/>
                  <a:pt x="558" y="101"/>
                  <a:pt x="558" y="101"/>
                </a:cubicBezTo>
                <a:cubicBezTo>
                  <a:pt x="552" y="101"/>
                  <a:pt x="552" y="101"/>
                  <a:pt x="552" y="101"/>
                </a:cubicBezTo>
                <a:cubicBezTo>
                  <a:pt x="553" y="103"/>
                  <a:pt x="554" y="103"/>
                  <a:pt x="556" y="103"/>
                </a:cubicBezTo>
                <a:cubicBezTo>
                  <a:pt x="553" y="105"/>
                  <a:pt x="554" y="106"/>
                  <a:pt x="554" y="108"/>
                </a:cubicBezTo>
                <a:cubicBezTo>
                  <a:pt x="555" y="109"/>
                  <a:pt x="556" y="111"/>
                  <a:pt x="554" y="113"/>
                </a:cubicBezTo>
                <a:cubicBezTo>
                  <a:pt x="557" y="113"/>
                  <a:pt x="557" y="113"/>
                  <a:pt x="557" y="113"/>
                </a:cubicBezTo>
                <a:cubicBezTo>
                  <a:pt x="557" y="114"/>
                  <a:pt x="556" y="114"/>
                  <a:pt x="555" y="114"/>
                </a:cubicBezTo>
                <a:cubicBezTo>
                  <a:pt x="562" y="115"/>
                  <a:pt x="562" y="118"/>
                  <a:pt x="568" y="119"/>
                </a:cubicBezTo>
                <a:cubicBezTo>
                  <a:pt x="569" y="118"/>
                  <a:pt x="570" y="115"/>
                  <a:pt x="566" y="115"/>
                </a:cubicBezTo>
                <a:cubicBezTo>
                  <a:pt x="571" y="112"/>
                  <a:pt x="573" y="119"/>
                  <a:pt x="575" y="121"/>
                </a:cubicBezTo>
                <a:cubicBezTo>
                  <a:pt x="570" y="119"/>
                  <a:pt x="571" y="121"/>
                  <a:pt x="570" y="122"/>
                </a:cubicBezTo>
                <a:cubicBezTo>
                  <a:pt x="572" y="123"/>
                  <a:pt x="572" y="122"/>
                  <a:pt x="573" y="123"/>
                </a:cubicBezTo>
                <a:cubicBezTo>
                  <a:pt x="577" y="125"/>
                  <a:pt x="574" y="126"/>
                  <a:pt x="572" y="126"/>
                </a:cubicBezTo>
                <a:cubicBezTo>
                  <a:pt x="570" y="127"/>
                  <a:pt x="569" y="127"/>
                  <a:pt x="577" y="130"/>
                </a:cubicBezTo>
                <a:cubicBezTo>
                  <a:pt x="570" y="129"/>
                  <a:pt x="570" y="129"/>
                  <a:pt x="570" y="129"/>
                </a:cubicBezTo>
                <a:cubicBezTo>
                  <a:pt x="578" y="133"/>
                  <a:pt x="578" y="133"/>
                  <a:pt x="578" y="133"/>
                </a:cubicBezTo>
                <a:cubicBezTo>
                  <a:pt x="570" y="131"/>
                  <a:pt x="570" y="132"/>
                  <a:pt x="571" y="133"/>
                </a:cubicBezTo>
                <a:cubicBezTo>
                  <a:pt x="571" y="134"/>
                  <a:pt x="572" y="135"/>
                  <a:pt x="564" y="133"/>
                </a:cubicBezTo>
                <a:cubicBezTo>
                  <a:pt x="566" y="135"/>
                  <a:pt x="574" y="135"/>
                  <a:pt x="573" y="136"/>
                </a:cubicBezTo>
                <a:cubicBezTo>
                  <a:pt x="577" y="139"/>
                  <a:pt x="570" y="139"/>
                  <a:pt x="572" y="141"/>
                </a:cubicBezTo>
                <a:cubicBezTo>
                  <a:pt x="572" y="141"/>
                  <a:pt x="572" y="142"/>
                  <a:pt x="574" y="142"/>
                </a:cubicBezTo>
                <a:cubicBezTo>
                  <a:pt x="573" y="142"/>
                  <a:pt x="572" y="142"/>
                  <a:pt x="571" y="142"/>
                </a:cubicBezTo>
                <a:cubicBezTo>
                  <a:pt x="570" y="142"/>
                  <a:pt x="570" y="142"/>
                  <a:pt x="570" y="142"/>
                </a:cubicBezTo>
                <a:cubicBezTo>
                  <a:pt x="568" y="142"/>
                  <a:pt x="568" y="142"/>
                  <a:pt x="567" y="142"/>
                </a:cubicBezTo>
                <a:cubicBezTo>
                  <a:pt x="565" y="143"/>
                  <a:pt x="564" y="143"/>
                  <a:pt x="561" y="143"/>
                </a:cubicBezTo>
                <a:cubicBezTo>
                  <a:pt x="568" y="146"/>
                  <a:pt x="568" y="146"/>
                  <a:pt x="568" y="146"/>
                </a:cubicBezTo>
                <a:cubicBezTo>
                  <a:pt x="565" y="145"/>
                  <a:pt x="561" y="144"/>
                  <a:pt x="561" y="145"/>
                </a:cubicBezTo>
                <a:cubicBezTo>
                  <a:pt x="561" y="145"/>
                  <a:pt x="563" y="146"/>
                  <a:pt x="564" y="146"/>
                </a:cubicBezTo>
                <a:cubicBezTo>
                  <a:pt x="555" y="146"/>
                  <a:pt x="552" y="146"/>
                  <a:pt x="548" y="147"/>
                </a:cubicBezTo>
                <a:cubicBezTo>
                  <a:pt x="552" y="149"/>
                  <a:pt x="554" y="151"/>
                  <a:pt x="558" y="151"/>
                </a:cubicBezTo>
                <a:cubicBezTo>
                  <a:pt x="558" y="153"/>
                  <a:pt x="554" y="152"/>
                  <a:pt x="549" y="152"/>
                </a:cubicBezTo>
                <a:cubicBezTo>
                  <a:pt x="545" y="151"/>
                  <a:pt x="540" y="151"/>
                  <a:pt x="538" y="152"/>
                </a:cubicBezTo>
                <a:cubicBezTo>
                  <a:pt x="541" y="154"/>
                  <a:pt x="541" y="154"/>
                  <a:pt x="541" y="154"/>
                </a:cubicBezTo>
                <a:cubicBezTo>
                  <a:pt x="534" y="152"/>
                  <a:pt x="534" y="152"/>
                  <a:pt x="534" y="152"/>
                </a:cubicBezTo>
                <a:cubicBezTo>
                  <a:pt x="536" y="153"/>
                  <a:pt x="537" y="154"/>
                  <a:pt x="539" y="155"/>
                </a:cubicBezTo>
                <a:cubicBezTo>
                  <a:pt x="535" y="157"/>
                  <a:pt x="527" y="159"/>
                  <a:pt x="518" y="153"/>
                </a:cubicBezTo>
                <a:cubicBezTo>
                  <a:pt x="521" y="154"/>
                  <a:pt x="520" y="158"/>
                  <a:pt x="526" y="160"/>
                </a:cubicBezTo>
                <a:cubicBezTo>
                  <a:pt x="521" y="158"/>
                  <a:pt x="517" y="158"/>
                  <a:pt x="514" y="159"/>
                </a:cubicBezTo>
                <a:cubicBezTo>
                  <a:pt x="510" y="159"/>
                  <a:pt x="507" y="160"/>
                  <a:pt x="504" y="160"/>
                </a:cubicBezTo>
                <a:cubicBezTo>
                  <a:pt x="504" y="160"/>
                  <a:pt x="504" y="160"/>
                  <a:pt x="504" y="160"/>
                </a:cubicBezTo>
                <a:cubicBezTo>
                  <a:pt x="501" y="158"/>
                  <a:pt x="501" y="158"/>
                  <a:pt x="501" y="158"/>
                </a:cubicBezTo>
                <a:cubicBezTo>
                  <a:pt x="501" y="159"/>
                  <a:pt x="501" y="159"/>
                  <a:pt x="501" y="159"/>
                </a:cubicBezTo>
                <a:cubicBezTo>
                  <a:pt x="503" y="160"/>
                  <a:pt x="503" y="160"/>
                  <a:pt x="503" y="160"/>
                </a:cubicBezTo>
                <a:cubicBezTo>
                  <a:pt x="501" y="160"/>
                  <a:pt x="498" y="159"/>
                  <a:pt x="496" y="158"/>
                </a:cubicBezTo>
                <a:cubicBezTo>
                  <a:pt x="496" y="159"/>
                  <a:pt x="497" y="163"/>
                  <a:pt x="496" y="165"/>
                </a:cubicBezTo>
                <a:cubicBezTo>
                  <a:pt x="495" y="162"/>
                  <a:pt x="494" y="164"/>
                  <a:pt x="493" y="166"/>
                </a:cubicBezTo>
                <a:cubicBezTo>
                  <a:pt x="492" y="167"/>
                  <a:pt x="491" y="169"/>
                  <a:pt x="489" y="166"/>
                </a:cubicBezTo>
                <a:cubicBezTo>
                  <a:pt x="489" y="167"/>
                  <a:pt x="490" y="167"/>
                  <a:pt x="490" y="169"/>
                </a:cubicBezTo>
                <a:cubicBezTo>
                  <a:pt x="485" y="169"/>
                  <a:pt x="477" y="165"/>
                  <a:pt x="473" y="171"/>
                </a:cubicBezTo>
                <a:cubicBezTo>
                  <a:pt x="469" y="161"/>
                  <a:pt x="466" y="165"/>
                  <a:pt x="461" y="162"/>
                </a:cubicBezTo>
                <a:cubicBezTo>
                  <a:pt x="463" y="168"/>
                  <a:pt x="464" y="164"/>
                  <a:pt x="466" y="168"/>
                </a:cubicBezTo>
                <a:cubicBezTo>
                  <a:pt x="464" y="167"/>
                  <a:pt x="469" y="176"/>
                  <a:pt x="464" y="172"/>
                </a:cubicBezTo>
                <a:cubicBezTo>
                  <a:pt x="465" y="173"/>
                  <a:pt x="465" y="174"/>
                  <a:pt x="465" y="173"/>
                </a:cubicBezTo>
                <a:cubicBezTo>
                  <a:pt x="464" y="174"/>
                  <a:pt x="463" y="166"/>
                  <a:pt x="461" y="169"/>
                </a:cubicBezTo>
                <a:cubicBezTo>
                  <a:pt x="463" y="173"/>
                  <a:pt x="463" y="173"/>
                  <a:pt x="463" y="173"/>
                </a:cubicBezTo>
                <a:cubicBezTo>
                  <a:pt x="459" y="168"/>
                  <a:pt x="459" y="168"/>
                  <a:pt x="459" y="168"/>
                </a:cubicBezTo>
                <a:cubicBezTo>
                  <a:pt x="455" y="172"/>
                  <a:pt x="450" y="171"/>
                  <a:pt x="448" y="177"/>
                </a:cubicBezTo>
                <a:cubicBezTo>
                  <a:pt x="447" y="176"/>
                  <a:pt x="446" y="174"/>
                  <a:pt x="446" y="172"/>
                </a:cubicBezTo>
                <a:cubicBezTo>
                  <a:pt x="445" y="173"/>
                  <a:pt x="440" y="167"/>
                  <a:pt x="439" y="172"/>
                </a:cubicBezTo>
                <a:cubicBezTo>
                  <a:pt x="440" y="174"/>
                  <a:pt x="440" y="174"/>
                  <a:pt x="440" y="174"/>
                </a:cubicBezTo>
                <a:cubicBezTo>
                  <a:pt x="438" y="179"/>
                  <a:pt x="435" y="170"/>
                  <a:pt x="430" y="170"/>
                </a:cubicBezTo>
                <a:cubicBezTo>
                  <a:pt x="431" y="170"/>
                  <a:pt x="434" y="172"/>
                  <a:pt x="432" y="167"/>
                </a:cubicBezTo>
                <a:cubicBezTo>
                  <a:pt x="431" y="164"/>
                  <a:pt x="429" y="165"/>
                  <a:pt x="429" y="168"/>
                </a:cubicBezTo>
                <a:cubicBezTo>
                  <a:pt x="427" y="162"/>
                  <a:pt x="427" y="162"/>
                  <a:pt x="427" y="162"/>
                </a:cubicBezTo>
                <a:cubicBezTo>
                  <a:pt x="429" y="165"/>
                  <a:pt x="431" y="164"/>
                  <a:pt x="432" y="166"/>
                </a:cubicBezTo>
                <a:cubicBezTo>
                  <a:pt x="432" y="165"/>
                  <a:pt x="431" y="164"/>
                  <a:pt x="431" y="163"/>
                </a:cubicBezTo>
                <a:cubicBezTo>
                  <a:pt x="433" y="164"/>
                  <a:pt x="434" y="164"/>
                  <a:pt x="436" y="165"/>
                </a:cubicBezTo>
                <a:cubicBezTo>
                  <a:pt x="434" y="166"/>
                  <a:pt x="434" y="166"/>
                  <a:pt x="434" y="166"/>
                </a:cubicBezTo>
                <a:cubicBezTo>
                  <a:pt x="437" y="171"/>
                  <a:pt x="438" y="164"/>
                  <a:pt x="439" y="166"/>
                </a:cubicBezTo>
                <a:cubicBezTo>
                  <a:pt x="437" y="161"/>
                  <a:pt x="436" y="162"/>
                  <a:pt x="436" y="158"/>
                </a:cubicBezTo>
                <a:cubicBezTo>
                  <a:pt x="439" y="154"/>
                  <a:pt x="440" y="162"/>
                  <a:pt x="445" y="166"/>
                </a:cubicBezTo>
                <a:cubicBezTo>
                  <a:pt x="445" y="167"/>
                  <a:pt x="445" y="167"/>
                  <a:pt x="445" y="167"/>
                </a:cubicBezTo>
                <a:cubicBezTo>
                  <a:pt x="447" y="168"/>
                  <a:pt x="450" y="173"/>
                  <a:pt x="450" y="168"/>
                </a:cubicBezTo>
                <a:cubicBezTo>
                  <a:pt x="448" y="165"/>
                  <a:pt x="447" y="165"/>
                  <a:pt x="446" y="164"/>
                </a:cubicBezTo>
                <a:cubicBezTo>
                  <a:pt x="445" y="162"/>
                  <a:pt x="450" y="169"/>
                  <a:pt x="450" y="165"/>
                </a:cubicBezTo>
                <a:cubicBezTo>
                  <a:pt x="447" y="161"/>
                  <a:pt x="444" y="160"/>
                  <a:pt x="442" y="161"/>
                </a:cubicBezTo>
                <a:cubicBezTo>
                  <a:pt x="442" y="159"/>
                  <a:pt x="441" y="158"/>
                  <a:pt x="440" y="156"/>
                </a:cubicBezTo>
                <a:cubicBezTo>
                  <a:pt x="447" y="158"/>
                  <a:pt x="455" y="162"/>
                  <a:pt x="459" y="157"/>
                </a:cubicBezTo>
                <a:cubicBezTo>
                  <a:pt x="454" y="151"/>
                  <a:pt x="460" y="156"/>
                  <a:pt x="457" y="150"/>
                </a:cubicBezTo>
                <a:cubicBezTo>
                  <a:pt x="459" y="154"/>
                  <a:pt x="459" y="149"/>
                  <a:pt x="462" y="151"/>
                </a:cubicBezTo>
                <a:cubicBezTo>
                  <a:pt x="460" y="145"/>
                  <a:pt x="457" y="148"/>
                  <a:pt x="457" y="144"/>
                </a:cubicBezTo>
                <a:cubicBezTo>
                  <a:pt x="460" y="144"/>
                  <a:pt x="468" y="152"/>
                  <a:pt x="471" y="149"/>
                </a:cubicBezTo>
                <a:cubicBezTo>
                  <a:pt x="470" y="147"/>
                  <a:pt x="469" y="147"/>
                  <a:pt x="468" y="146"/>
                </a:cubicBezTo>
                <a:cubicBezTo>
                  <a:pt x="471" y="147"/>
                  <a:pt x="478" y="158"/>
                  <a:pt x="477" y="149"/>
                </a:cubicBezTo>
                <a:cubicBezTo>
                  <a:pt x="475" y="147"/>
                  <a:pt x="473" y="144"/>
                  <a:pt x="470" y="141"/>
                </a:cubicBezTo>
                <a:cubicBezTo>
                  <a:pt x="471" y="141"/>
                  <a:pt x="471" y="141"/>
                  <a:pt x="471" y="139"/>
                </a:cubicBezTo>
                <a:cubicBezTo>
                  <a:pt x="469" y="135"/>
                  <a:pt x="469" y="135"/>
                  <a:pt x="469" y="135"/>
                </a:cubicBezTo>
                <a:cubicBezTo>
                  <a:pt x="471" y="133"/>
                  <a:pt x="474" y="143"/>
                  <a:pt x="477" y="147"/>
                </a:cubicBezTo>
                <a:cubicBezTo>
                  <a:pt x="477" y="141"/>
                  <a:pt x="477" y="141"/>
                  <a:pt x="477" y="141"/>
                </a:cubicBezTo>
                <a:cubicBezTo>
                  <a:pt x="478" y="139"/>
                  <a:pt x="480" y="139"/>
                  <a:pt x="482" y="139"/>
                </a:cubicBezTo>
                <a:cubicBezTo>
                  <a:pt x="484" y="140"/>
                  <a:pt x="486" y="143"/>
                  <a:pt x="488" y="146"/>
                </a:cubicBezTo>
                <a:cubicBezTo>
                  <a:pt x="489" y="145"/>
                  <a:pt x="491" y="145"/>
                  <a:pt x="488" y="140"/>
                </a:cubicBezTo>
                <a:cubicBezTo>
                  <a:pt x="486" y="137"/>
                  <a:pt x="484" y="135"/>
                  <a:pt x="483" y="133"/>
                </a:cubicBezTo>
                <a:cubicBezTo>
                  <a:pt x="482" y="131"/>
                  <a:pt x="481" y="130"/>
                  <a:pt x="479" y="131"/>
                </a:cubicBezTo>
                <a:cubicBezTo>
                  <a:pt x="480" y="135"/>
                  <a:pt x="483" y="135"/>
                  <a:pt x="482" y="136"/>
                </a:cubicBezTo>
                <a:cubicBezTo>
                  <a:pt x="481" y="135"/>
                  <a:pt x="480" y="140"/>
                  <a:pt x="477" y="136"/>
                </a:cubicBezTo>
                <a:cubicBezTo>
                  <a:pt x="481" y="135"/>
                  <a:pt x="481" y="135"/>
                  <a:pt x="481" y="135"/>
                </a:cubicBezTo>
                <a:cubicBezTo>
                  <a:pt x="478" y="128"/>
                  <a:pt x="479" y="135"/>
                  <a:pt x="477" y="132"/>
                </a:cubicBezTo>
                <a:cubicBezTo>
                  <a:pt x="477" y="129"/>
                  <a:pt x="478" y="129"/>
                  <a:pt x="479" y="129"/>
                </a:cubicBezTo>
                <a:cubicBezTo>
                  <a:pt x="479" y="129"/>
                  <a:pt x="480" y="129"/>
                  <a:pt x="480" y="129"/>
                </a:cubicBezTo>
                <a:cubicBezTo>
                  <a:pt x="480" y="129"/>
                  <a:pt x="481" y="129"/>
                  <a:pt x="481" y="128"/>
                </a:cubicBezTo>
                <a:cubicBezTo>
                  <a:pt x="480" y="128"/>
                  <a:pt x="480" y="128"/>
                  <a:pt x="480" y="128"/>
                </a:cubicBezTo>
                <a:cubicBezTo>
                  <a:pt x="482" y="129"/>
                  <a:pt x="481" y="127"/>
                  <a:pt x="485" y="130"/>
                </a:cubicBezTo>
                <a:cubicBezTo>
                  <a:pt x="488" y="136"/>
                  <a:pt x="486" y="134"/>
                  <a:pt x="486" y="136"/>
                </a:cubicBezTo>
                <a:cubicBezTo>
                  <a:pt x="488" y="136"/>
                  <a:pt x="491" y="138"/>
                  <a:pt x="495" y="139"/>
                </a:cubicBezTo>
                <a:cubicBezTo>
                  <a:pt x="499" y="139"/>
                  <a:pt x="502" y="139"/>
                  <a:pt x="499" y="133"/>
                </a:cubicBezTo>
                <a:cubicBezTo>
                  <a:pt x="497" y="132"/>
                  <a:pt x="495" y="131"/>
                  <a:pt x="493" y="129"/>
                </a:cubicBezTo>
                <a:cubicBezTo>
                  <a:pt x="493" y="128"/>
                  <a:pt x="500" y="132"/>
                  <a:pt x="493" y="126"/>
                </a:cubicBezTo>
                <a:cubicBezTo>
                  <a:pt x="494" y="128"/>
                  <a:pt x="490" y="124"/>
                  <a:pt x="489" y="123"/>
                </a:cubicBezTo>
                <a:cubicBezTo>
                  <a:pt x="489" y="123"/>
                  <a:pt x="489" y="123"/>
                  <a:pt x="489" y="123"/>
                </a:cubicBezTo>
                <a:cubicBezTo>
                  <a:pt x="489" y="123"/>
                  <a:pt x="488" y="122"/>
                  <a:pt x="487" y="121"/>
                </a:cubicBezTo>
                <a:cubicBezTo>
                  <a:pt x="491" y="125"/>
                  <a:pt x="494" y="126"/>
                  <a:pt x="497" y="127"/>
                </a:cubicBezTo>
                <a:cubicBezTo>
                  <a:pt x="495" y="126"/>
                  <a:pt x="494" y="124"/>
                  <a:pt x="493" y="123"/>
                </a:cubicBezTo>
                <a:cubicBezTo>
                  <a:pt x="495" y="123"/>
                  <a:pt x="496" y="125"/>
                  <a:pt x="498" y="127"/>
                </a:cubicBezTo>
                <a:cubicBezTo>
                  <a:pt x="499" y="128"/>
                  <a:pt x="505" y="131"/>
                  <a:pt x="501" y="127"/>
                </a:cubicBezTo>
                <a:cubicBezTo>
                  <a:pt x="498" y="124"/>
                  <a:pt x="496" y="125"/>
                  <a:pt x="493" y="122"/>
                </a:cubicBezTo>
                <a:cubicBezTo>
                  <a:pt x="496" y="123"/>
                  <a:pt x="499" y="125"/>
                  <a:pt x="502" y="126"/>
                </a:cubicBezTo>
                <a:cubicBezTo>
                  <a:pt x="501" y="125"/>
                  <a:pt x="501" y="125"/>
                  <a:pt x="501" y="125"/>
                </a:cubicBezTo>
                <a:cubicBezTo>
                  <a:pt x="502" y="126"/>
                  <a:pt x="504" y="127"/>
                  <a:pt x="503" y="126"/>
                </a:cubicBezTo>
                <a:cubicBezTo>
                  <a:pt x="500" y="124"/>
                  <a:pt x="499" y="123"/>
                  <a:pt x="499" y="124"/>
                </a:cubicBezTo>
                <a:cubicBezTo>
                  <a:pt x="497" y="122"/>
                  <a:pt x="501" y="124"/>
                  <a:pt x="504" y="125"/>
                </a:cubicBezTo>
                <a:cubicBezTo>
                  <a:pt x="506" y="126"/>
                  <a:pt x="509" y="126"/>
                  <a:pt x="504" y="123"/>
                </a:cubicBezTo>
                <a:cubicBezTo>
                  <a:pt x="508" y="125"/>
                  <a:pt x="508" y="125"/>
                  <a:pt x="508" y="125"/>
                </a:cubicBezTo>
                <a:cubicBezTo>
                  <a:pt x="507" y="124"/>
                  <a:pt x="506" y="123"/>
                  <a:pt x="505" y="123"/>
                </a:cubicBezTo>
                <a:cubicBezTo>
                  <a:pt x="510" y="125"/>
                  <a:pt x="510" y="125"/>
                  <a:pt x="510" y="125"/>
                </a:cubicBezTo>
                <a:cubicBezTo>
                  <a:pt x="515" y="126"/>
                  <a:pt x="502" y="120"/>
                  <a:pt x="500" y="119"/>
                </a:cubicBezTo>
                <a:cubicBezTo>
                  <a:pt x="500" y="119"/>
                  <a:pt x="500" y="119"/>
                  <a:pt x="500" y="119"/>
                </a:cubicBezTo>
                <a:cubicBezTo>
                  <a:pt x="499" y="119"/>
                  <a:pt x="496" y="117"/>
                  <a:pt x="495" y="116"/>
                </a:cubicBezTo>
                <a:cubicBezTo>
                  <a:pt x="497" y="117"/>
                  <a:pt x="499" y="118"/>
                  <a:pt x="501" y="118"/>
                </a:cubicBezTo>
                <a:cubicBezTo>
                  <a:pt x="501" y="118"/>
                  <a:pt x="501" y="118"/>
                  <a:pt x="501" y="118"/>
                </a:cubicBezTo>
                <a:cubicBezTo>
                  <a:pt x="509" y="122"/>
                  <a:pt x="514" y="122"/>
                  <a:pt x="529" y="127"/>
                </a:cubicBezTo>
                <a:cubicBezTo>
                  <a:pt x="529" y="127"/>
                  <a:pt x="528" y="127"/>
                  <a:pt x="528" y="126"/>
                </a:cubicBezTo>
                <a:cubicBezTo>
                  <a:pt x="526" y="126"/>
                  <a:pt x="526" y="126"/>
                  <a:pt x="526" y="126"/>
                </a:cubicBezTo>
                <a:cubicBezTo>
                  <a:pt x="525" y="125"/>
                  <a:pt x="524" y="125"/>
                  <a:pt x="523" y="124"/>
                </a:cubicBezTo>
                <a:cubicBezTo>
                  <a:pt x="523" y="124"/>
                  <a:pt x="522" y="124"/>
                  <a:pt x="521" y="123"/>
                </a:cubicBezTo>
                <a:cubicBezTo>
                  <a:pt x="518" y="122"/>
                  <a:pt x="511" y="120"/>
                  <a:pt x="512" y="119"/>
                </a:cubicBezTo>
                <a:cubicBezTo>
                  <a:pt x="509" y="118"/>
                  <a:pt x="510" y="119"/>
                  <a:pt x="509" y="119"/>
                </a:cubicBezTo>
                <a:cubicBezTo>
                  <a:pt x="509" y="118"/>
                  <a:pt x="509" y="118"/>
                  <a:pt x="511" y="119"/>
                </a:cubicBezTo>
                <a:cubicBezTo>
                  <a:pt x="505" y="117"/>
                  <a:pt x="505" y="117"/>
                  <a:pt x="505" y="117"/>
                </a:cubicBezTo>
                <a:cubicBezTo>
                  <a:pt x="511" y="119"/>
                  <a:pt x="509" y="117"/>
                  <a:pt x="508" y="117"/>
                </a:cubicBezTo>
                <a:cubicBezTo>
                  <a:pt x="499" y="114"/>
                  <a:pt x="499" y="114"/>
                  <a:pt x="499" y="114"/>
                </a:cubicBezTo>
                <a:cubicBezTo>
                  <a:pt x="503" y="116"/>
                  <a:pt x="504" y="116"/>
                  <a:pt x="502" y="115"/>
                </a:cubicBezTo>
                <a:cubicBezTo>
                  <a:pt x="497" y="113"/>
                  <a:pt x="497" y="113"/>
                  <a:pt x="497" y="113"/>
                </a:cubicBezTo>
                <a:cubicBezTo>
                  <a:pt x="498" y="113"/>
                  <a:pt x="509" y="117"/>
                  <a:pt x="503" y="114"/>
                </a:cubicBezTo>
                <a:cubicBezTo>
                  <a:pt x="505" y="115"/>
                  <a:pt x="507" y="116"/>
                  <a:pt x="509" y="117"/>
                </a:cubicBezTo>
                <a:cubicBezTo>
                  <a:pt x="510" y="116"/>
                  <a:pt x="521" y="119"/>
                  <a:pt x="526" y="120"/>
                </a:cubicBezTo>
                <a:cubicBezTo>
                  <a:pt x="529" y="120"/>
                  <a:pt x="526" y="118"/>
                  <a:pt x="525" y="116"/>
                </a:cubicBezTo>
                <a:cubicBezTo>
                  <a:pt x="523" y="115"/>
                  <a:pt x="523" y="114"/>
                  <a:pt x="531" y="114"/>
                </a:cubicBezTo>
                <a:cubicBezTo>
                  <a:pt x="528" y="113"/>
                  <a:pt x="526" y="113"/>
                  <a:pt x="524" y="113"/>
                </a:cubicBezTo>
                <a:cubicBezTo>
                  <a:pt x="522" y="112"/>
                  <a:pt x="521" y="112"/>
                  <a:pt x="518" y="112"/>
                </a:cubicBezTo>
                <a:cubicBezTo>
                  <a:pt x="517" y="113"/>
                  <a:pt x="516" y="113"/>
                  <a:pt x="509" y="112"/>
                </a:cubicBezTo>
                <a:cubicBezTo>
                  <a:pt x="502" y="113"/>
                  <a:pt x="529" y="117"/>
                  <a:pt x="519" y="117"/>
                </a:cubicBezTo>
                <a:cubicBezTo>
                  <a:pt x="511" y="115"/>
                  <a:pt x="511" y="115"/>
                  <a:pt x="514" y="115"/>
                </a:cubicBezTo>
                <a:cubicBezTo>
                  <a:pt x="508" y="113"/>
                  <a:pt x="504" y="113"/>
                  <a:pt x="502" y="113"/>
                </a:cubicBezTo>
                <a:cubicBezTo>
                  <a:pt x="503" y="113"/>
                  <a:pt x="501" y="112"/>
                  <a:pt x="500" y="111"/>
                </a:cubicBezTo>
                <a:cubicBezTo>
                  <a:pt x="498" y="110"/>
                  <a:pt x="496" y="110"/>
                  <a:pt x="496" y="109"/>
                </a:cubicBezTo>
                <a:cubicBezTo>
                  <a:pt x="499" y="110"/>
                  <a:pt x="502" y="109"/>
                  <a:pt x="501" y="109"/>
                </a:cubicBezTo>
                <a:cubicBezTo>
                  <a:pt x="505" y="109"/>
                  <a:pt x="506" y="107"/>
                  <a:pt x="515" y="108"/>
                </a:cubicBezTo>
                <a:cubicBezTo>
                  <a:pt x="516" y="106"/>
                  <a:pt x="503" y="107"/>
                  <a:pt x="511" y="105"/>
                </a:cubicBezTo>
                <a:cubicBezTo>
                  <a:pt x="505" y="106"/>
                  <a:pt x="506" y="104"/>
                  <a:pt x="501" y="105"/>
                </a:cubicBezTo>
                <a:cubicBezTo>
                  <a:pt x="504" y="105"/>
                  <a:pt x="503" y="106"/>
                  <a:pt x="501" y="106"/>
                </a:cubicBezTo>
                <a:cubicBezTo>
                  <a:pt x="499" y="107"/>
                  <a:pt x="496" y="107"/>
                  <a:pt x="494" y="107"/>
                </a:cubicBezTo>
                <a:cubicBezTo>
                  <a:pt x="493" y="107"/>
                  <a:pt x="491" y="106"/>
                  <a:pt x="490" y="106"/>
                </a:cubicBezTo>
                <a:cubicBezTo>
                  <a:pt x="492" y="106"/>
                  <a:pt x="495" y="106"/>
                  <a:pt x="496" y="105"/>
                </a:cubicBezTo>
                <a:cubicBezTo>
                  <a:pt x="491" y="105"/>
                  <a:pt x="491" y="105"/>
                  <a:pt x="491" y="105"/>
                </a:cubicBezTo>
                <a:cubicBezTo>
                  <a:pt x="497" y="105"/>
                  <a:pt x="494" y="104"/>
                  <a:pt x="492" y="104"/>
                </a:cubicBezTo>
                <a:cubicBezTo>
                  <a:pt x="489" y="103"/>
                  <a:pt x="487" y="103"/>
                  <a:pt x="494" y="101"/>
                </a:cubicBezTo>
                <a:cubicBezTo>
                  <a:pt x="494" y="102"/>
                  <a:pt x="498" y="102"/>
                  <a:pt x="492" y="103"/>
                </a:cubicBezTo>
                <a:cubicBezTo>
                  <a:pt x="494" y="103"/>
                  <a:pt x="496" y="103"/>
                  <a:pt x="499" y="102"/>
                </a:cubicBezTo>
                <a:cubicBezTo>
                  <a:pt x="501" y="102"/>
                  <a:pt x="503" y="101"/>
                  <a:pt x="506" y="101"/>
                </a:cubicBezTo>
                <a:cubicBezTo>
                  <a:pt x="508" y="100"/>
                  <a:pt x="506" y="98"/>
                  <a:pt x="505" y="97"/>
                </a:cubicBezTo>
                <a:cubicBezTo>
                  <a:pt x="504" y="95"/>
                  <a:pt x="503" y="94"/>
                  <a:pt x="506" y="91"/>
                </a:cubicBezTo>
                <a:cubicBezTo>
                  <a:pt x="503" y="93"/>
                  <a:pt x="504" y="94"/>
                  <a:pt x="500" y="96"/>
                </a:cubicBezTo>
                <a:cubicBezTo>
                  <a:pt x="498" y="95"/>
                  <a:pt x="500" y="94"/>
                  <a:pt x="502" y="91"/>
                </a:cubicBezTo>
                <a:cubicBezTo>
                  <a:pt x="504" y="89"/>
                  <a:pt x="506" y="85"/>
                  <a:pt x="507" y="83"/>
                </a:cubicBezTo>
                <a:cubicBezTo>
                  <a:pt x="502" y="86"/>
                  <a:pt x="502" y="86"/>
                  <a:pt x="502" y="86"/>
                </a:cubicBezTo>
                <a:cubicBezTo>
                  <a:pt x="506" y="82"/>
                  <a:pt x="500" y="87"/>
                  <a:pt x="500" y="83"/>
                </a:cubicBezTo>
                <a:cubicBezTo>
                  <a:pt x="501" y="83"/>
                  <a:pt x="503" y="82"/>
                  <a:pt x="503" y="82"/>
                </a:cubicBezTo>
                <a:cubicBezTo>
                  <a:pt x="501" y="80"/>
                  <a:pt x="498" y="84"/>
                  <a:pt x="496" y="83"/>
                </a:cubicBezTo>
                <a:cubicBezTo>
                  <a:pt x="503" y="76"/>
                  <a:pt x="489" y="85"/>
                  <a:pt x="492" y="79"/>
                </a:cubicBezTo>
                <a:cubicBezTo>
                  <a:pt x="490" y="80"/>
                  <a:pt x="490" y="80"/>
                  <a:pt x="490" y="80"/>
                </a:cubicBezTo>
                <a:cubicBezTo>
                  <a:pt x="493" y="76"/>
                  <a:pt x="483" y="77"/>
                  <a:pt x="481" y="74"/>
                </a:cubicBezTo>
                <a:cubicBezTo>
                  <a:pt x="482" y="74"/>
                  <a:pt x="482" y="77"/>
                  <a:pt x="487" y="74"/>
                </a:cubicBezTo>
                <a:cubicBezTo>
                  <a:pt x="487" y="69"/>
                  <a:pt x="487" y="69"/>
                  <a:pt x="487" y="69"/>
                </a:cubicBezTo>
                <a:cubicBezTo>
                  <a:pt x="485" y="70"/>
                  <a:pt x="484" y="69"/>
                  <a:pt x="482" y="71"/>
                </a:cubicBezTo>
                <a:cubicBezTo>
                  <a:pt x="481" y="72"/>
                  <a:pt x="483" y="72"/>
                  <a:pt x="483" y="72"/>
                </a:cubicBezTo>
                <a:cubicBezTo>
                  <a:pt x="480" y="73"/>
                  <a:pt x="480" y="73"/>
                  <a:pt x="480" y="73"/>
                </a:cubicBezTo>
                <a:cubicBezTo>
                  <a:pt x="481" y="68"/>
                  <a:pt x="488" y="69"/>
                  <a:pt x="493" y="67"/>
                </a:cubicBezTo>
                <a:cubicBezTo>
                  <a:pt x="491" y="66"/>
                  <a:pt x="495" y="63"/>
                  <a:pt x="495" y="62"/>
                </a:cubicBezTo>
                <a:cubicBezTo>
                  <a:pt x="489" y="63"/>
                  <a:pt x="490" y="66"/>
                  <a:pt x="484" y="68"/>
                </a:cubicBezTo>
                <a:cubicBezTo>
                  <a:pt x="481" y="68"/>
                  <a:pt x="483" y="62"/>
                  <a:pt x="488" y="59"/>
                </a:cubicBezTo>
                <a:cubicBezTo>
                  <a:pt x="475" y="63"/>
                  <a:pt x="482" y="53"/>
                  <a:pt x="473" y="57"/>
                </a:cubicBezTo>
                <a:cubicBezTo>
                  <a:pt x="474" y="57"/>
                  <a:pt x="477" y="55"/>
                  <a:pt x="475" y="55"/>
                </a:cubicBezTo>
                <a:cubicBezTo>
                  <a:pt x="473" y="56"/>
                  <a:pt x="473" y="56"/>
                  <a:pt x="473" y="56"/>
                </a:cubicBezTo>
                <a:cubicBezTo>
                  <a:pt x="468" y="55"/>
                  <a:pt x="480" y="50"/>
                  <a:pt x="477" y="49"/>
                </a:cubicBezTo>
                <a:cubicBezTo>
                  <a:pt x="476" y="50"/>
                  <a:pt x="475" y="51"/>
                  <a:pt x="473" y="52"/>
                </a:cubicBezTo>
                <a:cubicBezTo>
                  <a:pt x="470" y="50"/>
                  <a:pt x="482" y="42"/>
                  <a:pt x="475" y="41"/>
                </a:cubicBezTo>
                <a:cubicBezTo>
                  <a:pt x="475" y="42"/>
                  <a:pt x="474" y="42"/>
                  <a:pt x="474" y="42"/>
                </a:cubicBezTo>
                <a:cubicBezTo>
                  <a:pt x="473" y="43"/>
                  <a:pt x="473" y="42"/>
                  <a:pt x="475" y="40"/>
                </a:cubicBezTo>
                <a:cubicBezTo>
                  <a:pt x="479" y="40"/>
                  <a:pt x="479" y="40"/>
                  <a:pt x="479" y="40"/>
                </a:cubicBezTo>
                <a:cubicBezTo>
                  <a:pt x="489" y="34"/>
                  <a:pt x="472" y="37"/>
                  <a:pt x="474" y="33"/>
                </a:cubicBezTo>
                <a:cubicBezTo>
                  <a:pt x="472" y="34"/>
                  <a:pt x="473" y="36"/>
                  <a:pt x="469" y="36"/>
                </a:cubicBezTo>
                <a:cubicBezTo>
                  <a:pt x="468" y="35"/>
                  <a:pt x="480" y="30"/>
                  <a:pt x="474" y="30"/>
                </a:cubicBezTo>
                <a:cubicBezTo>
                  <a:pt x="473" y="32"/>
                  <a:pt x="467" y="34"/>
                  <a:pt x="467" y="35"/>
                </a:cubicBezTo>
                <a:cubicBezTo>
                  <a:pt x="465" y="34"/>
                  <a:pt x="462" y="34"/>
                  <a:pt x="466" y="32"/>
                </a:cubicBezTo>
                <a:cubicBezTo>
                  <a:pt x="465" y="32"/>
                  <a:pt x="463" y="32"/>
                  <a:pt x="462" y="33"/>
                </a:cubicBezTo>
                <a:cubicBezTo>
                  <a:pt x="465" y="31"/>
                  <a:pt x="462" y="30"/>
                  <a:pt x="461" y="29"/>
                </a:cubicBezTo>
                <a:cubicBezTo>
                  <a:pt x="459" y="30"/>
                  <a:pt x="459" y="30"/>
                  <a:pt x="459" y="30"/>
                </a:cubicBezTo>
                <a:cubicBezTo>
                  <a:pt x="469" y="24"/>
                  <a:pt x="458" y="27"/>
                  <a:pt x="458" y="25"/>
                </a:cubicBezTo>
                <a:cubicBezTo>
                  <a:pt x="455" y="26"/>
                  <a:pt x="455" y="26"/>
                  <a:pt x="455" y="26"/>
                </a:cubicBezTo>
                <a:cubicBezTo>
                  <a:pt x="456" y="25"/>
                  <a:pt x="459" y="22"/>
                  <a:pt x="454" y="22"/>
                </a:cubicBezTo>
                <a:cubicBezTo>
                  <a:pt x="451" y="24"/>
                  <a:pt x="451" y="24"/>
                  <a:pt x="451" y="24"/>
                </a:cubicBezTo>
                <a:cubicBezTo>
                  <a:pt x="453" y="22"/>
                  <a:pt x="446" y="21"/>
                  <a:pt x="451" y="18"/>
                </a:cubicBezTo>
                <a:cubicBezTo>
                  <a:pt x="450" y="18"/>
                  <a:pt x="445" y="22"/>
                  <a:pt x="444" y="20"/>
                </a:cubicBezTo>
                <a:cubicBezTo>
                  <a:pt x="446" y="18"/>
                  <a:pt x="447" y="16"/>
                  <a:pt x="444" y="16"/>
                </a:cubicBezTo>
                <a:cubicBezTo>
                  <a:pt x="442" y="17"/>
                  <a:pt x="440" y="18"/>
                  <a:pt x="442" y="18"/>
                </a:cubicBezTo>
                <a:cubicBezTo>
                  <a:pt x="443" y="18"/>
                  <a:pt x="443" y="18"/>
                  <a:pt x="444" y="17"/>
                </a:cubicBezTo>
                <a:cubicBezTo>
                  <a:pt x="441" y="19"/>
                  <a:pt x="441" y="19"/>
                  <a:pt x="441" y="19"/>
                </a:cubicBezTo>
                <a:cubicBezTo>
                  <a:pt x="438" y="18"/>
                  <a:pt x="443" y="17"/>
                  <a:pt x="441" y="15"/>
                </a:cubicBezTo>
                <a:cubicBezTo>
                  <a:pt x="439" y="16"/>
                  <a:pt x="438" y="17"/>
                  <a:pt x="436" y="18"/>
                </a:cubicBezTo>
                <a:cubicBezTo>
                  <a:pt x="437" y="15"/>
                  <a:pt x="439" y="12"/>
                  <a:pt x="440" y="8"/>
                </a:cubicBezTo>
                <a:cubicBezTo>
                  <a:pt x="443" y="7"/>
                  <a:pt x="444" y="8"/>
                  <a:pt x="448" y="6"/>
                </a:cubicBezTo>
                <a:cubicBezTo>
                  <a:pt x="448" y="7"/>
                  <a:pt x="449" y="7"/>
                  <a:pt x="450" y="8"/>
                </a:cubicBezTo>
                <a:cubicBezTo>
                  <a:pt x="455" y="8"/>
                  <a:pt x="454" y="5"/>
                  <a:pt x="455" y="3"/>
                </a:cubicBezTo>
                <a:cubicBezTo>
                  <a:pt x="456" y="5"/>
                  <a:pt x="456" y="5"/>
                  <a:pt x="456" y="5"/>
                </a:cubicBezTo>
                <a:cubicBezTo>
                  <a:pt x="457" y="5"/>
                  <a:pt x="458" y="5"/>
                  <a:pt x="458" y="5"/>
                </a:cubicBezTo>
                <a:cubicBezTo>
                  <a:pt x="458" y="6"/>
                  <a:pt x="458" y="6"/>
                  <a:pt x="458" y="6"/>
                </a:cubicBezTo>
                <a:cubicBezTo>
                  <a:pt x="463" y="0"/>
                  <a:pt x="468" y="6"/>
                  <a:pt x="471" y="1"/>
                </a:cubicBezTo>
                <a:cubicBezTo>
                  <a:pt x="471" y="2"/>
                  <a:pt x="468" y="4"/>
                  <a:pt x="466" y="6"/>
                </a:cubicBezTo>
                <a:cubicBezTo>
                  <a:pt x="465" y="8"/>
                  <a:pt x="468" y="6"/>
                  <a:pt x="470" y="6"/>
                </a:cubicBezTo>
                <a:cubicBezTo>
                  <a:pt x="474" y="2"/>
                  <a:pt x="474" y="2"/>
                  <a:pt x="474" y="2"/>
                </a:cubicBezTo>
                <a:cubicBezTo>
                  <a:pt x="473" y="7"/>
                  <a:pt x="478" y="0"/>
                  <a:pt x="482" y="2"/>
                </a:cubicBezTo>
                <a:cubicBezTo>
                  <a:pt x="480" y="6"/>
                  <a:pt x="495" y="3"/>
                  <a:pt x="496" y="4"/>
                </a:cubicBezTo>
                <a:cubicBezTo>
                  <a:pt x="496" y="7"/>
                  <a:pt x="490" y="5"/>
                  <a:pt x="488" y="8"/>
                </a:cubicBezTo>
                <a:cubicBezTo>
                  <a:pt x="488" y="9"/>
                  <a:pt x="491" y="7"/>
                  <a:pt x="493" y="8"/>
                </a:cubicBezTo>
                <a:cubicBezTo>
                  <a:pt x="487" y="11"/>
                  <a:pt x="487" y="11"/>
                  <a:pt x="487" y="11"/>
                </a:cubicBezTo>
                <a:cubicBezTo>
                  <a:pt x="487" y="13"/>
                  <a:pt x="493" y="9"/>
                  <a:pt x="491" y="11"/>
                </a:cubicBezTo>
                <a:cubicBezTo>
                  <a:pt x="495" y="11"/>
                  <a:pt x="493" y="9"/>
                  <a:pt x="498" y="7"/>
                </a:cubicBezTo>
                <a:cubicBezTo>
                  <a:pt x="497" y="8"/>
                  <a:pt x="495" y="11"/>
                  <a:pt x="498" y="10"/>
                </a:cubicBezTo>
                <a:cubicBezTo>
                  <a:pt x="499" y="10"/>
                  <a:pt x="499" y="8"/>
                  <a:pt x="500" y="9"/>
                </a:cubicBezTo>
                <a:cubicBezTo>
                  <a:pt x="499" y="14"/>
                  <a:pt x="506" y="13"/>
                  <a:pt x="507" y="17"/>
                </a:cubicBezTo>
                <a:cubicBezTo>
                  <a:pt x="510" y="16"/>
                  <a:pt x="510" y="16"/>
                  <a:pt x="510" y="16"/>
                </a:cubicBezTo>
                <a:cubicBezTo>
                  <a:pt x="509" y="16"/>
                  <a:pt x="508" y="17"/>
                  <a:pt x="509" y="17"/>
                </a:cubicBezTo>
                <a:cubicBezTo>
                  <a:pt x="511" y="16"/>
                  <a:pt x="511" y="16"/>
                  <a:pt x="511" y="16"/>
                </a:cubicBezTo>
                <a:cubicBezTo>
                  <a:pt x="511" y="17"/>
                  <a:pt x="509" y="23"/>
                  <a:pt x="511" y="25"/>
                </a:cubicBezTo>
                <a:cubicBezTo>
                  <a:pt x="514" y="22"/>
                  <a:pt x="514" y="22"/>
                  <a:pt x="514" y="22"/>
                </a:cubicBezTo>
                <a:cubicBezTo>
                  <a:pt x="511" y="26"/>
                  <a:pt x="511" y="26"/>
                  <a:pt x="511" y="26"/>
                </a:cubicBezTo>
                <a:cubicBezTo>
                  <a:pt x="516" y="24"/>
                  <a:pt x="516" y="24"/>
                  <a:pt x="516" y="24"/>
                </a:cubicBezTo>
                <a:cubicBezTo>
                  <a:pt x="511" y="27"/>
                  <a:pt x="516" y="28"/>
                  <a:pt x="515" y="31"/>
                </a:cubicBezTo>
                <a:cubicBezTo>
                  <a:pt x="519" y="30"/>
                  <a:pt x="519" y="30"/>
                  <a:pt x="519" y="30"/>
                </a:cubicBezTo>
                <a:cubicBezTo>
                  <a:pt x="517" y="32"/>
                  <a:pt x="517" y="32"/>
                  <a:pt x="517" y="32"/>
                </a:cubicBezTo>
                <a:cubicBezTo>
                  <a:pt x="519" y="30"/>
                  <a:pt x="519" y="30"/>
                  <a:pt x="519" y="30"/>
                </a:cubicBezTo>
                <a:cubicBezTo>
                  <a:pt x="520" y="32"/>
                  <a:pt x="515" y="36"/>
                  <a:pt x="518" y="36"/>
                </a:cubicBezTo>
                <a:cubicBezTo>
                  <a:pt x="517" y="36"/>
                  <a:pt x="522" y="33"/>
                  <a:pt x="524" y="32"/>
                </a:cubicBezTo>
                <a:close/>
                <a:moveTo>
                  <a:pt x="552" y="103"/>
                </a:moveTo>
                <a:cubicBezTo>
                  <a:pt x="552" y="104"/>
                  <a:pt x="552" y="104"/>
                  <a:pt x="552" y="104"/>
                </a:cubicBezTo>
                <a:cubicBezTo>
                  <a:pt x="553" y="103"/>
                  <a:pt x="552" y="103"/>
                  <a:pt x="552" y="103"/>
                </a:cubicBezTo>
                <a:cubicBezTo>
                  <a:pt x="551" y="101"/>
                  <a:pt x="551" y="101"/>
                  <a:pt x="551" y="101"/>
                </a:cubicBezTo>
                <a:cubicBezTo>
                  <a:pt x="547" y="102"/>
                  <a:pt x="550" y="102"/>
                  <a:pt x="552" y="103"/>
                </a:cubicBezTo>
                <a:close/>
                <a:moveTo>
                  <a:pt x="473" y="166"/>
                </a:moveTo>
                <a:cubicBezTo>
                  <a:pt x="475" y="166"/>
                  <a:pt x="475" y="166"/>
                  <a:pt x="475" y="166"/>
                </a:cubicBezTo>
                <a:cubicBezTo>
                  <a:pt x="475" y="167"/>
                  <a:pt x="473" y="165"/>
                  <a:pt x="475" y="168"/>
                </a:cubicBezTo>
                <a:cubicBezTo>
                  <a:pt x="474" y="167"/>
                  <a:pt x="474" y="168"/>
                  <a:pt x="473" y="166"/>
                </a:cubicBezTo>
                <a:close/>
                <a:moveTo>
                  <a:pt x="509" y="103"/>
                </a:moveTo>
                <a:cubicBezTo>
                  <a:pt x="506" y="104"/>
                  <a:pt x="506" y="104"/>
                  <a:pt x="506" y="104"/>
                </a:cubicBezTo>
                <a:cubicBezTo>
                  <a:pt x="510" y="104"/>
                  <a:pt x="510" y="104"/>
                  <a:pt x="510" y="104"/>
                </a:cubicBezTo>
                <a:lnTo>
                  <a:pt x="509" y="103"/>
                </a:lnTo>
                <a:close/>
                <a:moveTo>
                  <a:pt x="502" y="93"/>
                </a:moveTo>
                <a:cubicBezTo>
                  <a:pt x="502" y="94"/>
                  <a:pt x="502" y="94"/>
                  <a:pt x="501" y="95"/>
                </a:cubicBezTo>
                <a:cubicBezTo>
                  <a:pt x="502" y="95"/>
                  <a:pt x="502" y="95"/>
                  <a:pt x="502" y="95"/>
                </a:cubicBezTo>
                <a:cubicBezTo>
                  <a:pt x="502" y="94"/>
                  <a:pt x="503" y="93"/>
                  <a:pt x="503" y="93"/>
                </a:cubicBezTo>
                <a:lnTo>
                  <a:pt x="502" y="93"/>
                </a:lnTo>
                <a:close/>
                <a:moveTo>
                  <a:pt x="523" y="61"/>
                </a:moveTo>
                <a:cubicBezTo>
                  <a:pt x="518" y="65"/>
                  <a:pt x="524" y="62"/>
                  <a:pt x="522" y="64"/>
                </a:cubicBezTo>
                <a:cubicBezTo>
                  <a:pt x="522" y="64"/>
                  <a:pt x="521" y="65"/>
                  <a:pt x="521" y="65"/>
                </a:cubicBezTo>
                <a:cubicBezTo>
                  <a:pt x="522" y="65"/>
                  <a:pt x="522" y="64"/>
                  <a:pt x="522" y="64"/>
                </a:cubicBezTo>
                <a:cubicBezTo>
                  <a:pt x="524" y="63"/>
                  <a:pt x="528" y="59"/>
                  <a:pt x="523" y="61"/>
                </a:cubicBezTo>
                <a:close/>
                <a:moveTo>
                  <a:pt x="540" y="98"/>
                </a:moveTo>
                <a:cubicBezTo>
                  <a:pt x="544" y="98"/>
                  <a:pt x="543" y="95"/>
                  <a:pt x="545" y="94"/>
                </a:cubicBezTo>
                <a:cubicBezTo>
                  <a:pt x="544" y="93"/>
                  <a:pt x="541" y="95"/>
                  <a:pt x="539" y="96"/>
                </a:cubicBezTo>
                <a:cubicBezTo>
                  <a:pt x="539" y="95"/>
                  <a:pt x="539" y="95"/>
                  <a:pt x="539" y="94"/>
                </a:cubicBezTo>
                <a:cubicBezTo>
                  <a:pt x="531" y="96"/>
                  <a:pt x="543" y="96"/>
                  <a:pt x="540" y="98"/>
                </a:cubicBezTo>
                <a:close/>
                <a:moveTo>
                  <a:pt x="562" y="140"/>
                </a:moveTo>
                <a:cubicBezTo>
                  <a:pt x="565" y="140"/>
                  <a:pt x="565" y="140"/>
                  <a:pt x="565" y="140"/>
                </a:cubicBezTo>
                <a:cubicBezTo>
                  <a:pt x="568" y="141"/>
                  <a:pt x="568" y="141"/>
                  <a:pt x="568" y="141"/>
                </a:cubicBezTo>
                <a:cubicBezTo>
                  <a:pt x="569" y="141"/>
                  <a:pt x="569" y="141"/>
                  <a:pt x="569" y="141"/>
                </a:cubicBezTo>
                <a:lnTo>
                  <a:pt x="562" y="140"/>
                </a:lnTo>
                <a:close/>
                <a:moveTo>
                  <a:pt x="556" y="144"/>
                </a:moveTo>
                <a:cubicBezTo>
                  <a:pt x="554" y="145"/>
                  <a:pt x="546" y="143"/>
                  <a:pt x="541" y="140"/>
                </a:cubicBezTo>
                <a:cubicBezTo>
                  <a:pt x="544" y="140"/>
                  <a:pt x="545" y="139"/>
                  <a:pt x="553" y="142"/>
                </a:cubicBezTo>
                <a:cubicBezTo>
                  <a:pt x="548" y="140"/>
                  <a:pt x="564" y="146"/>
                  <a:pt x="556" y="144"/>
                </a:cubicBezTo>
                <a:close/>
                <a:moveTo>
                  <a:pt x="521" y="78"/>
                </a:moveTo>
                <a:cubicBezTo>
                  <a:pt x="520" y="80"/>
                  <a:pt x="513" y="85"/>
                  <a:pt x="519" y="86"/>
                </a:cubicBezTo>
                <a:cubicBezTo>
                  <a:pt x="520" y="83"/>
                  <a:pt x="520" y="83"/>
                  <a:pt x="520" y="83"/>
                </a:cubicBezTo>
                <a:cubicBezTo>
                  <a:pt x="520" y="83"/>
                  <a:pt x="520" y="83"/>
                  <a:pt x="520" y="83"/>
                </a:cubicBezTo>
                <a:cubicBezTo>
                  <a:pt x="523" y="81"/>
                  <a:pt x="523" y="81"/>
                  <a:pt x="523" y="81"/>
                </a:cubicBezTo>
                <a:cubicBezTo>
                  <a:pt x="515" y="86"/>
                  <a:pt x="521" y="79"/>
                  <a:pt x="521" y="78"/>
                </a:cubicBezTo>
                <a:close/>
                <a:moveTo>
                  <a:pt x="529" y="145"/>
                </a:moveTo>
                <a:cubicBezTo>
                  <a:pt x="528" y="146"/>
                  <a:pt x="522" y="144"/>
                  <a:pt x="516" y="140"/>
                </a:cubicBezTo>
                <a:cubicBezTo>
                  <a:pt x="519" y="142"/>
                  <a:pt x="526" y="144"/>
                  <a:pt x="531" y="146"/>
                </a:cubicBezTo>
                <a:cubicBezTo>
                  <a:pt x="530" y="145"/>
                  <a:pt x="529" y="145"/>
                  <a:pt x="529" y="145"/>
                </a:cubicBezTo>
                <a:close/>
                <a:moveTo>
                  <a:pt x="523" y="141"/>
                </a:moveTo>
                <a:cubicBezTo>
                  <a:pt x="523" y="140"/>
                  <a:pt x="518" y="137"/>
                  <a:pt x="523" y="139"/>
                </a:cubicBezTo>
                <a:cubicBezTo>
                  <a:pt x="526" y="141"/>
                  <a:pt x="536" y="147"/>
                  <a:pt x="536" y="144"/>
                </a:cubicBezTo>
                <a:cubicBezTo>
                  <a:pt x="527" y="140"/>
                  <a:pt x="524" y="138"/>
                  <a:pt x="518" y="137"/>
                </a:cubicBezTo>
                <a:lnTo>
                  <a:pt x="523" y="141"/>
                </a:lnTo>
                <a:close/>
                <a:moveTo>
                  <a:pt x="541" y="148"/>
                </a:moveTo>
                <a:cubicBezTo>
                  <a:pt x="541" y="147"/>
                  <a:pt x="541" y="146"/>
                  <a:pt x="541" y="145"/>
                </a:cubicBezTo>
                <a:cubicBezTo>
                  <a:pt x="531" y="141"/>
                  <a:pt x="539" y="146"/>
                  <a:pt x="541" y="148"/>
                </a:cubicBezTo>
                <a:cubicBezTo>
                  <a:pt x="541" y="149"/>
                  <a:pt x="541" y="149"/>
                  <a:pt x="541" y="149"/>
                </a:cubicBezTo>
                <a:cubicBezTo>
                  <a:pt x="541" y="149"/>
                  <a:pt x="541" y="148"/>
                  <a:pt x="541" y="148"/>
                </a:cubicBezTo>
                <a:close/>
                <a:moveTo>
                  <a:pt x="513" y="155"/>
                </a:moveTo>
                <a:cubicBezTo>
                  <a:pt x="515" y="156"/>
                  <a:pt x="515" y="156"/>
                  <a:pt x="515" y="156"/>
                </a:cubicBezTo>
                <a:cubicBezTo>
                  <a:pt x="516" y="157"/>
                  <a:pt x="517" y="158"/>
                  <a:pt x="518" y="157"/>
                </a:cubicBezTo>
                <a:cubicBezTo>
                  <a:pt x="515" y="156"/>
                  <a:pt x="515" y="156"/>
                  <a:pt x="515" y="156"/>
                </a:cubicBezTo>
                <a:cubicBezTo>
                  <a:pt x="514" y="154"/>
                  <a:pt x="514" y="152"/>
                  <a:pt x="513" y="155"/>
                </a:cubicBezTo>
                <a:close/>
                <a:moveTo>
                  <a:pt x="537" y="149"/>
                </a:moveTo>
                <a:cubicBezTo>
                  <a:pt x="533" y="149"/>
                  <a:pt x="533" y="149"/>
                  <a:pt x="533" y="149"/>
                </a:cubicBezTo>
                <a:cubicBezTo>
                  <a:pt x="533" y="148"/>
                  <a:pt x="533" y="146"/>
                  <a:pt x="537" y="149"/>
                </a:cubicBezTo>
                <a:close/>
                <a:moveTo>
                  <a:pt x="516" y="149"/>
                </a:moveTo>
                <a:cubicBezTo>
                  <a:pt x="516" y="149"/>
                  <a:pt x="513" y="150"/>
                  <a:pt x="512" y="151"/>
                </a:cubicBezTo>
                <a:cubicBezTo>
                  <a:pt x="514" y="152"/>
                  <a:pt x="518" y="152"/>
                  <a:pt x="516" y="149"/>
                </a:cubicBezTo>
                <a:close/>
                <a:moveTo>
                  <a:pt x="455" y="166"/>
                </a:moveTo>
                <a:cubicBezTo>
                  <a:pt x="454" y="162"/>
                  <a:pt x="454" y="162"/>
                  <a:pt x="454" y="162"/>
                </a:cubicBezTo>
                <a:cubicBezTo>
                  <a:pt x="452" y="162"/>
                  <a:pt x="452" y="162"/>
                  <a:pt x="452" y="162"/>
                </a:cubicBezTo>
                <a:lnTo>
                  <a:pt x="455" y="166"/>
                </a:lnTo>
                <a:close/>
                <a:moveTo>
                  <a:pt x="468" y="155"/>
                </a:moveTo>
                <a:cubicBezTo>
                  <a:pt x="469" y="155"/>
                  <a:pt x="469" y="155"/>
                  <a:pt x="469" y="155"/>
                </a:cubicBezTo>
                <a:cubicBezTo>
                  <a:pt x="468" y="153"/>
                  <a:pt x="468" y="153"/>
                  <a:pt x="468" y="153"/>
                </a:cubicBezTo>
                <a:lnTo>
                  <a:pt x="468" y="155"/>
                </a:lnTo>
                <a:close/>
                <a:moveTo>
                  <a:pt x="484" y="145"/>
                </a:moveTo>
                <a:cubicBezTo>
                  <a:pt x="484" y="146"/>
                  <a:pt x="484" y="146"/>
                  <a:pt x="484" y="147"/>
                </a:cubicBezTo>
                <a:cubicBezTo>
                  <a:pt x="484" y="150"/>
                  <a:pt x="481" y="153"/>
                  <a:pt x="479" y="152"/>
                </a:cubicBezTo>
                <a:cubicBezTo>
                  <a:pt x="479" y="155"/>
                  <a:pt x="483" y="158"/>
                  <a:pt x="484" y="160"/>
                </a:cubicBezTo>
                <a:cubicBezTo>
                  <a:pt x="478" y="146"/>
                  <a:pt x="486" y="160"/>
                  <a:pt x="486" y="154"/>
                </a:cubicBezTo>
                <a:cubicBezTo>
                  <a:pt x="485" y="153"/>
                  <a:pt x="484" y="154"/>
                  <a:pt x="483" y="152"/>
                </a:cubicBezTo>
                <a:cubicBezTo>
                  <a:pt x="483" y="150"/>
                  <a:pt x="484" y="149"/>
                  <a:pt x="485" y="150"/>
                </a:cubicBezTo>
                <a:cubicBezTo>
                  <a:pt x="486" y="151"/>
                  <a:pt x="486" y="152"/>
                  <a:pt x="486" y="152"/>
                </a:cubicBezTo>
                <a:cubicBezTo>
                  <a:pt x="486" y="151"/>
                  <a:pt x="485" y="150"/>
                  <a:pt x="485" y="150"/>
                </a:cubicBezTo>
                <a:cubicBezTo>
                  <a:pt x="485" y="149"/>
                  <a:pt x="484" y="148"/>
                  <a:pt x="484" y="147"/>
                </a:cubicBezTo>
                <a:cubicBezTo>
                  <a:pt x="484" y="146"/>
                  <a:pt x="484" y="146"/>
                  <a:pt x="484" y="145"/>
                </a:cubicBezTo>
                <a:close/>
                <a:moveTo>
                  <a:pt x="506" y="138"/>
                </a:moveTo>
                <a:cubicBezTo>
                  <a:pt x="507" y="139"/>
                  <a:pt x="508" y="141"/>
                  <a:pt x="510" y="142"/>
                </a:cubicBezTo>
                <a:cubicBezTo>
                  <a:pt x="509" y="140"/>
                  <a:pt x="507" y="139"/>
                  <a:pt x="506" y="138"/>
                </a:cubicBezTo>
                <a:cubicBezTo>
                  <a:pt x="505" y="138"/>
                  <a:pt x="504" y="137"/>
                  <a:pt x="504" y="137"/>
                </a:cubicBezTo>
                <a:cubicBezTo>
                  <a:pt x="504" y="137"/>
                  <a:pt x="505" y="138"/>
                  <a:pt x="506" y="138"/>
                </a:cubicBezTo>
                <a:close/>
                <a:moveTo>
                  <a:pt x="498" y="132"/>
                </a:moveTo>
                <a:cubicBezTo>
                  <a:pt x="501" y="133"/>
                  <a:pt x="503" y="135"/>
                  <a:pt x="506" y="136"/>
                </a:cubicBezTo>
                <a:cubicBezTo>
                  <a:pt x="502" y="134"/>
                  <a:pt x="502" y="134"/>
                  <a:pt x="502" y="134"/>
                </a:cubicBezTo>
                <a:cubicBezTo>
                  <a:pt x="504" y="134"/>
                  <a:pt x="505" y="135"/>
                  <a:pt x="506" y="135"/>
                </a:cubicBezTo>
                <a:cubicBezTo>
                  <a:pt x="502" y="132"/>
                  <a:pt x="497" y="129"/>
                  <a:pt x="498" y="132"/>
                </a:cubicBezTo>
                <a:close/>
                <a:moveTo>
                  <a:pt x="508" y="133"/>
                </a:moveTo>
                <a:cubicBezTo>
                  <a:pt x="504" y="132"/>
                  <a:pt x="504" y="132"/>
                  <a:pt x="504" y="132"/>
                </a:cubicBezTo>
                <a:cubicBezTo>
                  <a:pt x="504" y="133"/>
                  <a:pt x="504" y="133"/>
                  <a:pt x="504" y="133"/>
                </a:cubicBezTo>
                <a:cubicBezTo>
                  <a:pt x="504" y="133"/>
                  <a:pt x="504" y="133"/>
                  <a:pt x="504" y="133"/>
                </a:cubicBezTo>
                <a:cubicBezTo>
                  <a:pt x="508" y="136"/>
                  <a:pt x="508" y="136"/>
                  <a:pt x="508" y="136"/>
                </a:cubicBezTo>
                <a:cubicBezTo>
                  <a:pt x="504" y="133"/>
                  <a:pt x="504" y="133"/>
                  <a:pt x="504" y="133"/>
                </a:cubicBezTo>
                <a:lnTo>
                  <a:pt x="508" y="133"/>
                </a:lnTo>
                <a:close/>
                <a:moveTo>
                  <a:pt x="539" y="127"/>
                </a:moveTo>
                <a:cubicBezTo>
                  <a:pt x="542" y="128"/>
                  <a:pt x="544" y="129"/>
                  <a:pt x="538" y="128"/>
                </a:cubicBezTo>
                <a:cubicBezTo>
                  <a:pt x="536" y="126"/>
                  <a:pt x="536" y="126"/>
                  <a:pt x="536" y="126"/>
                </a:cubicBezTo>
                <a:cubicBezTo>
                  <a:pt x="536" y="126"/>
                  <a:pt x="532" y="126"/>
                  <a:pt x="534" y="127"/>
                </a:cubicBezTo>
                <a:cubicBezTo>
                  <a:pt x="517" y="121"/>
                  <a:pt x="536" y="128"/>
                  <a:pt x="528" y="123"/>
                </a:cubicBezTo>
                <a:cubicBezTo>
                  <a:pt x="530" y="126"/>
                  <a:pt x="520" y="122"/>
                  <a:pt x="514" y="120"/>
                </a:cubicBezTo>
                <a:cubicBezTo>
                  <a:pt x="518" y="121"/>
                  <a:pt x="518" y="120"/>
                  <a:pt x="520" y="120"/>
                </a:cubicBezTo>
                <a:cubicBezTo>
                  <a:pt x="521" y="120"/>
                  <a:pt x="522" y="120"/>
                  <a:pt x="524" y="121"/>
                </a:cubicBezTo>
                <a:cubicBezTo>
                  <a:pt x="525" y="121"/>
                  <a:pt x="526" y="121"/>
                  <a:pt x="528" y="122"/>
                </a:cubicBezTo>
                <a:cubicBezTo>
                  <a:pt x="529" y="122"/>
                  <a:pt x="531" y="123"/>
                  <a:pt x="534" y="124"/>
                </a:cubicBezTo>
                <a:cubicBezTo>
                  <a:pt x="532" y="124"/>
                  <a:pt x="536" y="125"/>
                  <a:pt x="539" y="127"/>
                </a:cubicBezTo>
                <a:close/>
                <a:moveTo>
                  <a:pt x="520" y="108"/>
                </a:moveTo>
                <a:cubicBezTo>
                  <a:pt x="520" y="106"/>
                  <a:pt x="520" y="106"/>
                  <a:pt x="520" y="106"/>
                </a:cubicBezTo>
                <a:cubicBezTo>
                  <a:pt x="521" y="108"/>
                  <a:pt x="521" y="108"/>
                  <a:pt x="521" y="108"/>
                </a:cubicBezTo>
                <a:lnTo>
                  <a:pt x="520" y="108"/>
                </a:lnTo>
                <a:close/>
                <a:moveTo>
                  <a:pt x="488" y="61"/>
                </a:moveTo>
                <a:cubicBezTo>
                  <a:pt x="483" y="63"/>
                  <a:pt x="489" y="64"/>
                  <a:pt x="492" y="62"/>
                </a:cubicBezTo>
                <a:cubicBezTo>
                  <a:pt x="490" y="63"/>
                  <a:pt x="489" y="61"/>
                  <a:pt x="488" y="61"/>
                </a:cubicBezTo>
                <a:close/>
                <a:moveTo>
                  <a:pt x="480" y="41"/>
                </a:moveTo>
                <a:cubicBezTo>
                  <a:pt x="481" y="42"/>
                  <a:pt x="476" y="46"/>
                  <a:pt x="482" y="44"/>
                </a:cubicBezTo>
                <a:cubicBezTo>
                  <a:pt x="483" y="41"/>
                  <a:pt x="483" y="41"/>
                  <a:pt x="483" y="41"/>
                </a:cubicBezTo>
                <a:cubicBezTo>
                  <a:pt x="481" y="41"/>
                  <a:pt x="483" y="40"/>
                  <a:pt x="480" y="41"/>
                </a:cubicBezTo>
                <a:close/>
                <a:moveTo>
                  <a:pt x="472" y="28"/>
                </a:moveTo>
                <a:cubicBezTo>
                  <a:pt x="478" y="25"/>
                  <a:pt x="478" y="25"/>
                  <a:pt x="478" y="25"/>
                </a:cubicBezTo>
                <a:cubicBezTo>
                  <a:pt x="477" y="26"/>
                  <a:pt x="477" y="26"/>
                  <a:pt x="477" y="26"/>
                </a:cubicBezTo>
                <a:lnTo>
                  <a:pt x="472" y="28"/>
                </a:lnTo>
                <a:close/>
                <a:moveTo>
                  <a:pt x="466" y="33"/>
                </a:moveTo>
                <a:cubicBezTo>
                  <a:pt x="466" y="33"/>
                  <a:pt x="466" y="31"/>
                  <a:pt x="469" y="30"/>
                </a:cubicBezTo>
                <a:lnTo>
                  <a:pt x="466" y="33"/>
                </a:lnTo>
                <a:close/>
                <a:moveTo>
                  <a:pt x="465" y="16"/>
                </a:moveTo>
                <a:cubicBezTo>
                  <a:pt x="459" y="19"/>
                  <a:pt x="459" y="19"/>
                  <a:pt x="459" y="19"/>
                </a:cubicBezTo>
                <a:cubicBezTo>
                  <a:pt x="459" y="19"/>
                  <a:pt x="459" y="19"/>
                  <a:pt x="459" y="19"/>
                </a:cubicBezTo>
                <a:lnTo>
                  <a:pt x="465" y="16"/>
                </a:lnTo>
                <a:close/>
                <a:moveTo>
                  <a:pt x="469" y="16"/>
                </a:moveTo>
                <a:cubicBezTo>
                  <a:pt x="468" y="17"/>
                  <a:pt x="467" y="17"/>
                  <a:pt x="466" y="18"/>
                </a:cubicBezTo>
                <a:cubicBezTo>
                  <a:pt x="464" y="19"/>
                  <a:pt x="464" y="20"/>
                  <a:pt x="466" y="20"/>
                </a:cubicBezTo>
                <a:cubicBezTo>
                  <a:pt x="469" y="19"/>
                  <a:pt x="467" y="19"/>
                  <a:pt x="467" y="18"/>
                </a:cubicBezTo>
                <a:cubicBezTo>
                  <a:pt x="468" y="18"/>
                  <a:pt x="470" y="18"/>
                  <a:pt x="469" y="20"/>
                </a:cubicBezTo>
                <a:cubicBezTo>
                  <a:pt x="464" y="21"/>
                  <a:pt x="464" y="21"/>
                  <a:pt x="460" y="23"/>
                </a:cubicBezTo>
                <a:cubicBezTo>
                  <a:pt x="456" y="21"/>
                  <a:pt x="462" y="19"/>
                  <a:pt x="466" y="18"/>
                </a:cubicBezTo>
                <a:cubicBezTo>
                  <a:pt x="466" y="17"/>
                  <a:pt x="468" y="17"/>
                  <a:pt x="469" y="16"/>
                </a:cubicBezTo>
                <a:close/>
                <a:moveTo>
                  <a:pt x="474" y="23"/>
                </a:moveTo>
                <a:cubicBezTo>
                  <a:pt x="473" y="23"/>
                  <a:pt x="472" y="23"/>
                  <a:pt x="471" y="24"/>
                </a:cubicBezTo>
                <a:cubicBezTo>
                  <a:pt x="469" y="23"/>
                  <a:pt x="467" y="22"/>
                  <a:pt x="463" y="25"/>
                </a:cubicBezTo>
                <a:cubicBezTo>
                  <a:pt x="464" y="26"/>
                  <a:pt x="464" y="26"/>
                  <a:pt x="464" y="26"/>
                </a:cubicBezTo>
                <a:cubicBezTo>
                  <a:pt x="464" y="26"/>
                  <a:pt x="464" y="26"/>
                  <a:pt x="465" y="25"/>
                </a:cubicBezTo>
                <a:cubicBezTo>
                  <a:pt x="468" y="25"/>
                  <a:pt x="465" y="27"/>
                  <a:pt x="464" y="28"/>
                </a:cubicBezTo>
                <a:cubicBezTo>
                  <a:pt x="466" y="27"/>
                  <a:pt x="468" y="25"/>
                  <a:pt x="471" y="24"/>
                </a:cubicBezTo>
                <a:cubicBezTo>
                  <a:pt x="472" y="24"/>
                  <a:pt x="472" y="24"/>
                  <a:pt x="473" y="24"/>
                </a:cubicBezTo>
                <a:cubicBezTo>
                  <a:pt x="473" y="25"/>
                  <a:pt x="472" y="25"/>
                  <a:pt x="474" y="25"/>
                </a:cubicBezTo>
                <a:cubicBezTo>
                  <a:pt x="475" y="24"/>
                  <a:pt x="475" y="24"/>
                  <a:pt x="475" y="24"/>
                </a:cubicBezTo>
                <a:cubicBezTo>
                  <a:pt x="474" y="24"/>
                  <a:pt x="474" y="24"/>
                  <a:pt x="473" y="24"/>
                </a:cubicBezTo>
                <a:cubicBezTo>
                  <a:pt x="474" y="24"/>
                  <a:pt x="474" y="23"/>
                  <a:pt x="474" y="23"/>
                </a:cubicBezTo>
                <a:close/>
                <a:moveTo>
                  <a:pt x="472" y="13"/>
                </a:moveTo>
                <a:cubicBezTo>
                  <a:pt x="473" y="13"/>
                  <a:pt x="475" y="13"/>
                  <a:pt x="476" y="12"/>
                </a:cubicBezTo>
                <a:cubicBezTo>
                  <a:pt x="477" y="11"/>
                  <a:pt x="477" y="11"/>
                  <a:pt x="477" y="11"/>
                </a:cubicBezTo>
                <a:cubicBezTo>
                  <a:pt x="474" y="10"/>
                  <a:pt x="472" y="12"/>
                  <a:pt x="472" y="13"/>
                </a:cubicBezTo>
                <a:close/>
                <a:moveTo>
                  <a:pt x="489" y="54"/>
                </a:moveTo>
                <a:cubicBezTo>
                  <a:pt x="489" y="54"/>
                  <a:pt x="490" y="56"/>
                  <a:pt x="487" y="58"/>
                </a:cubicBezTo>
                <a:cubicBezTo>
                  <a:pt x="492" y="56"/>
                  <a:pt x="492" y="56"/>
                  <a:pt x="492" y="56"/>
                </a:cubicBezTo>
                <a:cubicBezTo>
                  <a:pt x="491" y="55"/>
                  <a:pt x="494" y="53"/>
                  <a:pt x="496" y="53"/>
                </a:cubicBezTo>
                <a:cubicBezTo>
                  <a:pt x="492" y="53"/>
                  <a:pt x="494" y="51"/>
                  <a:pt x="489" y="54"/>
                </a:cubicBezTo>
                <a:close/>
                <a:moveTo>
                  <a:pt x="518" y="105"/>
                </a:moveTo>
                <a:cubicBezTo>
                  <a:pt x="520" y="104"/>
                  <a:pt x="514" y="102"/>
                  <a:pt x="521" y="101"/>
                </a:cubicBezTo>
                <a:cubicBezTo>
                  <a:pt x="512" y="101"/>
                  <a:pt x="516" y="104"/>
                  <a:pt x="518" y="105"/>
                </a:cubicBezTo>
                <a:close/>
                <a:moveTo>
                  <a:pt x="528" y="105"/>
                </a:moveTo>
                <a:cubicBezTo>
                  <a:pt x="528" y="106"/>
                  <a:pt x="528" y="106"/>
                  <a:pt x="528" y="106"/>
                </a:cubicBezTo>
                <a:cubicBezTo>
                  <a:pt x="527" y="107"/>
                  <a:pt x="520" y="107"/>
                  <a:pt x="524" y="108"/>
                </a:cubicBezTo>
                <a:cubicBezTo>
                  <a:pt x="526" y="108"/>
                  <a:pt x="523" y="107"/>
                  <a:pt x="525" y="107"/>
                </a:cubicBezTo>
                <a:cubicBezTo>
                  <a:pt x="529" y="107"/>
                  <a:pt x="528" y="107"/>
                  <a:pt x="528" y="106"/>
                </a:cubicBezTo>
                <a:cubicBezTo>
                  <a:pt x="528" y="106"/>
                  <a:pt x="528" y="106"/>
                  <a:pt x="528" y="105"/>
                </a:cubicBezTo>
                <a:close/>
                <a:moveTo>
                  <a:pt x="513" y="71"/>
                </a:moveTo>
                <a:cubicBezTo>
                  <a:pt x="514" y="72"/>
                  <a:pt x="514" y="72"/>
                  <a:pt x="514" y="72"/>
                </a:cubicBezTo>
                <a:cubicBezTo>
                  <a:pt x="510" y="75"/>
                  <a:pt x="510" y="75"/>
                  <a:pt x="510" y="75"/>
                </a:cubicBezTo>
                <a:lnTo>
                  <a:pt x="513" y="71"/>
                </a:lnTo>
                <a:close/>
                <a:moveTo>
                  <a:pt x="511" y="55"/>
                </a:moveTo>
                <a:cubicBezTo>
                  <a:pt x="511" y="56"/>
                  <a:pt x="511" y="56"/>
                  <a:pt x="511" y="56"/>
                </a:cubicBezTo>
                <a:cubicBezTo>
                  <a:pt x="510" y="56"/>
                  <a:pt x="510" y="56"/>
                  <a:pt x="510" y="56"/>
                </a:cubicBezTo>
                <a:cubicBezTo>
                  <a:pt x="509" y="57"/>
                  <a:pt x="507" y="57"/>
                  <a:pt x="506" y="58"/>
                </a:cubicBezTo>
                <a:cubicBezTo>
                  <a:pt x="506" y="58"/>
                  <a:pt x="506" y="59"/>
                  <a:pt x="506" y="59"/>
                </a:cubicBezTo>
                <a:cubicBezTo>
                  <a:pt x="506" y="59"/>
                  <a:pt x="506" y="58"/>
                  <a:pt x="506" y="58"/>
                </a:cubicBezTo>
                <a:cubicBezTo>
                  <a:pt x="506" y="57"/>
                  <a:pt x="505" y="56"/>
                  <a:pt x="509" y="54"/>
                </a:cubicBezTo>
                <a:cubicBezTo>
                  <a:pt x="507" y="55"/>
                  <a:pt x="508" y="57"/>
                  <a:pt x="511" y="56"/>
                </a:cubicBezTo>
                <a:lnTo>
                  <a:pt x="511" y="55"/>
                </a:lnTo>
                <a:close/>
                <a:moveTo>
                  <a:pt x="501" y="25"/>
                </a:moveTo>
                <a:cubicBezTo>
                  <a:pt x="500" y="26"/>
                  <a:pt x="499" y="26"/>
                  <a:pt x="502" y="26"/>
                </a:cubicBezTo>
                <a:cubicBezTo>
                  <a:pt x="503" y="25"/>
                  <a:pt x="502" y="24"/>
                  <a:pt x="501" y="25"/>
                </a:cubicBezTo>
                <a:close/>
                <a:moveTo>
                  <a:pt x="519" y="60"/>
                </a:moveTo>
                <a:cubicBezTo>
                  <a:pt x="516" y="61"/>
                  <a:pt x="518" y="62"/>
                  <a:pt x="514" y="63"/>
                </a:cubicBezTo>
                <a:cubicBezTo>
                  <a:pt x="513" y="63"/>
                  <a:pt x="513" y="63"/>
                  <a:pt x="513" y="63"/>
                </a:cubicBezTo>
                <a:cubicBezTo>
                  <a:pt x="515" y="63"/>
                  <a:pt x="507" y="67"/>
                  <a:pt x="512" y="66"/>
                </a:cubicBezTo>
                <a:cubicBezTo>
                  <a:pt x="511" y="66"/>
                  <a:pt x="511" y="66"/>
                  <a:pt x="511" y="66"/>
                </a:cubicBezTo>
                <a:cubicBezTo>
                  <a:pt x="513" y="66"/>
                  <a:pt x="515" y="62"/>
                  <a:pt x="518" y="62"/>
                </a:cubicBezTo>
                <a:cubicBezTo>
                  <a:pt x="519" y="63"/>
                  <a:pt x="521" y="60"/>
                  <a:pt x="519" y="60"/>
                </a:cubicBezTo>
                <a:close/>
                <a:moveTo>
                  <a:pt x="507" y="19"/>
                </a:moveTo>
                <a:cubicBezTo>
                  <a:pt x="507" y="21"/>
                  <a:pt x="500" y="23"/>
                  <a:pt x="504" y="24"/>
                </a:cubicBezTo>
                <a:cubicBezTo>
                  <a:pt x="504" y="22"/>
                  <a:pt x="511" y="19"/>
                  <a:pt x="507" y="19"/>
                </a:cubicBezTo>
                <a:close/>
                <a:moveTo>
                  <a:pt x="524" y="45"/>
                </a:moveTo>
                <a:cubicBezTo>
                  <a:pt x="525" y="45"/>
                  <a:pt x="525" y="45"/>
                  <a:pt x="525" y="45"/>
                </a:cubicBezTo>
                <a:cubicBezTo>
                  <a:pt x="524" y="47"/>
                  <a:pt x="524" y="47"/>
                  <a:pt x="524" y="47"/>
                </a:cubicBezTo>
                <a:cubicBezTo>
                  <a:pt x="523" y="47"/>
                  <a:pt x="523" y="47"/>
                  <a:pt x="523" y="47"/>
                </a:cubicBezTo>
                <a:lnTo>
                  <a:pt x="524" y="45"/>
                </a:lnTo>
                <a:close/>
                <a:moveTo>
                  <a:pt x="467" y="35"/>
                </a:moveTo>
                <a:cubicBezTo>
                  <a:pt x="466" y="35"/>
                  <a:pt x="466" y="36"/>
                  <a:pt x="467" y="36"/>
                </a:cubicBezTo>
                <a:cubicBezTo>
                  <a:pt x="467" y="36"/>
                  <a:pt x="467" y="35"/>
                  <a:pt x="467" y="35"/>
                </a:cubicBezTo>
                <a:close/>
                <a:moveTo>
                  <a:pt x="501" y="109"/>
                </a:moveTo>
                <a:cubicBezTo>
                  <a:pt x="500" y="108"/>
                  <a:pt x="499" y="108"/>
                  <a:pt x="498" y="108"/>
                </a:cubicBezTo>
                <a:cubicBezTo>
                  <a:pt x="499" y="108"/>
                  <a:pt x="500" y="108"/>
                  <a:pt x="501" y="109"/>
                </a:cubicBezTo>
                <a:close/>
                <a:moveTo>
                  <a:pt x="496" y="109"/>
                </a:moveTo>
                <a:cubicBezTo>
                  <a:pt x="496" y="109"/>
                  <a:pt x="496" y="109"/>
                  <a:pt x="496" y="109"/>
                </a:cubicBezTo>
                <a:cubicBezTo>
                  <a:pt x="496" y="109"/>
                  <a:pt x="496" y="109"/>
                  <a:pt x="496" y="109"/>
                </a:cubicBezTo>
                <a:close/>
                <a:moveTo>
                  <a:pt x="429" y="155"/>
                </a:moveTo>
                <a:cubicBezTo>
                  <a:pt x="428" y="155"/>
                  <a:pt x="425" y="152"/>
                  <a:pt x="428" y="156"/>
                </a:cubicBezTo>
                <a:cubicBezTo>
                  <a:pt x="429" y="158"/>
                  <a:pt x="428" y="155"/>
                  <a:pt x="429" y="155"/>
                </a:cubicBezTo>
                <a:close/>
                <a:moveTo>
                  <a:pt x="433" y="159"/>
                </a:moveTo>
                <a:cubicBezTo>
                  <a:pt x="434" y="159"/>
                  <a:pt x="435" y="160"/>
                  <a:pt x="436" y="161"/>
                </a:cubicBezTo>
                <a:cubicBezTo>
                  <a:pt x="434" y="159"/>
                  <a:pt x="434" y="159"/>
                  <a:pt x="433" y="159"/>
                </a:cubicBezTo>
                <a:close/>
                <a:moveTo>
                  <a:pt x="433" y="159"/>
                </a:moveTo>
                <a:cubicBezTo>
                  <a:pt x="432" y="159"/>
                  <a:pt x="432" y="160"/>
                  <a:pt x="431" y="161"/>
                </a:cubicBezTo>
                <a:cubicBezTo>
                  <a:pt x="433" y="162"/>
                  <a:pt x="433" y="160"/>
                  <a:pt x="433" y="159"/>
                </a:cubicBezTo>
                <a:close/>
                <a:moveTo>
                  <a:pt x="442" y="148"/>
                </a:moveTo>
                <a:cubicBezTo>
                  <a:pt x="443" y="150"/>
                  <a:pt x="447" y="151"/>
                  <a:pt x="445" y="155"/>
                </a:cubicBezTo>
                <a:cubicBezTo>
                  <a:pt x="445" y="155"/>
                  <a:pt x="446" y="153"/>
                  <a:pt x="448" y="155"/>
                </a:cubicBezTo>
                <a:cubicBezTo>
                  <a:pt x="445" y="151"/>
                  <a:pt x="444" y="148"/>
                  <a:pt x="442" y="148"/>
                </a:cubicBezTo>
                <a:close/>
                <a:moveTo>
                  <a:pt x="452" y="156"/>
                </a:moveTo>
                <a:cubicBezTo>
                  <a:pt x="452" y="155"/>
                  <a:pt x="452" y="155"/>
                  <a:pt x="453" y="155"/>
                </a:cubicBezTo>
                <a:cubicBezTo>
                  <a:pt x="452" y="155"/>
                  <a:pt x="452" y="155"/>
                  <a:pt x="452" y="156"/>
                </a:cubicBezTo>
                <a:close/>
                <a:moveTo>
                  <a:pt x="453" y="155"/>
                </a:moveTo>
                <a:cubicBezTo>
                  <a:pt x="454" y="155"/>
                  <a:pt x="457" y="160"/>
                  <a:pt x="457" y="157"/>
                </a:cubicBezTo>
                <a:cubicBezTo>
                  <a:pt x="456" y="155"/>
                  <a:pt x="454" y="152"/>
                  <a:pt x="453" y="152"/>
                </a:cubicBezTo>
                <a:cubicBezTo>
                  <a:pt x="454" y="155"/>
                  <a:pt x="453" y="155"/>
                  <a:pt x="453" y="155"/>
                </a:cubicBezTo>
                <a:close/>
                <a:moveTo>
                  <a:pt x="480" y="123"/>
                </a:moveTo>
                <a:cubicBezTo>
                  <a:pt x="479" y="124"/>
                  <a:pt x="479" y="124"/>
                  <a:pt x="479" y="124"/>
                </a:cubicBezTo>
                <a:cubicBezTo>
                  <a:pt x="480" y="125"/>
                  <a:pt x="480" y="125"/>
                  <a:pt x="480" y="125"/>
                </a:cubicBezTo>
                <a:cubicBezTo>
                  <a:pt x="480" y="125"/>
                  <a:pt x="481" y="124"/>
                  <a:pt x="480" y="123"/>
                </a:cubicBezTo>
                <a:close/>
                <a:moveTo>
                  <a:pt x="491" y="134"/>
                </a:moveTo>
                <a:cubicBezTo>
                  <a:pt x="488" y="129"/>
                  <a:pt x="488" y="129"/>
                  <a:pt x="488" y="129"/>
                </a:cubicBezTo>
                <a:cubicBezTo>
                  <a:pt x="487" y="128"/>
                  <a:pt x="490" y="132"/>
                  <a:pt x="489" y="132"/>
                </a:cubicBezTo>
                <a:cubicBezTo>
                  <a:pt x="489" y="133"/>
                  <a:pt x="490" y="134"/>
                  <a:pt x="491" y="134"/>
                </a:cubicBezTo>
                <a:close/>
                <a:moveTo>
                  <a:pt x="504" y="160"/>
                </a:moveTo>
                <a:cubicBezTo>
                  <a:pt x="504" y="160"/>
                  <a:pt x="504" y="160"/>
                  <a:pt x="503" y="160"/>
                </a:cubicBezTo>
                <a:cubicBezTo>
                  <a:pt x="504" y="160"/>
                  <a:pt x="504" y="160"/>
                  <a:pt x="504" y="160"/>
                </a:cubicBezTo>
                <a:close/>
                <a:moveTo>
                  <a:pt x="484" y="120"/>
                </a:moveTo>
                <a:cubicBezTo>
                  <a:pt x="486" y="122"/>
                  <a:pt x="487" y="124"/>
                  <a:pt x="489" y="125"/>
                </a:cubicBezTo>
                <a:cubicBezTo>
                  <a:pt x="490" y="126"/>
                  <a:pt x="486" y="121"/>
                  <a:pt x="484" y="120"/>
                </a:cubicBezTo>
                <a:close/>
                <a:moveTo>
                  <a:pt x="489" y="120"/>
                </a:moveTo>
                <a:cubicBezTo>
                  <a:pt x="488" y="120"/>
                  <a:pt x="487" y="120"/>
                  <a:pt x="486" y="119"/>
                </a:cubicBezTo>
                <a:cubicBezTo>
                  <a:pt x="488" y="121"/>
                  <a:pt x="488" y="121"/>
                  <a:pt x="488" y="121"/>
                </a:cubicBezTo>
                <a:lnTo>
                  <a:pt x="489" y="120"/>
                </a:lnTo>
                <a:close/>
                <a:moveTo>
                  <a:pt x="496" y="122"/>
                </a:moveTo>
                <a:cubicBezTo>
                  <a:pt x="494" y="121"/>
                  <a:pt x="494" y="121"/>
                  <a:pt x="494" y="121"/>
                </a:cubicBezTo>
                <a:cubicBezTo>
                  <a:pt x="495" y="122"/>
                  <a:pt x="495" y="122"/>
                  <a:pt x="495" y="122"/>
                </a:cubicBezTo>
                <a:lnTo>
                  <a:pt x="496" y="122"/>
                </a:lnTo>
                <a:close/>
                <a:moveTo>
                  <a:pt x="501" y="90"/>
                </a:moveTo>
                <a:cubicBezTo>
                  <a:pt x="500" y="90"/>
                  <a:pt x="500" y="86"/>
                  <a:pt x="495" y="89"/>
                </a:cubicBezTo>
                <a:cubicBezTo>
                  <a:pt x="502" y="87"/>
                  <a:pt x="495" y="93"/>
                  <a:pt x="501" y="90"/>
                </a:cubicBezTo>
                <a:close/>
                <a:moveTo>
                  <a:pt x="470" y="41"/>
                </a:moveTo>
                <a:cubicBezTo>
                  <a:pt x="471" y="38"/>
                  <a:pt x="471" y="38"/>
                  <a:pt x="471" y="38"/>
                </a:cubicBezTo>
                <a:cubicBezTo>
                  <a:pt x="470" y="40"/>
                  <a:pt x="467" y="40"/>
                  <a:pt x="470" y="4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9"/>
          <p:cNvSpPr>
            <a:spLocks noChangeAspect="1" noEditPoints="1"/>
          </p:cNvSpPr>
          <p:nvPr/>
        </p:nvSpPr>
        <p:spPr bwMode="auto">
          <a:xfrm>
            <a:off x="8702676" y="5105400"/>
            <a:ext cx="1844675" cy="742950"/>
          </a:xfrm>
          <a:custGeom>
            <a:avLst/>
            <a:gdLst>
              <a:gd name="T0" fmla="*/ 715 w 868"/>
              <a:gd name="T1" fmla="*/ 128 h 351"/>
              <a:gd name="T2" fmla="*/ 363 w 868"/>
              <a:gd name="T3" fmla="*/ 50 h 351"/>
              <a:gd name="T4" fmla="*/ 226 w 868"/>
              <a:gd name="T5" fmla="*/ 94 h 351"/>
              <a:gd name="T6" fmla="*/ 155 w 868"/>
              <a:gd name="T7" fmla="*/ 112 h 351"/>
              <a:gd name="T8" fmla="*/ 111 w 868"/>
              <a:gd name="T9" fmla="*/ 138 h 351"/>
              <a:gd name="T10" fmla="*/ 85 w 868"/>
              <a:gd name="T11" fmla="*/ 163 h 351"/>
              <a:gd name="T12" fmla="*/ 104 w 868"/>
              <a:gd name="T13" fmla="*/ 185 h 351"/>
              <a:gd name="T14" fmla="*/ 69 w 868"/>
              <a:gd name="T15" fmla="*/ 174 h 351"/>
              <a:gd name="T16" fmla="*/ 92 w 868"/>
              <a:gd name="T17" fmla="*/ 203 h 351"/>
              <a:gd name="T18" fmla="*/ 66 w 868"/>
              <a:gd name="T19" fmla="*/ 192 h 351"/>
              <a:gd name="T20" fmla="*/ 75 w 868"/>
              <a:gd name="T21" fmla="*/ 207 h 351"/>
              <a:gd name="T22" fmla="*/ 72 w 868"/>
              <a:gd name="T23" fmla="*/ 224 h 351"/>
              <a:gd name="T24" fmla="*/ 64 w 868"/>
              <a:gd name="T25" fmla="*/ 228 h 351"/>
              <a:gd name="T26" fmla="*/ 29 w 868"/>
              <a:gd name="T27" fmla="*/ 217 h 351"/>
              <a:gd name="T28" fmla="*/ 31 w 868"/>
              <a:gd name="T29" fmla="*/ 228 h 351"/>
              <a:gd name="T30" fmla="*/ 53 w 868"/>
              <a:gd name="T31" fmla="*/ 253 h 351"/>
              <a:gd name="T32" fmla="*/ 36 w 868"/>
              <a:gd name="T33" fmla="*/ 257 h 351"/>
              <a:gd name="T34" fmla="*/ 774 w 868"/>
              <a:gd name="T35" fmla="*/ 258 h 351"/>
              <a:gd name="T36" fmla="*/ 640 w 868"/>
              <a:gd name="T37" fmla="*/ 136 h 351"/>
              <a:gd name="T38" fmla="*/ 376 w 868"/>
              <a:gd name="T39" fmla="*/ 47 h 351"/>
              <a:gd name="T40" fmla="*/ 235 w 868"/>
              <a:gd name="T41" fmla="*/ 76 h 351"/>
              <a:gd name="T42" fmla="*/ 221 w 868"/>
              <a:gd name="T43" fmla="*/ 70 h 351"/>
              <a:gd name="T44" fmla="*/ 180 w 868"/>
              <a:gd name="T45" fmla="*/ 89 h 351"/>
              <a:gd name="T46" fmla="*/ 168 w 868"/>
              <a:gd name="T47" fmla="*/ 110 h 351"/>
              <a:gd name="T48" fmla="*/ 140 w 868"/>
              <a:gd name="T49" fmla="*/ 145 h 351"/>
              <a:gd name="T50" fmla="*/ 81 w 868"/>
              <a:gd name="T51" fmla="*/ 192 h 351"/>
              <a:gd name="T52" fmla="*/ 126 w 868"/>
              <a:gd name="T53" fmla="*/ 134 h 351"/>
              <a:gd name="T54" fmla="*/ 253 w 868"/>
              <a:gd name="T55" fmla="*/ 36 h 351"/>
              <a:gd name="T56" fmla="*/ 399 w 868"/>
              <a:gd name="T57" fmla="*/ 2 h 351"/>
              <a:gd name="T58" fmla="*/ 510 w 868"/>
              <a:gd name="T59" fmla="*/ 14 h 351"/>
              <a:gd name="T60" fmla="*/ 732 w 868"/>
              <a:gd name="T61" fmla="*/ 145 h 351"/>
              <a:gd name="T62" fmla="*/ 794 w 868"/>
              <a:gd name="T63" fmla="*/ 260 h 351"/>
              <a:gd name="T64" fmla="*/ 787 w 868"/>
              <a:gd name="T65" fmla="*/ 222 h 351"/>
              <a:gd name="T66" fmla="*/ 721 w 868"/>
              <a:gd name="T67" fmla="*/ 150 h 351"/>
              <a:gd name="T68" fmla="*/ 533 w 868"/>
              <a:gd name="T69" fmla="*/ 22 h 351"/>
              <a:gd name="T70" fmla="*/ 380 w 868"/>
              <a:gd name="T71" fmla="*/ 47 h 351"/>
              <a:gd name="T72" fmla="*/ 307 w 868"/>
              <a:gd name="T73" fmla="*/ 53 h 351"/>
              <a:gd name="T74" fmla="*/ 281 w 868"/>
              <a:gd name="T75" fmla="*/ 47 h 351"/>
              <a:gd name="T76" fmla="*/ 242 w 868"/>
              <a:gd name="T77" fmla="*/ 43 h 351"/>
              <a:gd name="T78" fmla="*/ 222 w 868"/>
              <a:gd name="T79" fmla="*/ 51 h 351"/>
              <a:gd name="T80" fmla="*/ 197 w 868"/>
              <a:gd name="T81" fmla="*/ 73 h 351"/>
              <a:gd name="T82" fmla="*/ 164 w 868"/>
              <a:gd name="T83" fmla="*/ 99 h 351"/>
              <a:gd name="T84" fmla="*/ 142 w 868"/>
              <a:gd name="T85" fmla="*/ 117 h 351"/>
              <a:gd name="T86" fmla="*/ 141 w 868"/>
              <a:gd name="T87" fmla="*/ 138 h 351"/>
              <a:gd name="T88" fmla="*/ 124 w 868"/>
              <a:gd name="T89" fmla="*/ 129 h 351"/>
              <a:gd name="T90" fmla="*/ 113 w 868"/>
              <a:gd name="T91" fmla="*/ 142 h 351"/>
              <a:gd name="T92" fmla="*/ 337 w 868"/>
              <a:gd name="T93" fmla="*/ 9 h 351"/>
              <a:gd name="T94" fmla="*/ 168 w 868"/>
              <a:gd name="T95" fmla="*/ 125 h 351"/>
              <a:gd name="T96" fmla="*/ 197 w 868"/>
              <a:gd name="T97" fmla="*/ 105 h 351"/>
              <a:gd name="T98" fmla="*/ 131 w 868"/>
              <a:gd name="T99" fmla="*/ 159 h 351"/>
              <a:gd name="T100" fmla="*/ 88 w 868"/>
              <a:gd name="T101" fmla="*/ 171 h 351"/>
              <a:gd name="T102" fmla="*/ 85 w 868"/>
              <a:gd name="T103" fmla="*/ 191 h 351"/>
              <a:gd name="T104" fmla="*/ 79 w 868"/>
              <a:gd name="T105" fmla="*/ 215 h 351"/>
              <a:gd name="T106" fmla="*/ 48 w 868"/>
              <a:gd name="T107" fmla="*/ 193 h 351"/>
              <a:gd name="T108" fmla="*/ 64 w 868"/>
              <a:gd name="T109" fmla="*/ 238 h 351"/>
              <a:gd name="T110" fmla="*/ 17 w 868"/>
              <a:gd name="T111" fmla="*/ 235 h 351"/>
              <a:gd name="T112" fmla="*/ 87 w 868"/>
              <a:gd name="T113" fmla="*/ 158 h 351"/>
              <a:gd name="T114" fmla="*/ 865 w 868"/>
              <a:gd name="T115" fmla="*/ 172 h 351"/>
              <a:gd name="T116" fmla="*/ 859 w 868"/>
              <a:gd name="T117" fmla="*/ 117 h 351"/>
              <a:gd name="T118" fmla="*/ 782 w 868"/>
              <a:gd name="T119" fmla="*/ 277 h 351"/>
              <a:gd name="T120" fmla="*/ 841 w 868"/>
              <a:gd name="T121" fmla="*/ 164 h 351"/>
              <a:gd name="T122" fmla="*/ 861 w 868"/>
              <a:gd name="T123" fmla="*/ 201 h 351"/>
              <a:gd name="T124" fmla="*/ 666 w 868"/>
              <a:gd name="T125" fmla="*/ 296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68" h="351">
                <a:moveTo>
                  <a:pt x="813" y="278"/>
                </a:moveTo>
                <a:cubicBezTo>
                  <a:pt x="812" y="276"/>
                  <a:pt x="811" y="275"/>
                  <a:pt x="812" y="275"/>
                </a:cubicBezTo>
                <a:cubicBezTo>
                  <a:pt x="813" y="277"/>
                  <a:pt x="813" y="278"/>
                  <a:pt x="813" y="278"/>
                </a:cubicBezTo>
                <a:close/>
                <a:moveTo>
                  <a:pt x="812" y="266"/>
                </a:moveTo>
                <a:cubicBezTo>
                  <a:pt x="813" y="269"/>
                  <a:pt x="814" y="269"/>
                  <a:pt x="814" y="271"/>
                </a:cubicBezTo>
                <a:cubicBezTo>
                  <a:pt x="813" y="267"/>
                  <a:pt x="813" y="271"/>
                  <a:pt x="813" y="270"/>
                </a:cubicBezTo>
                <a:cubicBezTo>
                  <a:pt x="815" y="276"/>
                  <a:pt x="814" y="270"/>
                  <a:pt x="815" y="272"/>
                </a:cubicBezTo>
                <a:cubicBezTo>
                  <a:pt x="814" y="268"/>
                  <a:pt x="813" y="267"/>
                  <a:pt x="812" y="266"/>
                </a:cubicBezTo>
                <a:close/>
                <a:moveTo>
                  <a:pt x="781" y="282"/>
                </a:moveTo>
                <a:cubicBezTo>
                  <a:pt x="782" y="285"/>
                  <a:pt x="783" y="285"/>
                  <a:pt x="784" y="284"/>
                </a:cubicBezTo>
                <a:cubicBezTo>
                  <a:pt x="782" y="282"/>
                  <a:pt x="782" y="282"/>
                  <a:pt x="781" y="282"/>
                </a:cubicBezTo>
                <a:close/>
                <a:moveTo>
                  <a:pt x="798" y="267"/>
                </a:moveTo>
                <a:cubicBezTo>
                  <a:pt x="798" y="268"/>
                  <a:pt x="801" y="272"/>
                  <a:pt x="801" y="272"/>
                </a:cubicBezTo>
                <a:cubicBezTo>
                  <a:pt x="801" y="269"/>
                  <a:pt x="799" y="267"/>
                  <a:pt x="798" y="267"/>
                </a:cubicBezTo>
                <a:close/>
                <a:moveTo>
                  <a:pt x="791" y="270"/>
                </a:moveTo>
                <a:cubicBezTo>
                  <a:pt x="791" y="272"/>
                  <a:pt x="793" y="275"/>
                  <a:pt x="793" y="276"/>
                </a:cubicBezTo>
                <a:cubicBezTo>
                  <a:pt x="793" y="274"/>
                  <a:pt x="791" y="271"/>
                  <a:pt x="791" y="270"/>
                </a:cubicBezTo>
                <a:close/>
                <a:moveTo>
                  <a:pt x="789" y="269"/>
                </a:moveTo>
                <a:cubicBezTo>
                  <a:pt x="788" y="269"/>
                  <a:pt x="791" y="272"/>
                  <a:pt x="790" y="273"/>
                </a:cubicBezTo>
                <a:cubicBezTo>
                  <a:pt x="789" y="270"/>
                  <a:pt x="788" y="270"/>
                  <a:pt x="787" y="270"/>
                </a:cubicBezTo>
                <a:cubicBezTo>
                  <a:pt x="789" y="273"/>
                  <a:pt x="790" y="274"/>
                  <a:pt x="791" y="276"/>
                </a:cubicBezTo>
                <a:cubicBezTo>
                  <a:pt x="792" y="276"/>
                  <a:pt x="792" y="274"/>
                  <a:pt x="793" y="276"/>
                </a:cubicBezTo>
                <a:cubicBezTo>
                  <a:pt x="792" y="273"/>
                  <a:pt x="791" y="272"/>
                  <a:pt x="789" y="269"/>
                </a:cubicBezTo>
                <a:close/>
                <a:moveTo>
                  <a:pt x="801" y="266"/>
                </a:moveTo>
                <a:cubicBezTo>
                  <a:pt x="800" y="266"/>
                  <a:pt x="800" y="268"/>
                  <a:pt x="801" y="271"/>
                </a:cubicBezTo>
                <a:cubicBezTo>
                  <a:pt x="802" y="271"/>
                  <a:pt x="801" y="267"/>
                  <a:pt x="801" y="266"/>
                </a:cubicBezTo>
                <a:close/>
                <a:moveTo>
                  <a:pt x="799" y="270"/>
                </a:moveTo>
                <a:cubicBezTo>
                  <a:pt x="799" y="270"/>
                  <a:pt x="798" y="270"/>
                  <a:pt x="798" y="269"/>
                </a:cubicBezTo>
                <a:cubicBezTo>
                  <a:pt x="797" y="269"/>
                  <a:pt x="797" y="270"/>
                  <a:pt x="798" y="272"/>
                </a:cubicBezTo>
                <a:cubicBezTo>
                  <a:pt x="798" y="271"/>
                  <a:pt x="800" y="273"/>
                  <a:pt x="799" y="270"/>
                </a:cubicBezTo>
                <a:close/>
                <a:moveTo>
                  <a:pt x="770" y="269"/>
                </a:moveTo>
                <a:cubicBezTo>
                  <a:pt x="771" y="271"/>
                  <a:pt x="772" y="272"/>
                  <a:pt x="773" y="272"/>
                </a:cubicBezTo>
                <a:cubicBezTo>
                  <a:pt x="772" y="270"/>
                  <a:pt x="771" y="269"/>
                  <a:pt x="770" y="269"/>
                </a:cubicBezTo>
                <a:close/>
                <a:moveTo>
                  <a:pt x="807" y="248"/>
                </a:moveTo>
                <a:cubicBezTo>
                  <a:pt x="808" y="250"/>
                  <a:pt x="810" y="253"/>
                  <a:pt x="810" y="252"/>
                </a:cubicBezTo>
                <a:cubicBezTo>
                  <a:pt x="809" y="249"/>
                  <a:pt x="808" y="247"/>
                  <a:pt x="807" y="248"/>
                </a:cubicBezTo>
                <a:close/>
                <a:moveTo>
                  <a:pt x="802" y="246"/>
                </a:moveTo>
                <a:cubicBezTo>
                  <a:pt x="803" y="247"/>
                  <a:pt x="803" y="248"/>
                  <a:pt x="804" y="251"/>
                </a:cubicBezTo>
                <a:cubicBezTo>
                  <a:pt x="805" y="251"/>
                  <a:pt x="803" y="245"/>
                  <a:pt x="802" y="246"/>
                </a:cubicBezTo>
                <a:close/>
                <a:moveTo>
                  <a:pt x="805" y="245"/>
                </a:moveTo>
                <a:cubicBezTo>
                  <a:pt x="803" y="240"/>
                  <a:pt x="804" y="239"/>
                  <a:pt x="802" y="235"/>
                </a:cubicBezTo>
                <a:cubicBezTo>
                  <a:pt x="800" y="234"/>
                  <a:pt x="796" y="236"/>
                  <a:pt x="801" y="245"/>
                </a:cubicBezTo>
                <a:cubicBezTo>
                  <a:pt x="801" y="242"/>
                  <a:pt x="806" y="248"/>
                  <a:pt x="805" y="245"/>
                </a:cubicBezTo>
                <a:close/>
                <a:moveTo>
                  <a:pt x="759" y="246"/>
                </a:moveTo>
                <a:cubicBezTo>
                  <a:pt x="759" y="247"/>
                  <a:pt x="758" y="246"/>
                  <a:pt x="758" y="246"/>
                </a:cubicBezTo>
                <a:cubicBezTo>
                  <a:pt x="759" y="248"/>
                  <a:pt x="760" y="248"/>
                  <a:pt x="759" y="248"/>
                </a:cubicBezTo>
                <a:cubicBezTo>
                  <a:pt x="760" y="250"/>
                  <a:pt x="760" y="250"/>
                  <a:pt x="761" y="250"/>
                </a:cubicBezTo>
                <a:cubicBezTo>
                  <a:pt x="759" y="248"/>
                  <a:pt x="760" y="248"/>
                  <a:pt x="759" y="246"/>
                </a:cubicBezTo>
                <a:close/>
                <a:moveTo>
                  <a:pt x="766" y="178"/>
                </a:moveTo>
                <a:cubicBezTo>
                  <a:pt x="766" y="178"/>
                  <a:pt x="766" y="178"/>
                  <a:pt x="767" y="180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67" y="179"/>
                  <a:pt x="768" y="180"/>
                  <a:pt x="766" y="178"/>
                </a:cubicBezTo>
                <a:close/>
                <a:moveTo>
                  <a:pt x="756" y="167"/>
                </a:moveTo>
                <a:cubicBezTo>
                  <a:pt x="757" y="168"/>
                  <a:pt x="758" y="169"/>
                  <a:pt x="757" y="169"/>
                </a:cubicBezTo>
                <a:cubicBezTo>
                  <a:pt x="762" y="175"/>
                  <a:pt x="758" y="167"/>
                  <a:pt x="756" y="167"/>
                </a:cubicBezTo>
                <a:close/>
                <a:moveTo>
                  <a:pt x="713" y="128"/>
                </a:moveTo>
                <a:cubicBezTo>
                  <a:pt x="713" y="127"/>
                  <a:pt x="714" y="127"/>
                  <a:pt x="715" y="128"/>
                </a:cubicBezTo>
                <a:cubicBezTo>
                  <a:pt x="712" y="125"/>
                  <a:pt x="710" y="125"/>
                  <a:pt x="713" y="128"/>
                </a:cubicBezTo>
                <a:close/>
                <a:moveTo>
                  <a:pt x="640" y="70"/>
                </a:moveTo>
                <a:cubicBezTo>
                  <a:pt x="634" y="64"/>
                  <a:pt x="636" y="68"/>
                  <a:pt x="640" y="70"/>
                </a:cubicBezTo>
                <a:close/>
                <a:moveTo>
                  <a:pt x="545" y="23"/>
                </a:moveTo>
                <a:cubicBezTo>
                  <a:pt x="544" y="24"/>
                  <a:pt x="548" y="25"/>
                  <a:pt x="549" y="24"/>
                </a:cubicBezTo>
                <a:cubicBezTo>
                  <a:pt x="546" y="24"/>
                  <a:pt x="547" y="24"/>
                  <a:pt x="545" y="23"/>
                </a:cubicBezTo>
                <a:close/>
                <a:moveTo>
                  <a:pt x="539" y="20"/>
                </a:moveTo>
                <a:cubicBezTo>
                  <a:pt x="539" y="20"/>
                  <a:pt x="538" y="20"/>
                  <a:pt x="538" y="20"/>
                </a:cubicBezTo>
                <a:cubicBezTo>
                  <a:pt x="540" y="21"/>
                  <a:pt x="543" y="22"/>
                  <a:pt x="543" y="21"/>
                </a:cubicBezTo>
                <a:cubicBezTo>
                  <a:pt x="540" y="20"/>
                  <a:pt x="540" y="21"/>
                  <a:pt x="539" y="20"/>
                </a:cubicBezTo>
                <a:close/>
                <a:moveTo>
                  <a:pt x="530" y="17"/>
                </a:moveTo>
                <a:cubicBezTo>
                  <a:pt x="529" y="18"/>
                  <a:pt x="534" y="19"/>
                  <a:pt x="534" y="18"/>
                </a:cubicBezTo>
                <a:lnTo>
                  <a:pt x="530" y="17"/>
                </a:lnTo>
                <a:close/>
                <a:moveTo>
                  <a:pt x="524" y="16"/>
                </a:moveTo>
                <a:cubicBezTo>
                  <a:pt x="524" y="16"/>
                  <a:pt x="522" y="16"/>
                  <a:pt x="522" y="17"/>
                </a:cubicBezTo>
                <a:cubicBezTo>
                  <a:pt x="524" y="17"/>
                  <a:pt x="527" y="18"/>
                  <a:pt x="529" y="18"/>
                </a:cubicBezTo>
                <a:cubicBezTo>
                  <a:pt x="528" y="17"/>
                  <a:pt x="526" y="17"/>
                  <a:pt x="524" y="16"/>
                </a:cubicBezTo>
                <a:close/>
                <a:moveTo>
                  <a:pt x="498" y="10"/>
                </a:moveTo>
                <a:cubicBezTo>
                  <a:pt x="501" y="10"/>
                  <a:pt x="502" y="10"/>
                  <a:pt x="503" y="10"/>
                </a:cubicBezTo>
                <a:cubicBezTo>
                  <a:pt x="502" y="10"/>
                  <a:pt x="498" y="9"/>
                  <a:pt x="498" y="10"/>
                </a:cubicBezTo>
                <a:close/>
                <a:moveTo>
                  <a:pt x="467" y="7"/>
                </a:moveTo>
                <a:cubicBezTo>
                  <a:pt x="468" y="7"/>
                  <a:pt x="473" y="8"/>
                  <a:pt x="473" y="7"/>
                </a:cubicBezTo>
                <a:cubicBezTo>
                  <a:pt x="470" y="7"/>
                  <a:pt x="467" y="6"/>
                  <a:pt x="467" y="7"/>
                </a:cubicBezTo>
                <a:close/>
                <a:moveTo>
                  <a:pt x="443" y="52"/>
                </a:moveTo>
                <a:cubicBezTo>
                  <a:pt x="443" y="52"/>
                  <a:pt x="443" y="52"/>
                  <a:pt x="443" y="53"/>
                </a:cubicBezTo>
                <a:cubicBezTo>
                  <a:pt x="445" y="53"/>
                  <a:pt x="444" y="54"/>
                  <a:pt x="447" y="54"/>
                </a:cubicBezTo>
                <a:cubicBezTo>
                  <a:pt x="446" y="53"/>
                  <a:pt x="446" y="53"/>
                  <a:pt x="448" y="53"/>
                </a:cubicBezTo>
                <a:cubicBezTo>
                  <a:pt x="447" y="52"/>
                  <a:pt x="446" y="52"/>
                  <a:pt x="443" y="52"/>
                </a:cubicBezTo>
                <a:close/>
                <a:moveTo>
                  <a:pt x="435" y="51"/>
                </a:moveTo>
                <a:cubicBezTo>
                  <a:pt x="435" y="52"/>
                  <a:pt x="430" y="51"/>
                  <a:pt x="431" y="51"/>
                </a:cubicBezTo>
                <a:cubicBezTo>
                  <a:pt x="432" y="51"/>
                  <a:pt x="436" y="52"/>
                  <a:pt x="437" y="52"/>
                </a:cubicBezTo>
                <a:cubicBezTo>
                  <a:pt x="435" y="52"/>
                  <a:pt x="437" y="51"/>
                  <a:pt x="435" y="51"/>
                </a:cubicBezTo>
                <a:close/>
                <a:moveTo>
                  <a:pt x="402" y="50"/>
                </a:moveTo>
                <a:cubicBezTo>
                  <a:pt x="404" y="50"/>
                  <a:pt x="406" y="50"/>
                  <a:pt x="406" y="49"/>
                </a:cubicBezTo>
                <a:cubicBezTo>
                  <a:pt x="404" y="49"/>
                  <a:pt x="402" y="49"/>
                  <a:pt x="402" y="50"/>
                </a:cubicBezTo>
                <a:close/>
                <a:moveTo>
                  <a:pt x="391" y="1"/>
                </a:moveTo>
                <a:cubicBezTo>
                  <a:pt x="391" y="2"/>
                  <a:pt x="395" y="2"/>
                  <a:pt x="397" y="2"/>
                </a:cubicBezTo>
                <a:cubicBezTo>
                  <a:pt x="397" y="2"/>
                  <a:pt x="395" y="2"/>
                  <a:pt x="395" y="3"/>
                </a:cubicBezTo>
                <a:cubicBezTo>
                  <a:pt x="396" y="3"/>
                  <a:pt x="397" y="3"/>
                  <a:pt x="398" y="3"/>
                </a:cubicBezTo>
                <a:cubicBezTo>
                  <a:pt x="397" y="2"/>
                  <a:pt x="401" y="4"/>
                  <a:pt x="402" y="3"/>
                </a:cubicBezTo>
                <a:cubicBezTo>
                  <a:pt x="400" y="2"/>
                  <a:pt x="396" y="3"/>
                  <a:pt x="399" y="2"/>
                </a:cubicBezTo>
                <a:cubicBezTo>
                  <a:pt x="393" y="2"/>
                  <a:pt x="395" y="1"/>
                  <a:pt x="391" y="1"/>
                </a:cubicBezTo>
                <a:close/>
                <a:moveTo>
                  <a:pt x="394" y="3"/>
                </a:moveTo>
                <a:cubicBezTo>
                  <a:pt x="391" y="3"/>
                  <a:pt x="389" y="3"/>
                  <a:pt x="388" y="3"/>
                </a:cubicBezTo>
                <a:cubicBezTo>
                  <a:pt x="391" y="3"/>
                  <a:pt x="394" y="4"/>
                  <a:pt x="395" y="3"/>
                </a:cubicBezTo>
                <a:cubicBezTo>
                  <a:pt x="394" y="3"/>
                  <a:pt x="394" y="3"/>
                  <a:pt x="394" y="3"/>
                </a:cubicBezTo>
                <a:close/>
                <a:moveTo>
                  <a:pt x="384" y="2"/>
                </a:moveTo>
                <a:cubicBezTo>
                  <a:pt x="386" y="2"/>
                  <a:pt x="388" y="2"/>
                  <a:pt x="389" y="2"/>
                </a:cubicBezTo>
                <a:cubicBezTo>
                  <a:pt x="387" y="2"/>
                  <a:pt x="384" y="2"/>
                  <a:pt x="384" y="2"/>
                </a:cubicBezTo>
                <a:close/>
                <a:moveTo>
                  <a:pt x="371" y="5"/>
                </a:moveTo>
                <a:cubicBezTo>
                  <a:pt x="370" y="6"/>
                  <a:pt x="367" y="6"/>
                  <a:pt x="365" y="6"/>
                </a:cubicBezTo>
                <a:cubicBezTo>
                  <a:pt x="367" y="7"/>
                  <a:pt x="377" y="6"/>
                  <a:pt x="377" y="5"/>
                </a:cubicBezTo>
                <a:cubicBezTo>
                  <a:pt x="374" y="5"/>
                  <a:pt x="374" y="5"/>
                  <a:pt x="371" y="5"/>
                </a:cubicBezTo>
                <a:close/>
                <a:moveTo>
                  <a:pt x="364" y="51"/>
                </a:moveTo>
                <a:cubicBezTo>
                  <a:pt x="364" y="52"/>
                  <a:pt x="367" y="51"/>
                  <a:pt x="370" y="51"/>
                </a:cubicBezTo>
                <a:cubicBezTo>
                  <a:pt x="370" y="51"/>
                  <a:pt x="366" y="51"/>
                  <a:pt x="364" y="51"/>
                </a:cubicBezTo>
                <a:close/>
                <a:moveTo>
                  <a:pt x="363" y="50"/>
                </a:moveTo>
                <a:cubicBezTo>
                  <a:pt x="365" y="49"/>
                  <a:pt x="366" y="49"/>
                  <a:pt x="367" y="49"/>
                </a:cubicBezTo>
                <a:cubicBezTo>
                  <a:pt x="365" y="48"/>
                  <a:pt x="363" y="49"/>
                  <a:pt x="363" y="50"/>
                </a:cubicBezTo>
                <a:close/>
                <a:moveTo>
                  <a:pt x="326" y="13"/>
                </a:moveTo>
                <a:cubicBezTo>
                  <a:pt x="327" y="12"/>
                  <a:pt x="332" y="11"/>
                  <a:pt x="333" y="11"/>
                </a:cubicBezTo>
                <a:cubicBezTo>
                  <a:pt x="329" y="11"/>
                  <a:pt x="328" y="12"/>
                  <a:pt x="326" y="13"/>
                </a:cubicBezTo>
                <a:close/>
                <a:moveTo>
                  <a:pt x="321" y="10"/>
                </a:moveTo>
                <a:cubicBezTo>
                  <a:pt x="322" y="11"/>
                  <a:pt x="325" y="10"/>
                  <a:pt x="329" y="9"/>
                </a:cubicBezTo>
                <a:cubicBezTo>
                  <a:pt x="329" y="9"/>
                  <a:pt x="329" y="9"/>
                  <a:pt x="328" y="9"/>
                </a:cubicBezTo>
                <a:cubicBezTo>
                  <a:pt x="326" y="10"/>
                  <a:pt x="323" y="10"/>
                  <a:pt x="321" y="10"/>
                </a:cubicBezTo>
                <a:close/>
                <a:moveTo>
                  <a:pt x="322" y="58"/>
                </a:moveTo>
                <a:cubicBezTo>
                  <a:pt x="323" y="58"/>
                  <a:pt x="326" y="58"/>
                  <a:pt x="328" y="58"/>
                </a:cubicBezTo>
                <a:cubicBezTo>
                  <a:pt x="327" y="57"/>
                  <a:pt x="325" y="57"/>
                  <a:pt x="322" y="58"/>
                </a:cubicBezTo>
                <a:close/>
                <a:moveTo>
                  <a:pt x="313" y="59"/>
                </a:moveTo>
                <a:cubicBezTo>
                  <a:pt x="314" y="60"/>
                  <a:pt x="309" y="60"/>
                  <a:pt x="309" y="61"/>
                </a:cubicBezTo>
                <a:cubicBezTo>
                  <a:pt x="311" y="61"/>
                  <a:pt x="312" y="61"/>
                  <a:pt x="316" y="60"/>
                </a:cubicBezTo>
                <a:cubicBezTo>
                  <a:pt x="315" y="60"/>
                  <a:pt x="316" y="59"/>
                  <a:pt x="313" y="59"/>
                </a:cubicBezTo>
                <a:close/>
                <a:moveTo>
                  <a:pt x="286" y="24"/>
                </a:moveTo>
                <a:cubicBezTo>
                  <a:pt x="286" y="24"/>
                  <a:pt x="280" y="25"/>
                  <a:pt x="280" y="26"/>
                </a:cubicBezTo>
                <a:cubicBezTo>
                  <a:pt x="281" y="26"/>
                  <a:pt x="280" y="26"/>
                  <a:pt x="281" y="26"/>
                </a:cubicBezTo>
                <a:cubicBezTo>
                  <a:pt x="282" y="26"/>
                  <a:pt x="284" y="25"/>
                  <a:pt x="285" y="24"/>
                </a:cubicBezTo>
                <a:cubicBezTo>
                  <a:pt x="285" y="25"/>
                  <a:pt x="286" y="25"/>
                  <a:pt x="287" y="25"/>
                </a:cubicBezTo>
                <a:cubicBezTo>
                  <a:pt x="290" y="24"/>
                  <a:pt x="290" y="24"/>
                  <a:pt x="294" y="23"/>
                </a:cubicBezTo>
                <a:cubicBezTo>
                  <a:pt x="293" y="22"/>
                  <a:pt x="293" y="22"/>
                  <a:pt x="293" y="22"/>
                </a:cubicBezTo>
                <a:cubicBezTo>
                  <a:pt x="290" y="23"/>
                  <a:pt x="288" y="23"/>
                  <a:pt x="286" y="24"/>
                </a:cubicBezTo>
                <a:close/>
                <a:moveTo>
                  <a:pt x="287" y="68"/>
                </a:moveTo>
                <a:cubicBezTo>
                  <a:pt x="289" y="67"/>
                  <a:pt x="289" y="67"/>
                  <a:pt x="289" y="66"/>
                </a:cubicBezTo>
                <a:cubicBezTo>
                  <a:pt x="287" y="67"/>
                  <a:pt x="287" y="67"/>
                  <a:pt x="287" y="68"/>
                </a:cubicBezTo>
                <a:close/>
                <a:moveTo>
                  <a:pt x="237" y="80"/>
                </a:moveTo>
                <a:cubicBezTo>
                  <a:pt x="236" y="81"/>
                  <a:pt x="235" y="83"/>
                  <a:pt x="230" y="86"/>
                </a:cubicBezTo>
                <a:cubicBezTo>
                  <a:pt x="227" y="86"/>
                  <a:pt x="224" y="88"/>
                  <a:pt x="221" y="89"/>
                </a:cubicBezTo>
                <a:cubicBezTo>
                  <a:pt x="221" y="89"/>
                  <a:pt x="221" y="90"/>
                  <a:pt x="220" y="91"/>
                </a:cubicBezTo>
                <a:cubicBezTo>
                  <a:pt x="219" y="91"/>
                  <a:pt x="215" y="92"/>
                  <a:pt x="215" y="93"/>
                </a:cubicBezTo>
                <a:cubicBezTo>
                  <a:pt x="217" y="93"/>
                  <a:pt x="218" y="93"/>
                  <a:pt x="220" y="92"/>
                </a:cubicBezTo>
                <a:cubicBezTo>
                  <a:pt x="222" y="91"/>
                  <a:pt x="219" y="91"/>
                  <a:pt x="221" y="90"/>
                </a:cubicBezTo>
                <a:cubicBezTo>
                  <a:pt x="227" y="88"/>
                  <a:pt x="233" y="84"/>
                  <a:pt x="238" y="81"/>
                </a:cubicBezTo>
                <a:cubicBezTo>
                  <a:pt x="237" y="81"/>
                  <a:pt x="237" y="81"/>
                  <a:pt x="236" y="81"/>
                </a:cubicBezTo>
                <a:cubicBezTo>
                  <a:pt x="239" y="80"/>
                  <a:pt x="241" y="79"/>
                  <a:pt x="242" y="78"/>
                </a:cubicBezTo>
                <a:cubicBezTo>
                  <a:pt x="239" y="79"/>
                  <a:pt x="238" y="79"/>
                  <a:pt x="237" y="80"/>
                </a:cubicBezTo>
                <a:close/>
                <a:moveTo>
                  <a:pt x="228" y="79"/>
                </a:moveTo>
                <a:cubicBezTo>
                  <a:pt x="228" y="80"/>
                  <a:pt x="230" y="79"/>
                  <a:pt x="228" y="80"/>
                </a:cubicBezTo>
                <a:cubicBezTo>
                  <a:pt x="228" y="80"/>
                  <a:pt x="224" y="82"/>
                  <a:pt x="224" y="81"/>
                </a:cubicBezTo>
                <a:cubicBezTo>
                  <a:pt x="219" y="84"/>
                  <a:pt x="214" y="86"/>
                  <a:pt x="212" y="89"/>
                </a:cubicBezTo>
                <a:cubicBezTo>
                  <a:pt x="217" y="86"/>
                  <a:pt x="220" y="83"/>
                  <a:pt x="224" y="82"/>
                </a:cubicBezTo>
                <a:cubicBezTo>
                  <a:pt x="224" y="82"/>
                  <a:pt x="222" y="83"/>
                  <a:pt x="223" y="83"/>
                </a:cubicBezTo>
                <a:cubicBezTo>
                  <a:pt x="226" y="82"/>
                  <a:pt x="228" y="80"/>
                  <a:pt x="232" y="79"/>
                </a:cubicBezTo>
                <a:cubicBezTo>
                  <a:pt x="231" y="78"/>
                  <a:pt x="231" y="78"/>
                  <a:pt x="228" y="79"/>
                </a:cubicBezTo>
                <a:close/>
                <a:moveTo>
                  <a:pt x="209" y="55"/>
                </a:moveTo>
                <a:cubicBezTo>
                  <a:pt x="212" y="54"/>
                  <a:pt x="215" y="52"/>
                  <a:pt x="216" y="50"/>
                </a:cubicBezTo>
                <a:cubicBezTo>
                  <a:pt x="212" y="52"/>
                  <a:pt x="211" y="53"/>
                  <a:pt x="209" y="55"/>
                </a:cubicBezTo>
                <a:close/>
                <a:moveTo>
                  <a:pt x="220" y="66"/>
                </a:moveTo>
                <a:cubicBezTo>
                  <a:pt x="223" y="64"/>
                  <a:pt x="220" y="67"/>
                  <a:pt x="223" y="65"/>
                </a:cubicBezTo>
                <a:cubicBezTo>
                  <a:pt x="224" y="64"/>
                  <a:pt x="223" y="65"/>
                  <a:pt x="223" y="64"/>
                </a:cubicBezTo>
                <a:cubicBezTo>
                  <a:pt x="222" y="65"/>
                  <a:pt x="220" y="65"/>
                  <a:pt x="220" y="66"/>
                </a:cubicBezTo>
                <a:close/>
                <a:moveTo>
                  <a:pt x="217" y="67"/>
                </a:moveTo>
                <a:cubicBezTo>
                  <a:pt x="214" y="69"/>
                  <a:pt x="216" y="70"/>
                  <a:pt x="219" y="67"/>
                </a:cubicBezTo>
                <a:cubicBezTo>
                  <a:pt x="214" y="69"/>
                  <a:pt x="222" y="65"/>
                  <a:pt x="217" y="67"/>
                </a:cubicBezTo>
                <a:close/>
                <a:moveTo>
                  <a:pt x="226" y="94"/>
                </a:moveTo>
                <a:cubicBezTo>
                  <a:pt x="225" y="94"/>
                  <a:pt x="224" y="95"/>
                  <a:pt x="224" y="96"/>
                </a:cubicBezTo>
                <a:cubicBezTo>
                  <a:pt x="226" y="94"/>
                  <a:pt x="226" y="95"/>
                  <a:pt x="228" y="94"/>
                </a:cubicBezTo>
                <a:cubicBezTo>
                  <a:pt x="228" y="93"/>
                  <a:pt x="227" y="94"/>
                  <a:pt x="226" y="94"/>
                </a:cubicBezTo>
                <a:close/>
                <a:moveTo>
                  <a:pt x="216" y="80"/>
                </a:moveTo>
                <a:cubicBezTo>
                  <a:pt x="215" y="80"/>
                  <a:pt x="213" y="82"/>
                  <a:pt x="211" y="82"/>
                </a:cubicBezTo>
                <a:cubicBezTo>
                  <a:pt x="211" y="83"/>
                  <a:pt x="214" y="82"/>
                  <a:pt x="216" y="80"/>
                </a:cubicBezTo>
                <a:close/>
                <a:moveTo>
                  <a:pt x="206" y="79"/>
                </a:moveTo>
                <a:cubicBezTo>
                  <a:pt x="206" y="79"/>
                  <a:pt x="208" y="78"/>
                  <a:pt x="207" y="79"/>
                </a:cubicBezTo>
                <a:cubicBezTo>
                  <a:pt x="209" y="77"/>
                  <a:pt x="210" y="78"/>
                  <a:pt x="212" y="75"/>
                </a:cubicBezTo>
                <a:cubicBezTo>
                  <a:pt x="210" y="76"/>
                  <a:pt x="208" y="77"/>
                  <a:pt x="206" y="79"/>
                </a:cubicBezTo>
                <a:close/>
                <a:moveTo>
                  <a:pt x="192" y="65"/>
                </a:moveTo>
                <a:cubicBezTo>
                  <a:pt x="191" y="66"/>
                  <a:pt x="190" y="67"/>
                  <a:pt x="190" y="67"/>
                </a:cubicBezTo>
                <a:cubicBezTo>
                  <a:pt x="193" y="65"/>
                  <a:pt x="197" y="64"/>
                  <a:pt x="198" y="63"/>
                </a:cubicBezTo>
                <a:cubicBezTo>
                  <a:pt x="194" y="64"/>
                  <a:pt x="195" y="64"/>
                  <a:pt x="192" y="65"/>
                </a:cubicBezTo>
                <a:close/>
                <a:moveTo>
                  <a:pt x="208" y="90"/>
                </a:moveTo>
                <a:cubicBezTo>
                  <a:pt x="207" y="91"/>
                  <a:pt x="206" y="91"/>
                  <a:pt x="206" y="92"/>
                </a:cubicBezTo>
                <a:cubicBezTo>
                  <a:pt x="207" y="91"/>
                  <a:pt x="206" y="93"/>
                  <a:pt x="209" y="91"/>
                </a:cubicBezTo>
                <a:cubicBezTo>
                  <a:pt x="210" y="90"/>
                  <a:pt x="208" y="91"/>
                  <a:pt x="208" y="90"/>
                </a:cubicBezTo>
                <a:close/>
                <a:moveTo>
                  <a:pt x="207" y="101"/>
                </a:moveTo>
                <a:cubicBezTo>
                  <a:pt x="208" y="101"/>
                  <a:pt x="212" y="98"/>
                  <a:pt x="214" y="97"/>
                </a:cubicBezTo>
                <a:cubicBezTo>
                  <a:pt x="211" y="99"/>
                  <a:pt x="207" y="101"/>
                  <a:pt x="207" y="101"/>
                </a:cubicBezTo>
                <a:close/>
                <a:moveTo>
                  <a:pt x="190" y="86"/>
                </a:moveTo>
                <a:cubicBezTo>
                  <a:pt x="191" y="85"/>
                  <a:pt x="196" y="82"/>
                  <a:pt x="196" y="82"/>
                </a:cubicBezTo>
                <a:cubicBezTo>
                  <a:pt x="194" y="83"/>
                  <a:pt x="192" y="85"/>
                  <a:pt x="190" y="86"/>
                </a:cubicBezTo>
                <a:close/>
                <a:moveTo>
                  <a:pt x="198" y="111"/>
                </a:moveTo>
                <a:cubicBezTo>
                  <a:pt x="199" y="112"/>
                  <a:pt x="204" y="109"/>
                  <a:pt x="205" y="107"/>
                </a:cubicBezTo>
                <a:cubicBezTo>
                  <a:pt x="203" y="109"/>
                  <a:pt x="201" y="110"/>
                  <a:pt x="198" y="111"/>
                </a:cubicBezTo>
                <a:close/>
                <a:moveTo>
                  <a:pt x="185" y="86"/>
                </a:moveTo>
                <a:cubicBezTo>
                  <a:pt x="185" y="86"/>
                  <a:pt x="189" y="84"/>
                  <a:pt x="188" y="84"/>
                </a:cubicBezTo>
                <a:cubicBezTo>
                  <a:pt x="184" y="85"/>
                  <a:pt x="184" y="87"/>
                  <a:pt x="183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187" y="87"/>
                  <a:pt x="190" y="84"/>
                  <a:pt x="188" y="84"/>
                </a:cubicBezTo>
                <a:cubicBezTo>
                  <a:pt x="188" y="84"/>
                  <a:pt x="186" y="86"/>
                  <a:pt x="185" y="86"/>
                </a:cubicBezTo>
                <a:close/>
                <a:moveTo>
                  <a:pt x="175" y="77"/>
                </a:moveTo>
                <a:cubicBezTo>
                  <a:pt x="177" y="75"/>
                  <a:pt x="182" y="73"/>
                  <a:pt x="180" y="73"/>
                </a:cubicBezTo>
                <a:cubicBezTo>
                  <a:pt x="179" y="75"/>
                  <a:pt x="174" y="76"/>
                  <a:pt x="175" y="77"/>
                </a:cubicBezTo>
                <a:close/>
                <a:moveTo>
                  <a:pt x="186" y="115"/>
                </a:moveTo>
                <a:cubicBezTo>
                  <a:pt x="187" y="115"/>
                  <a:pt x="191" y="112"/>
                  <a:pt x="191" y="111"/>
                </a:cubicBezTo>
                <a:cubicBezTo>
                  <a:pt x="190" y="112"/>
                  <a:pt x="187" y="113"/>
                  <a:pt x="186" y="115"/>
                </a:cubicBezTo>
                <a:close/>
                <a:moveTo>
                  <a:pt x="177" y="93"/>
                </a:moveTo>
                <a:cubicBezTo>
                  <a:pt x="170" y="97"/>
                  <a:pt x="177" y="95"/>
                  <a:pt x="177" y="93"/>
                </a:cubicBezTo>
                <a:close/>
                <a:moveTo>
                  <a:pt x="183" y="114"/>
                </a:moveTo>
                <a:cubicBezTo>
                  <a:pt x="185" y="113"/>
                  <a:pt x="188" y="111"/>
                  <a:pt x="188" y="110"/>
                </a:cubicBezTo>
                <a:cubicBezTo>
                  <a:pt x="185" y="112"/>
                  <a:pt x="184" y="113"/>
                  <a:pt x="183" y="114"/>
                </a:cubicBezTo>
                <a:close/>
                <a:moveTo>
                  <a:pt x="158" y="89"/>
                </a:moveTo>
                <a:cubicBezTo>
                  <a:pt x="160" y="88"/>
                  <a:pt x="165" y="84"/>
                  <a:pt x="163" y="85"/>
                </a:cubicBezTo>
                <a:cubicBezTo>
                  <a:pt x="163" y="85"/>
                  <a:pt x="157" y="89"/>
                  <a:pt x="158" y="89"/>
                </a:cubicBezTo>
                <a:close/>
                <a:moveTo>
                  <a:pt x="166" y="104"/>
                </a:moveTo>
                <a:cubicBezTo>
                  <a:pt x="168" y="103"/>
                  <a:pt x="170" y="102"/>
                  <a:pt x="171" y="101"/>
                </a:cubicBezTo>
                <a:cubicBezTo>
                  <a:pt x="169" y="103"/>
                  <a:pt x="166" y="103"/>
                  <a:pt x="166" y="104"/>
                </a:cubicBezTo>
                <a:close/>
                <a:moveTo>
                  <a:pt x="172" y="122"/>
                </a:moveTo>
                <a:cubicBezTo>
                  <a:pt x="172" y="122"/>
                  <a:pt x="176" y="120"/>
                  <a:pt x="176" y="120"/>
                </a:cubicBezTo>
                <a:cubicBezTo>
                  <a:pt x="175" y="120"/>
                  <a:pt x="175" y="120"/>
                  <a:pt x="172" y="122"/>
                </a:cubicBezTo>
                <a:close/>
                <a:moveTo>
                  <a:pt x="142" y="97"/>
                </a:moveTo>
                <a:cubicBezTo>
                  <a:pt x="145" y="95"/>
                  <a:pt x="147" y="93"/>
                  <a:pt x="148" y="92"/>
                </a:cubicBezTo>
                <a:cubicBezTo>
                  <a:pt x="146" y="93"/>
                  <a:pt x="142" y="96"/>
                  <a:pt x="142" y="97"/>
                </a:cubicBezTo>
                <a:close/>
                <a:moveTo>
                  <a:pt x="155" y="112"/>
                </a:moveTo>
                <a:cubicBezTo>
                  <a:pt x="155" y="112"/>
                  <a:pt x="156" y="111"/>
                  <a:pt x="156" y="111"/>
                </a:cubicBezTo>
                <a:cubicBezTo>
                  <a:pt x="155" y="112"/>
                  <a:pt x="156" y="112"/>
                  <a:pt x="157" y="111"/>
                </a:cubicBezTo>
                <a:cubicBezTo>
                  <a:pt x="157" y="111"/>
                  <a:pt x="158" y="110"/>
                  <a:pt x="158" y="109"/>
                </a:cubicBezTo>
                <a:cubicBezTo>
                  <a:pt x="157" y="110"/>
                  <a:pt x="155" y="111"/>
                  <a:pt x="155" y="112"/>
                </a:cubicBezTo>
                <a:close/>
                <a:moveTo>
                  <a:pt x="164" y="129"/>
                </a:moveTo>
                <a:cubicBezTo>
                  <a:pt x="165" y="128"/>
                  <a:pt x="170" y="125"/>
                  <a:pt x="169" y="124"/>
                </a:cubicBezTo>
                <a:cubicBezTo>
                  <a:pt x="167" y="126"/>
                  <a:pt x="165" y="127"/>
                  <a:pt x="164" y="129"/>
                </a:cubicBezTo>
                <a:close/>
                <a:moveTo>
                  <a:pt x="153" y="112"/>
                </a:moveTo>
                <a:cubicBezTo>
                  <a:pt x="155" y="111"/>
                  <a:pt x="158" y="109"/>
                  <a:pt x="157" y="109"/>
                </a:cubicBezTo>
                <a:cubicBezTo>
                  <a:pt x="154" y="110"/>
                  <a:pt x="154" y="111"/>
                  <a:pt x="153" y="112"/>
                </a:cubicBezTo>
                <a:close/>
                <a:moveTo>
                  <a:pt x="164" y="125"/>
                </a:moveTo>
                <a:cubicBezTo>
                  <a:pt x="165" y="124"/>
                  <a:pt x="167" y="122"/>
                  <a:pt x="167" y="122"/>
                </a:cubicBezTo>
                <a:cubicBezTo>
                  <a:pt x="166" y="122"/>
                  <a:pt x="162" y="125"/>
                  <a:pt x="164" y="125"/>
                </a:cubicBezTo>
                <a:close/>
                <a:moveTo>
                  <a:pt x="162" y="131"/>
                </a:moveTo>
                <a:cubicBezTo>
                  <a:pt x="162" y="131"/>
                  <a:pt x="161" y="132"/>
                  <a:pt x="161" y="133"/>
                </a:cubicBezTo>
                <a:cubicBezTo>
                  <a:pt x="164" y="130"/>
                  <a:pt x="164" y="130"/>
                  <a:pt x="164" y="130"/>
                </a:cubicBezTo>
                <a:cubicBezTo>
                  <a:pt x="162" y="131"/>
                  <a:pt x="170" y="126"/>
                  <a:pt x="167" y="127"/>
                </a:cubicBezTo>
                <a:cubicBezTo>
                  <a:pt x="165" y="129"/>
                  <a:pt x="163" y="130"/>
                  <a:pt x="162" y="131"/>
                </a:cubicBezTo>
                <a:close/>
                <a:moveTo>
                  <a:pt x="153" y="115"/>
                </a:moveTo>
                <a:cubicBezTo>
                  <a:pt x="153" y="115"/>
                  <a:pt x="154" y="114"/>
                  <a:pt x="153" y="114"/>
                </a:cubicBezTo>
                <a:cubicBezTo>
                  <a:pt x="149" y="118"/>
                  <a:pt x="155" y="114"/>
                  <a:pt x="153" y="116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5" y="115"/>
                  <a:pt x="155" y="114"/>
                  <a:pt x="155" y="114"/>
                </a:cubicBezTo>
                <a:cubicBezTo>
                  <a:pt x="154" y="115"/>
                  <a:pt x="153" y="115"/>
                  <a:pt x="153" y="115"/>
                </a:cubicBezTo>
                <a:close/>
                <a:moveTo>
                  <a:pt x="132" y="105"/>
                </a:moveTo>
                <a:cubicBezTo>
                  <a:pt x="135" y="103"/>
                  <a:pt x="140" y="99"/>
                  <a:pt x="140" y="98"/>
                </a:cubicBezTo>
                <a:cubicBezTo>
                  <a:pt x="136" y="101"/>
                  <a:pt x="133" y="104"/>
                  <a:pt x="132" y="105"/>
                </a:cubicBezTo>
                <a:close/>
                <a:moveTo>
                  <a:pt x="158" y="134"/>
                </a:moveTo>
                <a:cubicBezTo>
                  <a:pt x="159" y="132"/>
                  <a:pt x="163" y="130"/>
                  <a:pt x="163" y="130"/>
                </a:cubicBezTo>
                <a:cubicBezTo>
                  <a:pt x="161" y="131"/>
                  <a:pt x="157" y="133"/>
                  <a:pt x="158" y="134"/>
                </a:cubicBezTo>
                <a:close/>
                <a:moveTo>
                  <a:pt x="149" y="141"/>
                </a:moveTo>
                <a:cubicBezTo>
                  <a:pt x="151" y="141"/>
                  <a:pt x="153" y="139"/>
                  <a:pt x="153" y="138"/>
                </a:cubicBezTo>
                <a:cubicBezTo>
                  <a:pt x="154" y="138"/>
                  <a:pt x="157" y="136"/>
                  <a:pt x="158" y="135"/>
                </a:cubicBezTo>
                <a:cubicBezTo>
                  <a:pt x="155" y="136"/>
                  <a:pt x="151" y="139"/>
                  <a:pt x="149" y="141"/>
                </a:cubicBezTo>
                <a:close/>
                <a:moveTo>
                  <a:pt x="132" y="110"/>
                </a:moveTo>
                <a:cubicBezTo>
                  <a:pt x="132" y="108"/>
                  <a:pt x="128" y="112"/>
                  <a:pt x="127" y="113"/>
                </a:cubicBezTo>
                <a:cubicBezTo>
                  <a:pt x="126" y="114"/>
                  <a:pt x="128" y="114"/>
                  <a:pt x="129" y="112"/>
                </a:cubicBezTo>
                <a:cubicBezTo>
                  <a:pt x="129" y="111"/>
                  <a:pt x="131" y="110"/>
                  <a:pt x="131" y="110"/>
                </a:cubicBezTo>
                <a:cubicBezTo>
                  <a:pt x="131" y="110"/>
                  <a:pt x="131" y="110"/>
                  <a:pt x="132" y="110"/>
                </a:cubicBezTo>
                <a:close/>
                <a:moveTo>
                  <a:pt x="137" y="153"/>
                </a:moveTo>
                <a:cubicBezTo>
                  <a:pt x="139" y="150"/>
                  <a:pt x="143" y="148"/>
                  <a:pt x="143" y="147"/>
                </a:cubicBezTo>
                <a:cubicBezTo>
                  <a:pt x="140" y="149"/>
                  <a:pt x="138" y="151"/>
                  <a:pt x="137" y="153"/>
                </a:cubicBezTo>
                <a:close/>
                <a:moveTo>
                  <a:pt x="105" y="131"/>
                </a:moveTo>
                <a:cubicBezTo>
                  <a:pt x="110" y="128"/>
                  <a:pt x="114" y="123"/>
                  <a:pt x="118" y="120"/>
                </a:cubicBezTo>
                <a:cubicBezTo>
                  <a:pt x="117" y="119"/>
                  <a:pt x="117" y="119"/>
                  <a:pt x="117" y="119"/>
                </a:cubicBezTo>
                <a:cubicBezTo>
                  <a:pt x="113" y="123"/>
                  <a:pt x="107" y="128"/>
                  <a:pt x="105" y="131"/>
                </a:cubicBezTo>
                <a:close/>
                <a:moveTo>
                  <a:pt x="144" y="153"/>
                </a:moveTo>
                <a:cubicBezTo>
                  <a:pt x="144" y="154"/>
                  <a:pt x="143" y="155"/>
                  <a:pt x="143" y="155"/>
                </a:cubicBezTo>
                <a:cubicBezTo>
                  <a:pt x="146" y="153"/>
                  <a:pt x="146" y="153"/>
                  <a:pt x="146" y="153"/>
                </a:cubicBezTo>
                <a:cubicBezTo>
                  <a:pt x="145" y="153"/>
                  <a:pt x="146" y="152"/>
                  <a:pt x="144" y="153"/>
                </a:cubicBezTo>
                <a:close/>
                <a:moveTo>
                  <a:pt x="124" y="137"/>
                </a:moveTo>
                <a:cubicBezTo>
                  <a:pt x="125" y="137"/>
                  <a:pt x="126" y="136"/>
                  <a:pt x="126" y="136"/>
                </a:cubicBezTo>
                <a:cubicBezTo>
                  <a:pt x="125" y="136"/>
                  <a:pt x="123" y="138"/>
                  <a:pt x="122" y="139"/>
                </a:cubicBezTo>
                <a:cubicBezTo>
                  <a:pt x="121" y="140"/>
                  <a:pt x="121" y="140"/>
                  <a:pt x="122" y="140"/>
                </a:cubicBezTo>
                <a:cubicBezTo>
                  <a:pt x="124" y="138"/>
                  <a:pt x="123" y="138"/>
                  <a:pt x="124" y="137"/>
                </a:cubicBezTo>
                <a:close/>
                <a:moveTo>
                  <a:pt x="112" y="136"/>
                </a:moveTo>
                <a:cubicBezTo>
                  <a:pt x="109" y="139"/>
                  <a:pt x="114" y="135"/>
                  <a:pt x="111" y="138"/>
                </a:cubicBezTo>
                <a:cubicBezTo>
                  <a:pt x="113" y="136"/>
                  <a:pt x="113" y="136"/>
                  <a:pt x="115" y="135"/>
                </a:cubicBezTo>
                <a:cubicBezTo>
                  <a:pt x="115" y="135"/>
                  <a:pt x="116" y="134"/>
                  <a:pt x="115" y="134"/>
                </a:cubicBezTo>
                <a:cubicBezTo>
                  <a:pt x="113" y="136"/>
                  <a:pt x="114" y="134"/>
                  <a:pt x="112" y="136"/>
                </a:cubicBezTo>
                <a:close/>
                <a:moveTo>
                  <a:pt x="125" y="156"/>
                </a:moveTo>
                <a:cubicBezTo>
                  <a:pt x="126" y="156"/>
                  <a:pt x="128" y="154"/>
                  <a:pt x="129" y="152"/>
                </a:cubicBezTo>
                <a:cubicBezTo>
                  <a:pt x="128" y="153"/>
                  <a:pt x="126" y="154"/>
                  <a:pt x="125" y="156"/>
                </a:cubicBezTo>
                <a:close/>
                <a:moveTo>
                  <a:pt x="113" y="150"/>
                </a:moveTo>
                <a:cubicBezTo>
                  <a:pt x="117" y="147"/>
                  <a:pt x="116" y="148"/>
                  <a:pt x="120" y="145"/>
                </a:cubicBezTo>
                <a:cubicBezTo>
                  <a:pt x="118" y="145"/>
                  <a:pt x="121" y="143"/>
                  <a:pt x="120" y="143"/>
                </a:cubicBezTo>
                <a:cubicBezTo>
                  <a:pt x="119" y="145"/>
                  <a:pt x="113" y="149"/>
                  <a:pt x="113" y="150"/>
                </a:cubicBezTo>
                <a:close/>
                <a:moveTo>
                  <a:pt x="112" y="138"/>
                </a:moveTo>
                <a:cubicBezTo>
                  <a:pt x="110" y="140"/>
                  <a:pt x="110" y="138"/>
                  <a:pt x="108" y="140"/>
                </a:cubicBezTo>
                <a:cubicBezTo>
                  <a:pt x="107" y="142"/>
                  <a:pt x="109" y="140"/>
                  <a:pt x="110" y="141"/>
                </a:cubicBezTo>
                <a:cubicBezTo>
                  <a:pt x="111" y="140"/>
                  <a:pt x="114" y="137"/>
                  <a:pt x="112" y="138"/>
                </a:cubicBezTo>
                <a:close/>
                <a:moveTo>
                  <a:pt x="96" y="141"/>
                </a:moveTo>
                <a:cubicBezTo>
                  <a:pt x="99" y="138"/>
                  <a:pt x="99" y="138"/>
                  <a:pt x="99" y="138"/>
                </a:cubicBezTo>
                <a:cubicBezTo>
                  <a:pt x="98" y="137"/>
                  <a:pt x="98" y="137"/>
                  <a:pt x="98" y="137"/>
                </a:cubicBezTo>
                <a:cubicBezTo>
                  <a:pt x="96" y="139"/>
                  <a:pt x="97" y="139"/>
                  <a:pt x="96" y="141"/>
                </a:cubicBezTo>
                <a:close/>
                <a:moveTo>
                  <a:pt x="119" y="170"/>
                </a:moveTo>
                <a:cubicBezTo>
                  <a:pt x="119" y="171"/>
                  <a:pt x="120" y="168"/>
                  <a:pt x="120" y="169"/>
                </a:cubicBezTo>
                <a:cubicBezTo>
                  <a:pt x="121" y="168"/>
                  <a:pt x="125" y="165"/>
                  <a:pt x="123" y="166"/>
                </a:cubicBezTo>
                <a:cubicBezTo>
                  <a:pt x="121" y="168"/>
                  <a:pt x="121" y="168"/>
                  <a:pt x="119" y="170"/>
                </a:cubicBezTo>
                <a:close/>
                <a:moveTo>
                  <a:pt x="111" y="161"/>
                </a:moveTo>
                <a:cubicBezTo>
                  <a:pt x="113" y="159"/>
                  <a:pt x="114" y="159"/>
                  <a:pt x="115" y="158"/>
                </a:cubicBezTo>
                <a:cubicBezTo>
                  <a:pt x="114" y="158"/>
                  <a:pt x="115" y="157"/>
                  <a:pt x="114" y="157"/>
                </a:cubicBezTo>
                <a:cubicBezTo>
                  <a:pt x="113" y="159"/>
                  <a:pt x="111" y="160"/>
                  <a:pt x="111" y="161"/>
                </a:cubicBezTo>
                <a:close/>
                <a:moveTo>
                  <a:pt x="85" y="151"/>
                </a:moveTo>
                <a:cubicBezTo>
                  <a:pt x="83" y="153"/>
                  <a:pt x="82" y="154"/>
                  <a:pt x="81" y="155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3" y="155"/>
                  <a:pt x="83" y="155"/>
                  <a:pt x="83" y="155"/>
                </a:cubicBezTo>
                <a:cubicBezTo>
                  <a:pt x="84" y="154"/>
                  <a:pt x="85" y="152"/>
                  <a:pt x="86" y="151"/>
                </a:cubicBezTo>
                <a:cubicBezTo>
                  <a:pt x="89" y="149"/>
                  <a:pt x="91" y="146"/>
                  <a:pt x="93" y="143"/>
                </a:cubicBezTo>
                <a:cubicBezTo>
                  <a:pt x="90" y="146"/>
                  <a:pt x="87" y="149"/>
                  <a:pt x="85" y="151"/>
                </a:cubicBezTo>
                <a:close/>
                <a:moveTo>
                  <a:pt x="88" y="156"/>
                </a:moveTo>
                <a:cubicBezTo>
                  <a:pt x="90" y="154"/>
                  <a:pt x="91" y="154"/>
                  <a:pt x="93" y="152"/>
                </a:cubicBezTo>
                <a:cubicBezTo>
                  <a:pt x="93" y="151"/>
                  <a:pt x="93" y="150"/>
                  <a:pt x="94" y="149"/>
                </a:cubicBezTo>
                <a:cubicBezTo>
                  <a:pt x="91" y="152"/>
                  <a:pt x="87" y="156"/>
                  <a:pt x="88" y="156"/>
                </a:cubicBezTo>
                <a:close/>
                <a:moveTo>
                  <a:pt x="86" y="154"/>
                </a:moveTo>
                <a:cubicBezTo>
                  <a:pt x="88" y="153"/>
                  <a:pt x="87" y="154"/>
                  <a:pt x="89" y="152"/>
                </a:cubicBezTo>
                <a:cubicBezTo>
                  <a:pt x="89" y="152"/>
                  <a:pt x="89" y="152"/>
                  <a:pt x="90" y="151"/>
                </a:cubicBezTo>
                <a:cubicBezTo>
                  <a:pt x="89" y="151"/>
                  <a:pt x="89" y="151"/>
                  <a:pt x="90" y="151"/>
                </a:cubicBezTo>
                <a:cubicBezTo>
                  <a:pt x="90" y="150"/>
                  <a:pt x="90" y="150"/>
                  <a:pt x="90" y="150"/>
                </a:cubicBezTo>
                <a:cubicBezTo>
                  <a:pt x="89" y="152"/>
                  <a:pt x="86" y="154"/>
                  <a:pt x="86" y="154"/>
                </a:cubicBezTo>
                <a:close/>
                <a:moveTo>
                  <a:pt x="96" y="160"/>
                </a:moveTo>
                <a:cubicBezTo>
                  <a:pt x="96" y="161"/>
                  <a:pt x="94" y="163"/>
                  <a:pt x="94" y="164"/>
                </a:cubicBezTo>
                <a:cubicBezTo>
                  <a:pt x="96" y="162"/>
                  <a:pt x="96" y="161"/>
                  <a:pt x="98" y="160"/>
                </a:cubicBezTo>
                <a:cubicBezTo>
                  <a:pt x="97" y="159"/>
                  <a:pt x="97" y="160"/>
                  <a:pt x="96" y="160"/>
                </a:cubicBezTo>
                <a:close/>
                <a:moveTo>
                  <a:pt x="95" y="158"/>
                </a:moveTo>
                <a:cubicBezTo>
                  <a:pt x="95" y="158"/>
                  <a:pt x="95" y="158"/>
                  <a:pt x="95" y="158"/>
                </a:cubicBezTo>
                <a:cubicBezTo>
                  <a:pt x="93" y="159"/>
                  <a:pt x="94" y="159"/>
                  <a:pt x="92" y="160"/>
                </a:cubicBezTo>
                <a:cubicBezTo>
                  <a:pt x="93" y="161"/>
                  <a:pt x="93" y="161"/>
                  <a:pt x="93" y="161"/>
                </a:cubicBezTo>
                <a:cubicBezTo>
                  <a:pt x="94" y="159"/>
                  <a:pt x="94" y="160"/>
                  <a:pt x="95" y="158"/>
                </a:cubicBezTo>
                <a:close/>
                <a:moveTo>
                  <a:pt x="85" y="163"/>
                </a:moveTo>
                <a:cubicBezTo>
                  <a:pt x="86" y="162"/>
                  <a:pt x="86" y="162"/>
                  <a:pt x="86" y="162"/>
                </a:cubicBezTo>
                <a:cubicBezTo>
                  <a:pt x="86" y="162"/>
                  <a:pt x="85" y="162"/>
                  <a:pt x="85" y="163"/>
                </a:cubicBezTo>
                <a:close/>
                <a:moveTo>
                  <a:pt x="91" y="167"/>
                </a:moveTo>
                <a:cubicBezTo>
                  <a:pt x="91" y="167"/>
                  <a:pt x="91" y="167"/>
                  <a:pt x="91" y="168"/>
                </a:cubicBezTo>
                <a:cubicBezTo>
                  <a:pt x="92" y="168"/>
                  <a:pt x="92" y="168"/>
                  <a:pt x="92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67"/>
                  <a:pt x="91" y="166"/>
                  <a:pt x="91" y="167"/>
                </a:cubicBezTo>
                <a:close/>
                <a:moveTo>
                  <a:pt x="101" y="179"/>
                </a:moveTo>
                <a:cubicBezTo>
                  <a:pt x="101" y="179"/>
                  <a:pt x="101" y="179"/>
                  <a:pt x="102" y="180"/>
                </a:cubicBezTo>
                <a:cubicBezTo>
                  <a:pt x="102" y="179"/>
                  <a:pt x="102" y="178"/>
                  <a:pt x="103" y="178"/>
                </a:cubicBezTo>
                <a:cubicBezTo>
                  <a:pt x="103" y="178"/>
                  <a:pt x="103" y="178"/>
                  <a:pt x="103" y="177"/>
                </a:cubicBezTo>
                <a:cubicBezTo>
                  <a:pt x="102" y="178"/>
                  <a:pt x="102" y="178"/>
                  <a:pt x="101" y="179"/>
                </a:cubicBezTo>
                <a:close/>
                <a:moveTo>
                  <a:pt x="111" y="187"/>
                </a:moveTo>
                <a:cubicBezTo>
                  <a:pt x="111" y="188"/>
                  <a:pt x="112" y="187"/>
                  <a:pt x="112" y="187"/>
                </a:cubicBezTo>
                <a:cubicBezTo>
                  <a:pt x="111" y="187"/>
                  <a:pt x="112" y="187"/>
                  <a:pt x="112" y="186"/>
                </a:cubicBezTo>
                <a:cubicBezTo>
                  <a:pt x="111" y="186"/>
                  <a:pt x="112" y="187"/>
                  <a:pt x="111" y="187"/>
                </a:cubicBezTo>
                <a:close/>
                <a:moveTo>
                  <a:pt x="100" y="178"/>
                </a:moveTo>
                <a:cubicBezTo>
                  <a:pt x="100" y="179"/>
                  <a:pt x="101" y="179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0" y="178"/>
                  <a:pt x="100" y="178"/>
                </a:cubicBezTo>
                <a:close/>
                <a:moveTo>
                  <a:pt x="101" y="180"/>
                </a:moveTo>
                <a:cubicBezTo>
                  <a:pt x="101" y="179"/>
                  <a:pt x="101" y="181"/>
                  <a:pt x="102" y="180"/>
                </a:cubicBezTo>
                <a:cubicBezTo>
                  <a:pt x="102" y="180"/>
                  <a:pt x="101" y="179"/>
                  <a:pt x="101" y="179"/>
                </a:cubicBezTo>
                <a:cubicBezTo>
                  <a:pt x="101" y="179"/>
                  <a:pt x="100" y="180"/>
                  <a:pt x="101" y="180"/>
                </a:cubicBezTo>
                <a:close/>
                <a:moveTo>
                  <a:pt x="76" y="157"/>
                </a:moveTo>
                <a:cubicBezTo>
                  <a:pt x="76" y="157"/>
                  <a:pt x="77" y="156"/>
                  <a:pt x="76" y="156"/>
                </a:cubicBezTo>
                <a:cubicBezTo>
                  <a:pt x="76" y="156"/>
                  <a:pt x="76" y="157"/>
                  <a:pt x="76" y="157"/>
                </a:cubicBezTo>
                <a:close/>
                <a:moveTo>
                  <a:pt x="99" y="179"/>
                </a:moveTo>
                <a:cubicBezTo>
                  <a:pt x="99" y="178"/>
                  <a:pt x="100" y="180"/>
                  <a:pt x="100" y="179"/>
                </a:cubicBezTo>
                <a:cubicBezTo>
                  <a:pt x="99" y="179"/>
                  <a:pt x="100" y="179"/>
                  <a:pt x="100" y="178"/>
                </a:cubicBezTo>
                <a:cubicBezTo>
                  <a:pt x="100" y="178"/>
                  <a:pt x="99" y="179"/>
                  <a:pt x="99" y="179"/>
                </a:cubicBezTo>
                <a:close/>
                <a:moveTo>
                  <a:pt x="104" y="186"/>
                </a:moveTo>
                <a:cubicBezTo>
                  <a:pt x="105" y="185"/>
                  <a:pt x="105" y="185"/>
                  <a:pt x="105" y="185"/>
                </a:cubicBezTo>
                <a:cubicBezTo>
                  <a:pt x="105" y="184"/>
                  <a:pt x="104" y="185"/>
                  <a:pt x="104" y="186"/>
                </a:cubicBezTo>
                <a:close/>
                <a:moveTo>
                  <a:pt x="100" y="181"/>
                </a:move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1" y="181"/>
                  <a:pt x="101" y="181"/>
                </a:cubicBezTo>
                <a:cubicBezTo>
                  <a:pt x="100" y="181"/>
                  <a:pt x="100" y="180"/>
                  <a:pt x="100" y="181"/>
                </a:cubicBezTo>
                <a:close/>
                <a:moveTo>
                  <a:pt x="108" y="192"/>
                </a:moveTo>
                <a:cubicBezTo>
                  <a:pt x="108" y="191"/>
                  <a:pt x="109" y="190"/>
                  <a:pt x="109" y="190"/>
                </a:cubicBezTo>
                <a:cubicBezTo>
                  <a:pt x="108" y="191"/>
                  <a:pt x="107" y="191"/>
                  <a:pt x="108" y="192"/>
                </a:cubicBezTo>
                <a:close/>
                <a:moveTo>
                  <a:pt x="76" y="161"/>
                </a:moveTo>
                <a:cubicBezTo>
                  <a:pt x="76" y="161"/>
                  <a:pt x="77" y="162"/>
                  <a:pt x="77" y="161"/>
                </a:cubicBezTo>
                <a:cubicBezTo>
                  <a:pt x="77" y="161"/>
                  <a:pt x="77" y="161"/>
                  <a:pt x="77" y="161"/>
                </a:cubicBezTo>
                <a:cubicBezTo>
                  <a:pt x="77" y="161"/>
                  <a:pt x="78" y="161"/>
                  <a:pt x="77" y="161"/>
                </a:cubicBezTo>
                <a:cubicBezTo>
                  <a:pt x="77" y="161"/>
                  <a:pt x="77" y="161"/>
                  <a:pt x="76" y="161"/>
                </a:cubicBezTo>
                <a:close/>
                <a:moveTo>
                  <a:pt x="99" y="182"/>
                </a:moveTo>
                <a:cubicBezTo>
                  <a:pt x="99" y="182"/>
                  <a:pt x="99" y="182"/>
                  <a:pt x="99" y="182"/>
                </a:cubicBezTo>
                <a:cubicBezTo>
                  <a:pt x="100" y="182"/>
                  <a:pt x="100" y="182"/>
                  <a:pt x="100" y="181"/>
                </a:cubicBezTo>
                <a:cubicBezTo>
                  <a:pt x="99" y="181"/>
                  <a:pt x="99" y="182"/>
                  <a:pt x="99" y="182"/>
                </a:cubicBezTo>
                <a:close/>
                <a:moveTo>
                  <a:pt x="102" y="184"/>
                </a:moveTo>
                <a:cubicBezTo>
                  <a:pt x="102" y="184"/>
                  <a:pt x="102" y="185"/>
                  <a:pt x="102" y="185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2" y="185"/>
                  <a:pt x="103" y="185"/>
                  <a:pt x="103" y="184"/>
                </a:cubicBezTo>
                <a:cubicBezTo>
                  <a:pt x="103" y="185"/>
                  <a:pt x="102" y="184"/>
                  <a:pt x="102" y="184"/>
                </a:cubicBezTo>
                <a:close/>
                <a:moveTo>
                  <a:pt x="103" y="187"/>
                </a:moveTo>
                <a:cubicBezTo>
                  <a:pt x="104" y="186"/>
                  <a:pt x="104" y="186"/>
                  <a:pt x="104" y="185"/>
                </a:cubicBezTo>
                <a:cubicBezTo>
                  <a:pt x="104" y="186"/>
                  <a:pt x="103" y="186"/>
                  <a:pt x="103" y="187"/>
                </a:cubicBezTo>
                <a:close/>
                <a:moveTo>
                  <a:pt x="99" y="185"/>
                </a:moveTo>
                <a:cubicBezTo>
                  <a:pt x="99" y="185"/>
                  <a:pt x="100" y="185"/>
                  <a:pt x="100" y="185"/>
                </a:cubicBezTo>
                <a:cubicBezTo>
                  <a:pt x="100" y="185"/>
                  <a:pt x="101" y="185"/>
                  <a:pt x="101" y="186"/>
                </a:cubicBezTo>
                <a:cubicBezTo>
                  <a:pt x="102" y="186"/>
                  <a:pt x="100" y="184"/>
                  <a:pt x="102" y="184"/>
                </a:cubicBezTo>
                <a:cubicBezTo>
                  <a:pt x="101" y="184"/>
                  <a:pt x="101" y="184"/>
                  <a:pt x="101" y="183"/>
                </a:cubicBezTo>
                <a:cubicBezTo>
                  <a:pt x="100" y="184"/>
                  <a:pt x="99" y="184"/>
                  <a:pt x="99" y="185"/>
                </a:cubicBezTo>
                <a:close/>
                <a:moveTo>
                  <a:pt x="84" y="169"/>
                </a:moveTo>
                <a:cubicBezTo>
                  <a:pt x="84" y="169"/>
                  <a:pt x="85" y="169"/>
                  <a:pt x="85" y="168"/>
                </a:cubicBezTo>
                <a:cubicBezTo>
                  <a:pt x="85" y="169"/>
                  <a:pt x="84" y="169"/>
                  <a:pt x="84" y="169"/>
                </a:cubicBezTo>
                <a:close/>
                <a:moveTo>
                  <a:pt x="97" y="181"/>
                </a:moveTo>
                <a:cubicBezTo>
                  <a:pt x="98" y="181"/>
                  <a:pt x="97" y="182"/>
                  <a:pt x="98" y="182"/>
                </a:cubicBezTo>
                <a:cubicBezTo>
                  <a:pt x="98" y="181"/>
                  <a:pt x="98" y="181"/>
                  <a:pt x="98" y="181"/>
                </a:cubicBezTo>
                <a:cubicBezTo>
                  <a:pt x="98" y="181"/>
                  <a:pt x="98" y="181"/>
                  <a:pt x="97" y="181"/>
                </a:cubicBezTo>
                <a:close/>
                <a:moveTo>
                  <a:pt x="105" y="194"/>
                </a:moveTo>
                <a:cubicBezTo>
                  <a:pt x="106" y="194"/>
                  <a:pt x="106" y="192"/>
                  <a:pt x="107" y="192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06" y="192"/>
                  <a:pt x="105" y="193"/>
                  <a:pt x="105" y="194"/>
                </a:cubicBezTo>
                <a:close/>
                <a:moveTo>
                  <a:pt x="91" y="184"/>
                </a:moveTo>
                <a:cubicBezTo>
                  <a:pt x="92" y="184"/>
                  <a:pt x="91" y="185"/>
                  <a:pt x="91" y="185"/>
                </a:cubicBezTo>
                <a:cubicBezTo>
                  <a:pt x="92" y="185"/>
                  <a:pt x="92" y="184"/>
                  <a:pt x="93" y="184"/>
                </a:cubicBezTo>
                <a:cubicBezTo>
                  <a:pt x="92" y="184"/>
                  <a:pt x="92" y="184"/>
                  <a:pt x="92" y="183"/>
                </a:cubicBezTo>
                <a:cubicBezTo>
                  <a:pt x="92" y="184"/>
                  <a:pt x="92" y="184"/>
                  <a:pt x="91" y="184"/>
                </a:cubicBezTo>
                <a:close/>
                <a:moveTo>
                  <a:pt x="72" y="169"/>
                </a:moveTo>
                <a:cubicBezTo>
                  <a:pt x="73" y="170"/>
                  <a:pt x="73" y="170"/>
                  <a:pt x="73" y="170"/>
                </a:cubicBezTo>
                <a:cubicBezTo>
                  <a:pt x="73" y="169"/>
                  <a:pt x="75" y="168"/>
                  <a:pt x="74" y="167"/>
                </a:cubicBezTo>
                <a:cubicBezTo>
                  <a:pt x="73" y="168"/>
                  <a:pt x="73" y="169"/>
                  <a:pt x="72" y="169"/>
                </a:cubicBezTo>
                <a:close/>
                <a:moveTo>
                  <a:pt x="74" y="170"/>
                </a:moveTo>
                <a:cubicBezTo>
                  <a:pt x="75" y="170"/>
                  <a:pt x="76" y="169"/>
                  <a:pt x="76" y="168"/>
                </a:cubicBezTo>
                <a:cubicBezTo>
                  <a:pt x="75" y="169"/>
                  <a:pt x="74" y="170"/>
                  <a:pt x="74" y="170"/>
                </a:cubicBezTo>
                <a:close/>
                <a:moveTo>
                  <a:pt x="88" y="184"/>
                </a:moveTo>
                <a:cubicBezTo>
                  <a:pt x="89" y="185"/>
                  <a:pt x="89" y="185"/>
                  <a:pt x="89" y="185"/>
                </a:cubicBezTo>
                <a:cubicBezTo>
                  <a:pt x="90" y="184"/>
                  <a:pt x="90" y="184"/>
                  <a:pt x="90" y="183"/>
                </a:cubicBezTo>
                <a:cubicBezTo>
                  <a:pt x="90" y="183"/>
                  <a:pt x="89" y="184"/>
                  <a:pt x="88" y="184"/>
                </a:cubicBezTo>
                <a:close/>
                <a:moveTo>
                  <a:pt x="71" y="168"/>
                </a:moveTo>
                <a:cubicBezTo>
                  <a:pt x="71" y="168"/>
                  <a:pt x="71" y="167"/>
                  <a:pt x="71" y="167"/>
                </a:cubicBezTo>
                <a:cubicBezTo>
                  <a:pt x="71" y="167"/>
                  <a:pt x="71" y="168"/>
                  <a:pt x="71" y="168"/>
                </a:cubicBezTo>
                <a:close/>
                <a:moveTo>
                  <a:pt x="89" y="187"/>
                </a:moveTo>
                <a:cubicBezTo>
                  <a:pt x="90" y="188"/>
                  <a:pt x="90" y="187"/>
                  <a:pt x="90" y="187"/>
                </a:cubicBezTo>
                <a:cubicBezTo>
                  <a:pt x="91" y="187"/>
                  <a:pt x="91" y="186"/>
                  <a:pt x="91" y="186"/>
                </a:cubicBezTo>
                <a:cubicBezTo>
                  <a:pt x="90" y="186"/>
                  <a:pt x="90" y="187"/>
                  <a:pt x="89" y="186"/>
                </a:cubicBezTo>
                <a:cubicBezTo>
                  <a:pt x="89" y="186"/>
                  <a:pt x="90" y="187"/>
                  <a:pt x="89" y="187"/>
                </a:cubicBezTo>
                <a:close/>
                <a:moveTo>
                  <a:pt x="84" y="182"/>
                </a:moveTo>
                <a:cubicBezTo>
                  <a:pt x="84" y="182"/>
                  <a:pt x="85" y="180"/>
                  <a:pt x="84" y="180"/>
                </a:cubicBezTo>
                <a:cubicBezTo>
                  <a:pt x="84" y="181"/>
                  <a:pt x="83" y="181"/>
                  <a:pt x="84" y="182"/>
                </a:cubicBezTo>
                <a:close/>
                <a:moveTo>
                  <a:pt x="72" y="173"/>
                </a:moveTo>
                <a:cubicBezTo>
                  <a:pt x="72" y="173"/>
                  <a:pt x="73" y="173"/>
                  <a:pt x="73" y="173"/>
                </a:cubicBezTo>
                <a:cubicBezTo>
                  <a:pt x="73" y="173"/>
                  <a:pt x="73" y="173"/>
                  <a:pt x="73" y="172"/>
                </a:cubicBezTo>
                <a:cubicBezTo>
                  <a:pt x="72" y="172"/>
                  <a:pt x="75" y="172"/>
                  <a:pt x="74" y="171"/>
                </a:cubicBezTo>
                <a:cubicBezTo>
                  <a:pt x="73" y="171"/>
                  <a:pt x="73" y="172"/>
                  <a:pt x="72" y="173"/>
                </a:cubicBezTo>
                <a:close/>
                <a:moveTo>
                  <a:pt x="97" y="197"/>
                </a:moveTo>
                <a:cubicBezTo>
                  <a:pt x="98" y="196"/>
                  <a:pt x="99" y="195"/>
                  <a:pt x="99" y="194"/>
                </a:cubicBezTo>
                <a:cubicBezTo>
                  <a:pt x="99" y="195"/>
                  <a:pt x="97" y="195"/>
                  <a:pt x="97" y="197"/>
                </a:cubicBezTo>
                <a:close/>
                <a:moveTo>
                  <a:pt x="69" y="174"/>
                </a:moveTo>
                <a:cubicBezTo>
                  <a:pt x="70" y="173"/>
                  <a:pt x="71" y="172"/>
                  <a:pt x="72" y="171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1" y="172"/>
                  <a:pt x="69" y="172"/>
                  <a:pt x="69" y="174"/>
                </a:cubicBezTo>
                <a:close/>
                <a:moveTo>
                  <a:pt x="91" y="189"/>
                </a:moveTo>
                <a:cubicBezTo>
                  <a:pt x="91" y="189"/>
                  <a:pt x="92" y="189"/>
                  <a:pt x="91" y="188"/>
                </a:cubicBezTo>
                <a:cubicBezTo>
                  <a:pt x="91" y="189"/>
                  <a:pt x="90" y="189"/>
                  <a:pt x="91" y="189"/>
                </a:cubicBezTo>
                <a:close/>
                <a:moveTo>
                  <a:pt x="69" y="171"/>
                </a:moveTo>
                <a:cubicBezTo>
                  <a:pt x="69" y="170"/>
                  <a:pt x="70" y="169"/>
                  <a:pt x="70" y="169"/>
                </a:cubicBezTo>
                <a:cubicBezTo>
                  <a:pt x="69" y="169"/>
                  <a:pt x="68" y="170"/>
                  <a:pt x="69" y="171"/>
                </a:cubicBezTo>
                <a:close/>
                <a:moveTo>
                  <a:pt x="67" y="172"/>
                </a:moveTo>
                <a:cubicBezTo>
                  <a:pt x="68" y="173"/>
                  <a:pt x="68" y="172"/>
                  <a:pt x="68" y="171"/>
                </a:cubicBezTo>
                <a:lnTo>
                  <a:pt x="67" y="172"/>
                </a:lnTo>
                <a:close/>
                <a:moveTo>
                  <a:pt x="96" y="198"/>
                </a:moveTo>
                <a:cubicBezTo>
                  <a:pt x="97" y="198"/>
                  <a:pt x="97" y="197"/>
                  <a:pt x="97" y="197"/>
                </a:cubicBezTo>
                <a:cubicBezTo>
                  <a:pt x="96" y="197"/>
                  <a:pt x="96" y="198"/>
                  <a:pt x="96" y="198"/>
                </a:cubicBezTo>
                <a:close/>
                <a:moveTo>
                  <a:pt x="75" y="181"/>
                </a:moveTo>
                <a:cubicBezTo>
                  <a:pt x="76" y="181"/>
                  <a:pt x="77" y="180"/>
                  <a:pt x="76" y="180"/>
                </a:cubicBezTo>
                <a:cubicBezTo>
                  <a:pt x="76" y="180"/>
                  <a:pt x="75" y="181"/>
                  <a:pt x="75" y="181"/>
                </a:cubicBezTo>
                <a:close/>
                <a:moveTo>
                  <a:pt x="90" y="195"/>
                </a:moveTo>
                <a:cubicBezTo>
                  <a:pt x="91" y="196"/>
                  <a:pt x="91" y="194"/>
                  <a:pt x="92" y="194"/>
                </a:cubicBezTo>
                <a:cubicBezTo>
                  <a:pt x="92" y="194"/>
                  <a:pt x="92" y="194"/>
                  <a:pt x="91" y="193"/>
                </a:cubicBezTo>
                <a:cubicBezTo>
                  <a:pt x="91" y="194"/>
                  <a:pt x="91" y="195"/>
                  <a:pt x="90" y="195"/>
                </a:cubicBezTo>
                <a:close/>
                <a:moveTo>
                  <a:pt x="65" y="173"/>
                </a:moveTo>
                <a:cubicBezTo>
                  <a:pt x="66" y="173"/>
                  <a:pt x="66" y="172"/>
                  <a:pt x="66" y="172"/>
                </a:cubicBezTo>
                <a:cubicBezTo>
                  <a:pt x="66" y="172"/>
                  <a:pt x="65" y="173"/>
                  <a:pt x="65" y="173"/>
                </a:cubicBezTo>
                <a:close/>
                <a:moveTo>
                  <a:pt x="67" y="176"/>
                </a:moveTo>
                <a:cubicBezTo>
                  <a:pt x="68" y="177"/>
                  <a:pt x="69" y="175"/>
                  <a:pt x="68" y="175"/>
                </a:cubicBezTo>
                <a:cubicBezTo>
                  <a:pt x="68" y="176"/>
                  <a:pt x="67" y="176"/>
                  <a:pt x="67" y="176"/>
                </a:cubicBezTo>
                <a:close/>
                <a:moveTo>
                  <a:pt x="70" y="178"/>
                </a:moveTo>
                <a:cubicBezTo>
                  <a:pt x="70" y="179"/>
                  <a:pt x="70" y="178"/>
                  <a:pt x="70" y="177"/>
                </a:cubicBezTo>
                <a:cubicBezTo>
                  <a:pt x="70" y="177"/>
                  <a:pt x="70" y="178"/>
                  <a:pt x="70" y="178"/>
                </a:cubicBezTo>
                <a:close/>
                <a:moveTo>
                  <a:pt x="88" y="196"/>
                </a:moveTo>
                <a:cubicBezTo>
                  <a:pt x="89" y="196"/>
                  <a:pt x="90" y="195"/>
                  <a:pt x="89" y="194"/>
                </a:cubicBezTo>
                <a:cubicBezTo>
                  <a:pt x="89" y="196"/>
                  <a:pt x="87" y="195"/>
                  <a:pt x="88" y="196"/>
                </a:cubicBezTo>
                <a:close/>
                <a:moveTo>
                  <a:pt x="63" y="174"/>
                </a:moveTo>
                <a:cubicBezTo>
                  <a:pt x="63" y="174"/>
                  <a:pt x="63" y="174"/>
                  <a:pt x="63" y="174"/>
                </a:cubicBezTo>
                <a:cubicBezTo>
                  <a:pt x="64" y="174"/>
                  <a:pt x="64" y="173"/>
                  <a:pt x="64" y="172"/>
                </a:cubicBezTo>
                <a:cubicBezTo>
                  <a:pt x="64" y="172"/>
                  <a:pt x="64" y="173"/>
                  <a:pt x="63" y="174"/>
                </a:cubicBezTo>
                <a:close/>
                <a:moveTo>
                  <a:pt x="87" y="195"/>
                </a:moveTo>
                <a:cubicBezTo>
                  <a:pt x="87" y="194"/>
                  <a:pt x="87" y="194"/>
                  <a:pt x="88" y="194"/>
                </a:cubicBezTo>
                <a:cubicBezTo>
                  <a:pt x="87" y="193"/>
                  <a:pt x="87" y="193"/>
                  <a:pt x="87" y="193"/>
                </a:cubicBezTo>
                <a:cubicBezTo>
                  <a:pt x="87" y="194"/>
                  <a:pt x="86" y="194"/>
                  <a:pt x="87" y="195"/>
                </a:cubicBezTo>
                <a:close/>
                <a:moveTo>
                  <a:pt x="89" y="196"/>
                </a:moveTo>
                <a:cubicBezTo>
                  <a:pt x="89" y="196"/>
                  <a:pt x="90" y="197"/>
                  <a:pt x="90" y="197"/>
                </a:cubicBezTo>
                <a:cubicBezTo>
                  <a:pt x="90" y="196"/>
                  <a:pt x="90" y="196"/>
                  <a:pt x="89" y="196"/>
                </a:cubicBezTo>
                <a:close/>
                <a:moveTo>
                  <a:pt x="70" y="180"/>
                </a:moveTo>
                <a:cubicBezTo>
                  <a:pt x="70" y="180"/>
                  <a:pt x="70" y="180"/>
                  <a:pt x="70" y="179"/>
                </a:cubicBezTo>
                <a:cubicBezTo>
                  <a:pt x="70" y="179"/>
                  <a:pt x="69" y="179"/>
                  <a:pt x="69" y="180"/>
                </a:cubicBezTo>
                <a:cubicBezTo>
                  <a:pt x="69" y="180"/>
                  <a:pt x="69" y="180"/>
                  <a:pt x="70" y="180"/>
                </a:cubicBezTo>
                <a:close/>
                <a:moveTo>
                  <a:pt x="63" y="175"/>
                </a:moveTo>
                <a:cubicBezTo>
                  <a:pt x="62" y="175"/>
                  <a:pt x="61" y="176"/>
                  <a:pt x="61" y="177"/>
                </a:cubicBezTo>
                <a:cubicBezTo>
                  <a:pt x="62" y="177"/>
                  <a:pt x="63" y="175"/>
                  <a:pt x="63" y="174"/>
                </a:cubicBezTo>
                <a:cubicBezTo>
                  <a:pt x="63" y="174"/>
                  <a:pt x="63" y="175"/>
                  <a:pt x="63" y="175"/>
                </a:cubicBezTo>
                <a:close/>
                <a:moveTo>
                  <a:pt x="88" y="201"/>
                </a:moveTo>
                <a:cubicBezTo>
                  <a:pt x="88" y="202"/>
                  <a:pt x="88" y="202"/>
                  <a:pt x="89" y="202"/>
                </a:cubicBezTo>
                <a:cubicBezTo>
                  <a:pt x="89" y="201"/>
                  <a:pt x="89" y="201"/>
                  <a:pt x="90" y="200"/>
                </a:cubicBezTo>
                <a:cubicBezTo>
                  <a:pt x="90" y="200"/>
                  <a:pt x="90" y="200"/>
                  <a:pt x="90" y="199"/>
                </a:cubicBezTo>
                <a:cubicBezTo>
                  <a:pt x="90" y="199"/>
                  <a:pt x="90" y="199"/>
                  <a:pt x="90" y="199"/>
                </a:cubicBezTo>
                <a:cubicBezTo>
                  <a:pt x="89" y="200"/>
                  <a:pt x="89" y="201"/>
                  <a:pt x="88" y="201"/>
                </a:cubicBezTo>
                <a:close/>
                <a:moveTo>
                  <a:pt x="92" y="203"/>
                </a:moveTo>
                <a:cubicBezTo>
                  <a:pt x="92" y="203"/>
                  <a:pt x="93" y="202"/>
                  <a:pt x="93" y="202"/>
                </a:cubicBezTo>
                <a:cubicBezTo>
                  <a:pt x="92" y="202"/>
                  <a:pt x="92" y="202"/>
                  <a:pt x="92" y="203"/>
                </a:cubicBezTo>
                <a:close/>
                <a:moveTo>
                  <a:pt x="62" y="177"/>
                </a:moveTo>
                <a:cubicBezTo>
                  <a:pt x="62" y="177"/>
                  <a:pt x="63" y="177"/>
                  <a:pt x="63" y="176"/>
                </a:cubicBezTo>
                <a:cubicBezTo>
                  <a:pt x="62" y="176"/>
                  <a:pt x="62" y="177"/>
                  <a:pt x="62" y="177"/>
                </a:cubicBezTo>
                <a:close/>
                <a:moveTo>
                  <a:pt x="62" y="177"/>
                </a:moveTo>
                <a:cubicBezTo>
                  <a:pt x="62" y="178"/>
                  <a:pt x="63" y="178"/>
                  <a:pt x="63" y="178"/>
                </a:cubicBezTo>
                <a:cubicBezTo>
                  <a:pt x="63" y="177"/>
                  <a:pt x="63" y="177"/>
                  <a:pt x="62" y="177"/>
                </a:cubicBezTo>
                <a:close/>
                <a:moveTo>
                  <a:pt x="90" y="205"/>
                </a:moveTo>
                <a:cubicBezTo>
                  <a:pt x="90" y="205"/>
                  <a:pt x="92" y="204"/>
                  <a:pt x="91" y="203"/>
                </a:cubicBezTo>
                <a:cubicBezTo>
                  <a:pt x="91" y="203"/>
                  <a:pt x="90" y="204"/>
                  <a:pt x="90" y="205"/>
                </a:cubicBezTo>
                <a:close/>
                <a:moveTo>
                  <a:pt x="89" y="203"/>
                </a:moveTo>
                <a:cubicBezTo>
                  <a:pt x="90" y="204"/>
                  <a:pt x="91" y="202"/>
                  <a:pt x="90" y="202"/>
                </a:cubicBezTo>
                <a:cubicBezTo>
                  <a:pt x="90" y="203"/>
                  <a:pt x="90" y="203"/>
                  <a:pt x="89" y="203"/>
                </a:cubicBezTo>
                <a:close/>
                <a:moveTo>
                  <a:pt x="78" y="193"/>
                </a:moveTo>
                <a:cubicBezTo>
                  <a:pt x="76" y="194"/>
                  <a:pt x="79" y="195"/>
                  <a:pt x="78" y="196"/>
                </a:cubicBezTo>
                <a:cubicBezTo>
                  <a:pt x="79" y="196"/>
                  <a:pt x="80" y="194"/>
                  <a:pt x="80" y="194"/>
                </a:cubicBezTo>
                <a:cubicBezTo>
                  <a:pt x="79" y="195"/>
                  <a:pt x="78" y="194"/>
                  <a:pt x="78" y="193"/>
                </a:cubicBezTo>
                <a:close/>
                <a:moveTo>
                  <a:pt x="70" y="188"/>
                </a:moveTo>
                <a:cubicBezTo>
                  <a:pt x="69" y="188"/>
                  <a:pt x="70" y="188"/>
                  <a:pt x="69" y="188"/>
                </a:cubicBezTo>
                <a:cubicBezTo>
                  <a:pt x="69" y="189"/>
                  <a:pt x="67" y="189"/>
                  <a:pt x="68" y="190"/>
                </a:cubicBezTo>
                <a:cubicBezTo>
                  <a:pt x="68" y="189"/>
                  <a:pt x="70" y="190"/>
                  <a:pt x="70" y="188"/>
                </a:cubicBezTo>
                <a:cubicBezTo>
                  <a:pt x="70" y="188"/>
                  <a:pt x="70" y="188"/>
                  <a:pt x="70" y="188"/>
                </a:cubicBezTo>
                <a:close/>
                <a:moveTo>
                  <a:pt x="66" y="185"/>
                </a:moveTo>
                <a:cubicBezTo>
                  <a:pt x="65" y="185"/>
                  <a:pt x="65" y="185"/>
                  <a:pt x="66" y="186"/>
                </a:cubicBezTo>
                <a:cubicBezTo>
                  <a:pt x="66" y="185"/>
                  <a:pt x="66" y="184"/>
                  <a:pt x="66" y="185"/>
                </a:cubicBezTo>
                <a:close/>
                <a:moveTo>
                  <a:pt x="79" y="199"/>
                </a:moveTo>
                <a:cubicBezTo>
                  <a:pt x="80" y="199"/>
                  <a:pt x="81" y="198"/>
                  <a:pt x="81" y="198"/>
                </a:cubicBezTo>
                <a:cubicBezTo>
                  <a:pt x="80" y="198"/>
                  <a:pt x="79" y="199"/>
                  <a:pt x="79" y="199"/>
                </a:cubicBezTo>
                <a:close/>
                <a:moveTo>
                  <a:pt x="84" y="202"/>
                </a:moveTo>
                <a:cubicBezTo>
                  <a:pt x="85" y="202"/>
                  <a:pt x="85" y="201"/>
                  <a:pt x="85" y="201"/>
                </a:cubicBezTo>
                <a:cubicBezTo>
                  <a:pt x="84" y="201"/>
                  <a:pt x="84" y="202"/>
                  <a:pt x="84" y="202"/>
                </a:cubicBezTo>
                <a:close/>
                <a:moveTo>
                  <a:pt x="58" y="182"/>
                </a:moveTo>
                <a:cubicBezTo>
                  <a:pt x="58" y="183"/>
                  <a:pt x="60" y="181"/>
                  <a:pt x="59" y="181"/>
                </a:cubicBezTo>
                <a:cubicBezTo>
                  <a:pt x="59" y="181"/>
                  <a:pt x="57" y="182"/>
                  <a:pt x="58" y="182"/>
                </a:cubicBezTo>
                <a:close/>
                <a:moveTo>
                  <a:pt x="76" y="197"/>
                </a:moveTo>
                <a:cubicBezTo>
                  <a:pt x="77" y="198"/>
                  <a:pt x="78" y="196"/>
                  <a:pt x="77" y="197"/>
                </a:cubicBezTo>
                <a:cubicBezTo>
                  <a:pt x="77" y="197"/>
                  <a:pt x="76" y="197"/>
                  <a:pt x="76" y="197"/>
                </a:cubicBezTo>
                <a:close/>
                <a:moveTo>
                  <a:pt x="68" y="191"/>
                </a:moveTo>
                <a:cubicBezTo>
                  <a:pt x="68" y="191"/>
                  <a:pt x="68" y="191"/>
                  <a:pt x="69" y="191"/>
                </a:cubicBezTo>
                <a:cubicBezTo>
                  <a:pt x="68" y="191"/>
                  <a:pt x="69" y="190"/>
                  <a:pt x="69" y="190"/>
                </a:cubicBezTo>
                <a:cubicBezTo>
                  <a:pt x="68" y="190"/>
                  <a:pt x="68" y="191"/>
                  <a:pt x="68" y="191"/>
                </a:cubicBezTo>
                <a:close/>
                <a:moveTo>
                  <a:pt x="69" y="194"/>
                </a:moveTo>
                <a:cubicBezTo>
                  <a:pt x="70" y="195"/>
                  <a:pt x="70" y="194"/>
                  <a:pt x="71" y="194"/>
                </a:cubicBezTo>
                <a:cubicBezTo>
                  <a:pt x="70" y="193"/>
                  <a:pt x="71" y="193"/>
                  <a:pt x="70" y="193"/>
                </a:cubicBezTo>
                <a:cubicBezTo>
                  <a:pt x="70" y="193"/>
                  <a:pt x="70" y="194"/>
                  <a:pt x="69" y="194"/>
                </a:cubicBezTo>
                <a:close/>
                <a:moveTo>
                  <a:pt x="64" y="195"/>
                </a:moveTo>
                <a:cubicBezTo>
                  <a:pt x="64" y="194"/>
                  <a:pt x="64" y="195"/>
                  <a:pt x="64" y="194"/>
                </a:cubicBezTo>
                <a:cubicBezTo>
                  <a:pt x="65" y="193"/>
                  <a:pt x="65" y="191"/>
                  <a:pt x="67" y="190"/>
                </a:cubicBezTo>
                <a:cubicBezTo>
                  <a:pt x="67" y="191"/>
                  <a:pt x="67" y="192"/>
                  <a:pt x="68" y="191"/>
                </a:cubicBezTo>
                <a:cubicBezTo>
                  <a:pt x="67" y="193"/>
                  <a:pt x="66" y="194"/>
                  <a:pt x="65" y="195"/>
                </a:cubicBezTo>
                <a:cubicBezTo>
                  <a:pt x="65" y="194"/>
                  <a:pt x="66" y="194"/>
                  <a:pt x="66" y="193"/>
                </a:cubicBezTo>
                <a:cubicBezTo>
                  <a:pt x="65" y="192"/>
                  <a:pt x="65" y="195"/>
                  <a:pt x="64" y="195"/>
                </a:cubicBezTo>
                <a:cubicBezTo>
                  <a:pt x="64" y="195"/>
                  <a:pt x="64" y="195"/>
                  <a:pt x="64" y="195"/>
                </a:cubicBezTo>
                <a:close/>
                <a:moveTo>
                  <a:pt x="66" y="192"/>
                </a:moveTo>
                <a:cubicBezTo>
                  <a:pt x="66" y="192"/>
                  <a:pt x="68" y="192"/>
                  <a:pt x="67" y="191"/>
                </a:cubicBezTo>
                <a:cubicBezTo>
                  <a:pt x="67" y="192"/>
                  <a:pt x="66" y="192"/>
                  <a:pt x="66" y="192"/>
                </a:cubicBezTo>
                <a:close/>
                <a:moveTo>
                  <a:pt x="68" y="196"/>
                </a:moveTo>
                <a:cubicBezTo>
                  <a:pt x="69" y="196"/>
                  <a:pt x="69" y="195"/>
                  <a:pt x="69" y="195"/>
                </a:cubicBezTo>
                <a:cubicBezTo>
                  <a:pt x="69" y="195"/>
                  <a:pt x="68" y="196"/>
                  <a:pt x="68" y="196"/>
                </a:cubicBezTo>
                <a:close/>
                <a:moveTo>
                  <a:pt x="81" y="205"/>
                </a:moveTo>
                <a:cubicBezTo>
                  <a:pt x="81" y="206"/>
                  <a:pt x="80" y="206"/>
                  <a:pt x="80" y="207"/>
                </a:cubicBezTo>
                <a:cubicBezTo>
                  <a:pt x="81" y="207"/>
                  <a:pt x="81" y="206"/>
                  <a:pt x="81" y="205"/>
                </a:cubicBezTo>
                <a:close/>
                <a:moveTo>
                  <a:pt x="85" y="210"/>
                </a:moveTo>
                <a:cubicBezTo>
                  <a:pt x="85" y="211"/>
                  <a:pt x="84" y="211"/>
                  <a:pt x="84" y="213"/>
                </a:cubicBezTo>
                <a:cubicBezTo>
                  <a:pt x="84" y="212"/>
                  <a:pt x="87" y="210"/>
                  <a:pt x="86" y="210"/>
                </a:cubicBezTo>
                <a:cubicBezTo>
                  <a:pt x="86" y="210"/>
                  <a:pt x="85" y="210"/>
                  <a:pt x="85" y="210"/>
                </a:cubicBezTo>
                <a:close/>
                <a:moveTo>
                  <a:pt x="81" y="210"/>
                </a:moveTo>
                <a:cubicBezTo>
                  <a:pt x="82" y="210"/>
                  <a:pt x="83" y="209"/>
                  <a:pt x="83" y="207"/>
                </a:cubicBezTo>
                <a:cubicBezTo>
                  <a:pt x="82" y="208"/>
                  <a:pt x="81" y="209"/>
                  <a:pt x="81" y="210"/>
                </a:cubicBezTo>
                <a:close/>
                <a:moveTo>
                  <a:pt x="67" y="196"/>
                </a:moveTo>
                <a:cubicBezTo>
                  <a:pt x="67" y="195"/>
                  <a:pt x="67" y="195"/>
                  <a:pt x="67" y="195"/>
                </a:cubicBezTo>
                <a:cubicBezTo>
                  <a:pt x="66" y="194"/>
                  <a:pt x="67" y="195"/>
                  <a:pt x="67" y="196"/>
                </a:cubicBezTo>
                <a:close/>
                <a:moveTo>
                  <a:pt x="54" y="186"/>
                </a:moveTo>
                <a:cubicBezTo>
                  <a:pt x="55" y="186"/>
                  <a:pt x="55" y="186"/>
                  <a:pt x="55" y="186"/>
                </a:cubicBezTo>
                <a:cubicBezTo>
                  <a:pt x="55" y="186"/>
                  <a:pt x="55" y="187"/>
                  <a:pt x="55" y="187"/>
                </a:cubicBezTo>
                <a:cubicBezTo>
                  <a:pt x="56" y="186"/>
                  <a:pt x="55" y="186"/>
                  <a:pt x="55" y="186"/>
                </a:cubicBezTo>
                <a:cubicBezTo>
                  <a:pt x="55" y="185"/>
                  <a:pt x="55" y="186"/>
                  <a:pt x="54" y="186"/>
                </a:cubicBezTo>
                <a:cubicBezTo>
                  <a:pt x="54" y="186"/>
                  <a:pt x="54" y="186"/>
                  <a:pt x="54" y="186"/>
                </a:cubicBezTo>
                <a:close/>
                <a:moveTo>
                  <a:pt x="63" y="194"/>
                </a:moveTo>
                <a:cubicBezTo>
                  <a:pt x="63" y="194"/>
                  <a:pt x="64" y="194"/>
                  <a:pt x="64" y="193"/>
                </a:cubicBezTo>
                <a:cubicBezTo>
                  <a:pt x="63" y="193"/>
                  <a:pt x="62" y="194"/>
                  <a:pt x="63" y="194"/>
                </a:cubicBezTo>
                <a:close/>
                <a:moveTo>
                  <a:pt x="68" y="198"/>
                </a:moveTo>
                <a:cubicBezTo>
                  <a:pt x="68" y="197"/>
                  <a:pt x="68" y="197"/>
                  <a:pt x="68" y="197"/>
                </a:cubicBezTo>
                <a:cubicBezTo>
                  <a:pt x="68" y="197"/>
                  <a:pt x="67" y="198"/>
                  <a:pt x="68" y="198"/>
                </a:cubicBezTo>
                <a:close/>
                <a:moveTo>
                  <a:pt x="68" y="200"/>
                </a:moveTo>
                <a:cubicBezTo>
                  <a:pt x="69" y="201"/>
                  <a:pt x="69" y="200"/>
                  <a:pt x="70" y="200"/>
                </a:cubicBezTo>
                <a:cubicBezTo>
                  <a:pt x="70" y="200"/>
                  <a:pt x="70" y="199"/>
                  <a:pt x="70" y="199"/>
                </a:cubicBezTo>
                <a:cubicBezTo>
                  <a:pt x="70" y="199"/>
                  <a:pt x="70" y="199"/>
                  <a:pt x="70" y="198"/>
                </a:cubicBezTo>
                <a:cubicBezTo>
                  <a:pt x="69" y="199"/>
                  <a:pt x="69" y="200"/>
                  <a:pt x="68" y="200"/>
                </a:cubicBezTo>
                <a:close/>
                <a:moveTo>
                  <a:pt x="53" y="186"/>
                </a:moveTo>
                <a:cubicBezTo>
                  <a:pt x="53" y="185"/>
                  <a:pt x="54" y="185"/>
                  <a:pt x="53" y="184"/>
                </a:cubicBezTo>
                <a:cubicBezTo>
                  <a:pt x="53" y="184"/>
                  <a:pt x="53" y="185"/>
                  <a:pt x="53" y="186"/>
                </a:cubicBezTo>
                <a:close/>
                <a:moveTo>
                  <a:pt x="66" y="197"/>
                </a:moveTo>
                <a:cubicBezTo>
                  <a:pt x="67" y="196"/>
                  <a:pt x="66" y="197"/>
                  <a:pt x="66" y="196"/>
                </a:cubicBezTo>
                <a:cubicBezTo>
                  <a:pt x="66" y="196"/>
                  <a:pt x="66" y="197"/>
                  <a:pt x="66" y="197"/>
                </a:cubicBezTo>
                <a:close/>
                <a:moveTo>
                  <a:pt x="71" y="202"/>
                </a:moveTo>
                <a:cubicBezTo>
                  <a:pt x="71" y="202"/>
                  <a:pt x="72" y="202"/>
                  <a:pt x="72" y="201"/>
                </a:cubicBezTo>
                <a:cubicBezTo>
                  <a:pt x="71" y="201"/>
                  <a:pt x="70" y="202"/>
                  <a:pt x="71" y="202"/>
                </a:cubicBezTo>
                <a:close/>
                <a:moveTo>
                  <a:pt x="60" y="193"/>
                </a:moveTo>
                <a:cubicBezTo>
                  <a:pt x="61" y="193"/>
                  <a:pt x="61" y="193"/>
                  <a:pt x="61" y="194"/>
                </a:cubicBezTo>
                <a:cubicBezTo>
                  <a:pt x="61" y="193"/>
                  <a:pt x="61" y="194"/>
                  <a:pt x="61" y="194"/>
                </a:cubicBezTo>
                <a:cubicBezTo>
                  <a:pt x="61" y="194"/>
                  <a:pt x="62" y="193"/>
                  <a:pt x="61" y="193"/>
                </a:cubicBezTo>
                <a:cubicBezTo>
                  <a:pt x="61" y="193"/>
                  <a:pt x="61" y="193"/>
                  <a:pt x="60" y="193"/>
                </a:cubicBezTo>
                <a:close/>
                <a:moveTo>
                  <a:pt x="54" y="191"/>
                </a:moveTo>
                <a:cubicBezTo>
                  <a:pt x="55" y="191"/>
                  <a:pt x="56" y="190"/>
                  <a:pt x="56" y="189"/>
                </a:cubicBezTo>
                <a:cubicBezTo>
                  <a:pt x="55" y="189"/>
                  <a:pt x="54" y="190"/>
                  <a:pt x="54" y="191"/>
                </a:cubicBezTo>
                <a:close/>
                <a:moveTo>
                  <a:pt x="76" y="210"/>
                </a:moveTo>
                <a:cubicBezTo>
                  <a:pt x="77" y="209"/>
                  <a:pt x="78" y="209"/>
                  <a:pt x="78" y="208"/>
                </a:cubicBezTo>
                <a:cubicBezTo>
                  <a:pt x="78" y="208"/>
                  <a:pt x="76" y="210"/>
                  <a:pt x="76" y="210"/>
                </a:cubicBezTo>
                <a:close/>
                <a:moveTo>
                  <a:pt x="75" y="208"/>
                </a:moveTo>
                <a:cubicBezTo>
                  <a:pt x="75" y="208"/>
                  <a:pt x="75" y="208"/>
                  <a:pt x="75" y="208"/>
                </a:cubicBezTo>
                <a:cubicBezTo>
                  <a:pt x="75" y="208"/>
                  <a:pt x="75" y="207"/>
                  <a:pt x="75" y="207"/>
                </a:cubicBezTo>
                <a:cubicBezTo>
                  <a:pt x="75" y="207"/>
                  <a:pt x="75" y="207"/>
                  <a:pt x="75" y="207"/>
                </a:cubicBezTo>
                <a:cubicBezTo>
                  <a:pt x="74" y="207"/>
                  <a:pt x="75" y="207"/>
                  <a:pt x="74" y="208"/>
                </a:cubicBezTo>
                <a:lnTo>
                  <a:pt x="75" y="208"/>
                </a:lnTo>
                <a:close/>
                <a:moveTo>
                  <a:pt x="74" y="206"/>
                </a:moveTo>
                <a:cubicBezTo>
                  <a:pt x="73" y="207"/>
                  <a:pt x="73" y="205"/>
                  <a:pt x="73" y="206"/>
                </a:cubicBezTo>
                <a:cubicBezTo>
                  <a:pt x="73" y="206"/>
                  <a:pt x="72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4" y="207"/>
                  <a:pt x="74" y="206"/>
                  <a:pt x="74" y="206"/>
                </a:cubicBezTo>
                <a:close/>
                <a:moveTo>
                  <a:pt x="50" y="189"/>
                </a:moveTo>
                <a:cubicBezTo>
                  <a:pt x="51" y="190"/>
                  <a:pt x="52" y="189"/>
                  <a:pt x="51" y="188"/>
                </a:cubicBezTo>
                <a:cubicBezTo>
                  <a:pt x="51" y="189"/>
                  <a:pt x="51" y="189"/>
                  <a:pt x="50" y="189"/>
                </a:cubicBezTo>
                <a:close/>
                <a:moveTo>
                  <a:pt x="53" y="192"/>
                </a:moveTo>
                <a:cubicBezTo>
                  <a:pt x="54" y="193"/>
                  <a:pt x="54" y="192"/>
                  <a:pt x="54" y="192"/>
                </a:cubicBezTo>
                <a:cubicBezTo>
                  <a:pt x="54" y="192"/>
                  <a:pt x="54" y="191"/>
                  <a:pt x="54" y="191"/>
                </a:cubicBezTo>
                <a:lnTo>
                  <a:pt x="53" y="192"/>
                </a:lnTo>
                <a:close/>
                <a:moveTo>
                  <a:pt x="73" y="209"/>
                </a:moveTo>
                <a:cubicBezTo>
                  <a:pt x="73" y="209"/>
                  <a:pt x="73" y="210"/>
                  <a:pt x="73" y="209"/>
                </a:cubicBezTo>
                <a:cubicBezTo>
                  <a:pt x="73" y="209"/>
                  <a:pt x="74" y="210"/>
                  <a:pt x="74" y="209"/>
                </a:cubicBezTo>
                <a:cubicBezTo>
                  <a:pt x="74" y="209"/>
                  <a:pt x="74" y="208"/>
                  <a:pt x="74" y="208"/>
                </a:cubicBezTo>
                <a:cubicBezTo>
                  <a:pt x="73" y="209"/>
                  <a:pt x="73" y="208"/>
                  <a:pt x="73" y="208"/>
                </a:cubicBezTo>
                <a:cubicBezTo>
                  <a:pt x="73" y="208"/>
                  <a:pt x="73" y="209"/>
                  <a:pt x="73" y="209"/>
                </a:cubicBezTo>
                <a:cubicBezTo>
                  <a:pt x="73" y="209"/>
                  <a:pt x="73" y="209"/>
                  <a:pt x="73" y="209"/>
                </a:cubicBezTo>
                <a:close/>
                <a:moveTo>
                  <a:pt x="49" y="190"/>
                </a:moveTo>
                <a:cubicBezTo>
                  <a:pt x="49" y="190"/>
                  <a:pt x="50" y="189"/>
                  <a:pt x="50" y="189"/>
                </a:cubicBezTo>
                <a:cubicBezTo>
                  <a:pt x="50" y="189"/>
                  <a:pt x="49" y="190"/>
                  <a:pt x="49" y="190"/>
                </a:cubicBezTo>
                <a:close/>
                <a:moveTo>
                  <a:pt x="52" y="194"/>
                </a:moveTo>
                <a:cubicBezTo>
                  <a:pt x="53" y="194"/>
                  <a:pt x="54" y="193"/>
                  <a:pt x="53" y="192"/>
                </a:cubicBezTo>
                <a:cubicBezTo>
                  <a:pt x="53" y="193"/>
                  <a:pt x="52" y="193"/>
                  <a:pt x="52" y="194"/>
                </a:cubicBezTo>
                <a:close/>
                <a:moveTo>
                  <a:pt x="66" y="205"/>
                </a:moveTo>
                <a:cubicBezTo>
                  <a:pt x="66" y="205"/>
                  <a:pt x="67" y="204"/>
                  <a:pt x="67" y="204"/>
                </a:cubicBezTo>
                <a:cubicBezTo>
                  <a:pt x="67" y="204"/>
                  <a:pt x="67" y="204"/>
                  <a:pt x="67" y="204"/>
                </a:cubicBezTo>
                <a:cubicBezTo>
                  <a:pt x="67" y="204"/>
                  <a:pt x="66" y="205"/>
                  <a:pt x="66" y="205"/>
                </a:cubicBezTo>
                <a:close/>
                <a:moveTo>
                  <a:pt x="58" y="198"/>
                </a:moveTo>
                <a:cubicBezTo>
                  <a:pt x="57" y="198"/>
                  <a:pt x="57" y="197"/>
                  <a:pt x="57" y="197"/>
                </a:cubicBezTo>
                <a:cubicBezTo>
                  <a:pt x="56" y="197"/>
                  <a:pt x="57" y="198"/>
                  <a:pt x="58" y="198"/>
                </a:cubicBezTo>
                <a:close/>
                <a:moveTo>
                  <a:pt x="50" y="197"/>
                </a:moveTo>
                <a:cubicBezTo>
                  <a:pt x="51" y="196"/>
                  <a:pt x="51" y="195"/>
                  <a:pt x="52" y="195"/>
                </a:cubicBezTo>
                <a:cubicBezTo>
                  <a:pt x="52" y="194"/>
                  <a:pt x="52" y="194"/>
                  <a:pt x="52" y="194"/>
                </a:cubicBezTo>
                <a:cubicBezTo>
                  <a:pt x="51" y="195"/>
                  <a:pt x="50" y="196"/>
                  <a:pt x="50" y="197"/>
                </a:cubicBezTo>
                <a:close/>
                <a:moveTo>
                  <a:pt x="79" y="218"/>
                </a:moveTo>
                <a:cubicBezTo>
                  <a:pt x="80" y="219"/>
                  <a:pt x="80" y="218"/>
                  <a:pt x="80" y="218"/>
                </a:cubicBezTo>
                <a:cubicBezTo>
                  <a:pt x="80" y="218"/>
                  <a:pt x="80" y="218"/>
                  <a:pt x="79" y="218"/>
                </a:cubicBezTo>
                <a:close/>
                <a:moveTo>
                  <a:pt x="45" y="192"/>
                </a:moveTo>
                <a:cubicBezTo>
                  <a:pt x="45" y="192"/>
                  <a:pt x="47" y="192"/>
                  <a:pt x="46" y="191"/>
                </a:cubicBezTo>
                <a:cubicBezTo>
                  <a:pt x="46" y="192"/>
                  <a:pt x="45" y="191"/>
                  <a:pt x="45" y="192"/>
                </a:cubicBezTo>
                <a:close/>
                <a:moveTo>
                  <a:pt x="42" y="196"/>
                </a:moveTo>
                <a:cubicBezTo>
                  <a:pt x="44" y="196"/>
                  <a:pt x="43" y="194"/>
                  <a:pt x="45" y="193"/>
                </a:cubicBezTo>
                <a:cubicBezTo>
                  <a:pt x="44" y="193"/>
                  <a:pt x="44" y="193"/>
                  <a:pt x="44" y="193"/>
                </a:cubicBezTo>
                <a:cubicBezTo>
                  <a:pt x="44" y="194"/>
                  <a:pt x="42" y="194"/>
                  <a:pt x="42" y="196"/>
                </a:cubicBezTo>
                <a:close/>
                <a:moveTo>
                  <a:pt x="49" y="199"/>
                </a:moveTo>
                <a:cubicBezTo>
                  <a:pt x="49" y="198"/>
                  <a:pt x="50" y="198"/>
                  <a:pt x="49" y="197"/>
                </a:cubicBezTo>
                <a:cubicBezTo>
                  <a:pt x="49" y="198"/>
                  <a:pt x="48" y="198"/>
                  <a:pt x="49" y="199"/>
                </a:cubicBezTo>
                <a:close/>
                <a:moveTo>
                  <a:pt x="67" y="214"/>
                </a:moveTo>
                <a:cubicBezTo>
                  <a:pt x="67" y="214"/>
                  <a:pt x="66" y="215"/>
                  <a:pt x="67" y="215"/>
                </a:cubicBezTo>
                <a:cubicBezTo>
                  <a:pt x="66" y="214"/>
                  <a:pt x="68" y="214"/>
                  <a:pt x="68" y="214"/>
                </a:cubicBezTo>
                <a:cubicBezTo>
                  <a:pt x="67" y="214"/>
                  <a:pt x="67" y="214"/>
                  <a:pt x="67" y="214"/>
                </a:cubicBezTo>
                <a:close/>
                <a:moveTo>
                  <a:pt x="72" y="224"/>
                </a:moveTo>
                <a:cubicBezTo>
                  <a:pt x="72" y="224"/>
                  <a:pt x="74" y="222"/>
                  <a:pt x="74" y="221"/>
                </a:cubicBezTo>
                <a:cubicBezTo>
                  <a:pt x="74" y="222"/>
                  <a:pt x="72" y="224"/>
                  <a:pt x="72" y="224"/>
                </a:cubicBezTo>
                <a:close/>
                <a:moveTo>
                  <a:pt x="59" y="212"/>
                </a:moveTo>
                <a:cubicBezTo>
                  <a:pt x="59" y="211"/>
                  <a:pt x="61" y="211"/>
                  <a:pt x="61" y="211"/>
                </a:cubicBezTo>
                <a:cubicBezTo>
                  <a:pt x="60" y="211"/>
                  <a:pt x="59" y="211"/>
                  <a:pt x="59" y="212"/>
                </a:cubicBezTo>
                <a:close/>
                <a:moveTo>
                  <a:pt x="71" y="219"/>
                </a:moveTo>
                <a:cubicBezTo>
                  <a:pt x="71" y="219"/>
                  <a:pt x="70" y="219"/>
                  <a:pt x="70" y="218"/>
                </a:cubicBezTo>
                <a:cubicBezTo>
                  <a:pt x="70" y="219"/>
                  <a:pt x="70" y="219"/>
                  <a:pt x="71" y="219"/>
                </a:cubicBezTo>
                <a:close/>
                <a:moveTo>
                  <a:pt x="41" y="197"/>
                </a:moveTo>
                <a:cubicBezTo>
                  <a:pt x="42" y="198"/>
                  <a:pt x="42" y="197"/>
                  <a:pt x="42" y="196"/>
                </a:cubicBezTo>
                <a:cubicBezTo>
                  <a:pt x="42" y="196"/>
                  <a:pt x="42" y="196"/>
                  <a:pt x="41" y="197"/>
                </a:cubicBezTo>
                <a:close/>
                <a:moveTo>
                  <a:pt x="57" y="214"/>
                </a:moveTo>
                <a:cubicBezTo>
                  <a:pt x="57" y="214"/>
                  <a:pt x="57" y="214"/>
                  <a:pt x="57" y="215"/>
                </a:cubicBezTo>
                <a:cubicBezTo>
                  <a:pt x="58" y="214"/>
                  <a:pt x="58" y="214"/>
                  <a:pt x="58" y="213"/>
                </a:cubicBezTo>
                <a:cubicBezTo>
                  <a:pt x="58" y="214"/>
                  <a:pt x="58" y="214"/>
                  <a:pt x="57" y="214"/>
                </a:cubicBezTo>
                <a:close/>
                <a:moveTo>
                  <a:pt x="62" y="219"/>
                </a:moveTo>
                <a:cubicBezTo>
                  <a:pt x="62" y="218"/>
                  <a:pt x="62" y="218"/>
                  <a:pt x="62" y="218"/>
                </a:cubicBezTo>
                <a:cubicBezTo>
                  <a:pt x="61" y="218"/>
                  <a:pt x="61" y="218"/>
                  <a:pt x="62" y="219"/>
                </a:cubicBezTo>
                <a:close/>
                <a:moveTo>
                  <a:pt x="62" y="219"/>
                </a:moveTo>
                <a:cubicBezTo>
                  <a:pt x="62" y="220"/>
                  <a:pt x="63" y="220"/>
                  <a:pt x="63" y="220"/>
                </a:cubicBezTo>
                <a:cubicBezTo>
                  <a:pt x="63" y="220"/>
                  <a:pt x="62" y="219"/>
                  <a:pt x="62" y="219"/>
                </a:cubicBezTo>
                <a:close/>
                <a:moveTo>
                  <a:pt x="43" y="206"/>
                </a:moveTo>
                <a:cubicBezTo>
                  <a:pt x="43" y="205"/>
                  <a:pt x="44" y="204"/>
                  <a:pt x="43" y="204"/>
                </a:cubicBezTo>
                <a:cubicBezTo>
                  <a:pt x="42" y="205"/>
                  <a:pt x="42" y="205"/>
                  <a:pt x="43" y="206"/>
                </a:cubicBezTo>
                <a:close/>
                <a:moveTo>
                  <a:pt x="59" y="218"/>
                </a:moveTo>
                <a:cubicBezTo>
                  <a:pt x="60" y="219"/>
                  <a:pt x="60" y="218"/>
                  <a:pt x="60" y="217"/>
                </a:cubicBezTo>
                <a:cubicBezTo>
                  <a:pt x="60" y="217"/>
                  <a:pt x="59" y="218"/>
                  <a:pt x="59" y="218"/>
                </a:cubicBezTo>
                <a:close/>
                <a:moveTo>
                  <a:pt x="57" y="218"/>
                </a:moveTo>
                <a:cubicBezTo>
                  <a:pt x="57" y="217"/>
                  <a:pt x="58" y="217"/>
                  <a:pt x="58" y="216"/>
                </a:cubicBezTo>
                <a:cubicBezTo>
                  <a:pt x="58" y="216"/>
                  <a:pt x="57" y="217"/>
                  <a:pt x="57" y="218"/>
                </a:cubicBezTo>
                <a:close/>
                <a:moveTo>
                  <a:pt x="64" y="226"/>
                </a:moveTo>
                <a:cubicBezTo>
                  <a:pt x="65" y="225"/>
                  <a:pt x="66" y="225"/>
                  <a:pt x="66" y="224"/>
                </a:cubicBezTo>
                <a:cubicBezTo>
                  <a:pt x="66" y="224"/>
                  <a:pt x="66" y="224"/>
                  <a:pt x="66" y="223"/>
                </a:cubicBezTo>
                <a:cubicBezTo>
                  <a:pt x="65" y="224"/>
                  <a:pt x="64" y="225"/>
                  <a:pt x="64" y="226"/>
                </a:cubicBezTo>
                <a:close/>
                <a:moveTo>
                  <a:pt x="49" y="214"/>
                </a:moveTo>
                <a:cubicBezTo>
                  <a:pt x="50" y="214"/>
                  <a:pt x="51" y="213"/>
                  <a:pt x="51" y="212"/>
                </a:cubicBezTo>
                <a:cubicBezTo>
                  <a:pt x="50" y="213"/>
                  <a:pt x="49" y="213"/>
                  <a:pt x="49" y="214"/>
                </a:cubicBezTo>
                <a:close/>
                <a:moveTo>
                  <a:pt x="57" y="221"/>
                </a:moveTo>
                <a:cubicBezTo>
                  <a:pt x="58" y="220"/>
                  <a:pt x="59" y="220"/>
                  <a:pt x="59" y="219"/>
                </a:cubicBezTo>
                <a:cubicBezTo>
                  <a:pt x="58" y="219"/>
                  <a:pt x="56" y="220"/>
                  <a:pt x="57" y="221"/>
                </a:cubicBezTo>
                <a:close/>
                <a:moveTo>
                  <a:pt x="41" y="208"/>
                </a:moveTo>
                <a:cubicBezTo>
                  <a:pt x="41" y="208"/>
                  <a:pt x="41" y="207"/>
                  <a:pt x="41" y="207"/>
                </a:cubicBezTo>
                <a:cubicBezTo>
                  <a:pt x="41" y="207"/>
                  <a:pt x="40" y="208"/>
                  <a:pt x="41" y="208"/>
                </a:cubicBezTo>
                <a:close/>
                <a:moveTo>
                  <a:pt x="62" y="226"/>
                </a:moveTo>
                <a:cubicBezTo>
                  <a:pt x="62" y="225"/>
                  <a:pt x="63" y="225"/>
                  <a:pt x="62" y="224"/>
                </a:cubicBezTo>
                <a:cubicBezTo>
                  <a:pt x="62" y="225"/>
                  <a:pt x="61" y="225"/>
                  <a:pt x="62" y="226"/>
                </a:cubicBezTo>
                <a:close/>
                <a:moveTo>
                  <a:pt x="53" y="219"/>
                </a:moveTo>
                <a:cubicBezTo>
                  <a:pt x="54" y="219"/>
                  <a:pt x="54" y="220"/>
                  <a:pt x="55" y="219"/>
                </a:cubicBezTo>
                <a:cubicBezTo>
                  <a:pt x="54" y="219"/>
                  <a:pt x="54" y="218"/>
                  <a:pt x="53" y="219"/>
                </a:cubicBezTo>
                <a:close/>
                <a:moveTo>
                  <a:pt x="68" y="232"/>
                </a:moveTo>
                <a:cubicBezTo>
                  <a:pt x="69" y="233"/>
                  <a:pt x="70" y="231"/>
                  <a:pt x="69" y="231"/>
                </a:cubicBezTo>
                <a:cubicBezTo>
                  <a:pt x="69" y="231"/>
                  <a:pt x="69" y="232"/>
                  <a:pt x="68" y="232"/>
                </a:cubicBezTo>
                <a:close/>
                <a:moveTo>
                  <a:pt x="55" y="224"/>
                </a:moveTo>
                <a:cubicBezTo>
                  <a:pt x="56" y="223"/>
                  <a:pt x="57" y="222"/>
                  <a:pt x="57" y="221"/>
                </a:cubicBezTo>
                <a:cubicBezTo>
                  <a:pt x="56" y="222"/>
                  <a:pt x="56" y="223"/>
                  <a:pt x="55" y="224"/>
                </a:cubicBezTo>
                <a:close/>
                <a:moveTo>
                  <a:pt x="62" y="228"/>
                </a:moveTo>
                <a:cubicBezTo>
                  <a:pt x="63" y="228"/>
                  <a:pt x="63" y="228"/>
                  <a:pt x="64" y="228"/>
                </a:cubicBezTo>
                <a:cubicBezTo>
                  <a:pt x="63" y="227"/>
                  <a:pt x="64" y="227"/>
                  <a:pt x="63" y="226"/>
                </a:cubicBezTo>
                <a:cubicBezTo>
                  <a:pt x="63" y="227"/>
                  <a:pt x="62" y="228"/>
                  <a:pt x="62" y="228"/>
                </a:cubicBezTo>
                <a:close/>
                <a:moveTo>
                  <a:pt x="53" y="220"/>
                </a:moveTo>
                <a:cubicBezTo>
                  <a:pt x="53" y="220"/>
                  <a:pt x="54" y="219"/>
                  <a:pt x="53" y="219"/>
                </a:cubicBezTo>
                <a:cubicBezTo>
                  <a:pt x="52" y="221"/>
                  <a:pt x="51" y="222"/>
                  <a:pt x="53" y="220"/>
                </a:cubicBezTo>
                <a:close/>
                <a:moveTo>
                  <a:pt x="47" y="216"/>
                </a:moveTo>
                <a:cubicBezTo>
                  <a:pt x="47" y="217"/>
                  <a:pt x="46" y="217"/>
                  <a:pt x="47" y="218"/>
                </a:cubicBezTo>
                <a:cubicBezTo>
                  <a:pt x="47" y="217"/>
                  <a:pt x="47" y="217"/>
                  <a:pt x="48" y="217"/>
                </a:cubicBezTo>
                <a:cubicBezTo>
                  <a:pt x="48" y="216"/>
                  <a:pt x="48" y="216"/>
                  <a:pt x="47" y="216"/>
                </a:cubicBezTo>
                <a:close/>
                <a:moveTo>
                  <a:pt x="59" y="227"/>
                </a:moveTo>
                <a:cubicBezTo>
                  <a:pt x="59" y="227"/>
                  <a:pt x="59" y="227"/>
                  <a:pt x="59" y="228"/>
                </a:cubicBezTo>
                <a:cubicBezTo>
                  <a:pt x="59" y="227"/>
                  <a:pt x="60" y="227"/>
                  <a:pt x="60" y="226"/>
                </a:cubicBezTo>
                <a:cubicBezTo>
                  <a:pt x="60" y="227"/>
                  <a:pt x="59" y="226"/>
                  <a:pt x="59" y="227"/>
                </a:cubicBezTo>
                <a:close/>
                <a:moveTo>
                  <a:pt x="57" y="227"/>
                </a:moveTo>
                <a:cubicBezTo>
                  <a:pt x="57" y="227"/>
                  <a:pt x="59" y="226"/>
                  <a:pt x="58" y="226"/>
                </a:cubicBezTo>
                <a:cubicBezTo>
                  <a:pt x="58" y="226"/>
                  <a:pt x="57" y="226"/>
                  <a:pt x="57" y="227"/>
                </a:cubicBezTo>
                <a:close/>
                <a:moveTo>
                  <a:pt x="51" y="223"/>
                </a:moveTo>
                <a:cubicBezTo>
                  <a:pt x="51" y="222"/>
                  <a:pt x="52" y="222"/>
                  <a:pt x="52" y="221"/>
                </a:cubicBezTo>
                <a:cubicBezTo>
                  <a:pt x="51" y="222"/>
                  <a:pt x="51" y="222"/>
                  <a:pt x="51" y="223"/>
                </a:cubicBezTo>
                <a:close/>
                <a:moveTo>
                  <a:pt x="33" y="211"/>
                </a:moveTo>
                <a:cubicBezTo>
                  <a:pt x="34" y="212"/>
                  <a:pt x="35" y="210"/>
                  <a:pt x="35" y="209"/>
                </a:cubicBezTo>
                <a:cubicBezTo>
                  <a:pt x="34" y="210"/>
                  <a:pt x="34" y="211"/>
                  <a:pt x="33" y="211"/>
                </a:cubicBezTo>
                <a:close/>
                <a:moveTo>
                  <a:pt x="40" y="214"/>
                </a:moveTo>
                <a:cubicBezTo>
                  <a:pt x="40" y="214"/>
                  <a:pt x="41" y="214"/>
                  <a:pt x="40" y="213"/>
                </a:cubicBezTo>
                <a:cubicBezTo>
                  <a:pt x="40" y="213"/>
                  <a:pt x="39" y="214"/>
                  <a:pt x="40" y="214"/>
                </a:cubicBezTo>
                <a:close/>
                <a:moveTo>
                  <a:pt x="35" y="215"/>
                </a:moveTo>
                <a:cubicBezTo>
                  <a:pt x="36" y="215"/>
                  <a:pt x="37" y="214"/>
                  <a:pt x="37" y="213"/>
                </a:cubicBezTo>
                <a:cubicBezTo>
                  <a:pt x="36" y="214"/>
                  <a:pt x="35" y="215"/>
                  <a:pt x="35" y="215"/>
                </a:cubicBezTo>
                <a:close/>
                <a:moveTo>
                  <a:pt x="48" y="223"/>
                </a:moveTo>
                <a:cubicBezTo>
                  <a:pt x="49" y="223"/>
                  <a:pt x="49" y="222"/>
                  <a:pt x="48" y="222"/>
                </a:cubicBezTo>
                <a:cubicBezTo>
                  <a:pt x="48" y="222"/>
                  <a:pt x="48" y="223"/>
                  <a:pt x="48" y="223"/>
                </a:cubicBezTo>
                <a:close/>
                <a:moveTo>
                  <a:pt x="38" y="217"/>
                </a:moveTo>
                <a:cubicBezTo>
                  <a:pt x="38" y="217"/>
                  <a:pt x="39" y="216"/>
                  <a:pt x="39" y="215"/>
                </a:cubicBezTo>
                <a:lnTo>
                  <a:pt x="38" y="217"/>
                </a:lnTo>
                <a:close/>
                <a:moveTo>
                  <a:pt x="43" y="223"/>
                </a:moveTo>
                <a:cubicBezTo>
                  <a:pt x="43" y="223"/>
                  <a:pt x="45" y="222"/>
                  <a:pt x="44" y="221"/>
                </a:cubicBezTo>
                <a:cubicBezTo>
                  <a:pt x="44" y="222"/>
                  <a:pt x="42" y="223"/>
                  <a:pt x="43" y="223"/>
                </a:cubicBezTo>
                <a:close/>
                <a:moveTo>
                  <a:pt x="62" y="237"/>
                </a:moveTo>
                <a:cubicBezTo>
                  <a:pt x="62" y="237"/>
                  <a:pt x="63" y="236"/>
                  <a:pt x="62" y="235"/>
                </a:cubicBezTo>
                <a:cubicBezTo>
                  <a:pt x="62" y="236"/>
                  <a:pt x="61" y="237"/>
                  <a:pt x="62" y="237"/>
                </a:cubicBezTo>
                <a:close/>
                <a:moveTo>
                  <a:pt x="30" y="213"/>
                </a:moveTo>
                <a:cubicBezTo>
                  <a:pt x="30" y="212"/>
                  <a:pt x="31" y="212"/>
                  <a:pt x="30" y="211"/>
                </a:cubicBezTo>
                <a:cubicBezTo>
                  <a:pt x="30" y="212"/>
                  <a:pt x="29" y="212"/>
                  <a:pt x="30" y="213"/>
                </a:cubicBezTo>
                <a:close/>
                <a:moveTo>
                  <a:pt x="49" y="228"/>
                </a:moveTo>
                <a:cubicBezTo>
                  <a:pt x="50" y="229"/>
                  <a:pt x="50" y="227"/>
                  <a:pt x="50" y="228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0" y="228"/>
                  <a:pt x="49" y="227"/>
                  <a:pt x="49" y="228"/>
                </a:cubicBezTo>
                <a:close/>
                <a:moveTo>
                  <a:pt x="44" y="225"/>
                </a:moveTo>
                <a:cubicBezTo>
                  <a:pt x="44" y="224"/>
                  <a:pt x="45" y="224"/>
                  <a:pt x="44" y="223"/>
                </a:cubicBezTo>
                <a:cubicBezTo>
                  <a:pt x="44" y="224"/>
                  <a:pt x="44" y="224"/>
                  <a:pt x="44" y="225"/>
                </a:cubicBezTo>
                <a:close/>
                <a:moveTo>
                  <a:pt x="64" y="238"/>
                </a:moveTo>
                <a:cubicBezTo>
                  <a:pt x="63" y="238"/>
                  <a:pt x="63" y="239"/>
                  <a:pt x="63" y="239"/>
                </a:cubicBezTo>
                <a:cubicBezTo>
                  <a:pt x="64" y="239"/>
                  <a:pt x="64" y="239"/>
                  <a:pt x="64" y="238"/>
                </a:cubicBezTo>
                <a:close/>
                <a:moveTo>
                  <a:pt x="29" y="217"/>
                </a:moveTo>
                <a:cubicBezTo>
                  <a:pt x="30" y="217"/>
                  <a:pt x="30" y="216"/>
                  <a:pt x="30" y="215"/>
                </a:cubicBezTo>
                <a:cubicBezTo>
                  <a:pt x="30" y="216"/>
                  <a:pt x="29" y="216"/>
                  <a:pt x="29" y="217"/>
                </a:cubicBezTo>
                <a:close/>
                <a:moveTo>
                  <a:pt x="55" y="237"/>
                </a:moveTo>
                <a:cubicBezTo>
                  <a:pt x="55" y="236"/>
                  <a:pt x="56" y="236"/>
                  <a:pt x="56" y="235"/>
                </a:cubicBezTo>
                <a:cubicBezTo>
                  <a:pt x="55" y="235"/>
                  <a:pt x="55" y="236"/>
                  <a:pt x="55" y="237"/>
                </a:cubicBezTo>
                <a:close/>
                <a:moveTo>
                  <a:pt x="47" y="231"/>
                </a:moveTo>
                <a:cubicBezTo>
                  <a:pt x="47" y="232"/>
                  <a:pt x="48" y="230"/>
                  <a:pt x="48" y="230"/>
                </a:cubicBezTo>
                <a:cubicBezTo>
                  <a:pt x="47" y="230"/>
                  <a:pt x="47" y="230"/>
                  <a:pt x="47" y="231"/>
                </a:cubicBezTo>
                <a:close/>
                <a:moveTo>
                  <a:pt x="61" y="240"/>
                </a:moveTo>
                <a:cubicBezTo>
                  <a:pt x="62" y="240"/>
                  <a:pt x="61" y="240"/>
                  <a:pt x="61" y="239"/>
                </a:cubicBezTo>
                <a:cubicBezTo>
                  <a:pt x="61" y="240"/>
                  <a:pt x="61" y="240"/>
                  <a:pt x="61" y="240"/>
                </a:cubicBezTo>
                <a:close/>
                <a:moveTo>
                  <a:pt x="34" y="223"/>
                </a:moveTo>
                <a:cubicBezTo>
                  <a:pt x="34" y="222"/>
                  <a:pt x="35" y="222"/>
                  <a:pt x="35" y="221"/>
                </a:cubicBezTo>
                <a:cubicBezTo>
                  <a:pt x="34" y="221"/>
                  <a:pt x="33" y="222"/>
                  <a:pt x="34" y="223"/>
                </a:cubicBezTo>
                <a:close/>
                <a:moveTo>
                  <a:pt x="26" y="217"/>
                </a:moveTo>
                <a:cubicBezTo>
                  <a:pt x="26" y="217"/>
                  <a:pt x="27" y="217"/>
                  <a:pt x="26" y="216"/>
                </a:cubicBezTo>
                <a:cubicBezTo>
                  <a:pt x="26" y="217"/>
                  <a:pt x="26" y="217"/>
                  <a:pt x="26" y="217"/>
                </a:cubicBezTo>
                <a:close/>
                <a:moveTo>
                  <a:pt x="32" y="222"/>
                </a:moveTo>
                <a:cubicBezTo>
                  <a:pt x="33" y="222"/>
                  <a:pt x="33" y="222"/>
                  <a:pt x="33" y="221"/>
                </a:cubicBezTo>
                <a:cubicBezTo>
                  <a:pt x="32" y="221"/>
                  <a:pt x="32" y="222"/>
                  <a:pt x="32" y="222"/>
                </a:cubicBezTo>
                <a:close/>
                <a:moveTo>
                  <a:pt x="27" y="218"/>
                </a:moveTo>
                <a:cubicBezTo>
                  <a:pt x="27" y="219"/>
                  <a:pt x="26" y="220"/>
                  <a:pt x="27" y="221"/>
                </a:cubicBezTo>
                <a:cubicBezTo>
                  <a:pt x="27" y="220"/>
                  <a:pt x="27" y="220"/>
                  <a:pt x="28" y="219"/>
                </a:cubicBezTo>
                <a:cubicBezTo>
                  <a:pt x="28" y="219"/>
                  <a:pt x="28" y="218"/>
                  <a:pt x="27" y="218"/>
                </a:cubicBezTo>
                <a:close/>
                <a:moveTo>
                  <a:pt x="32" y="225"/>
                </a:moveTo>
                <a:cubicBezTo>
                  <a:pt x="33" y="224"/>
                  <a:pt x="33" y="224"/>
                  <a:pt x="34" y="223"/>
                </a:cubicBezTo>
                <a:cubicBezTo>
                  <a:pt x="33" y="223"/>
                  <a:pt x="33" y="223"/>
                  <a:pt x="33" y="223"/>
                </a:cubicBezTo>
                <a:cubicBezTo>
                  <a:pt x="32" y="223"/>
                  <a:pt x="32" y="224"/>
                  <a:pt x="32" y="225"/>
                </a:cubicBezTo>
                <a:close/>
                <a:moveTo>
                  <a:pt x="23" y="221"/>
                </a:moveTo>
                <a:cubicBezTo>
                  <a:pt x="24" y="220"/>
                  <a:pt x="25" y="219"/>
                  <a:pt x="26" y="217"/>
                </a:cubicBezTo>
                <a:cubicBezTo>
                  <a:pt x="25" y="219"/>
                  <a:pt x="24" y="220"/>
                  <a:pt x="23" y="221"/>
                </a:cubicBezTo>
                <a:close/>
                <a:moveTo>
                  <a:pt x="57" y="242"/>
                </a:moveTo>
                <a:cubicBezTo>
                  <a:pt x="58" y="243"/>
                  <a:pt x="58" y="243"/>
                  <a:pt x="58" y="243"/>
                </a:cubicBezTo>
                <a:cubicBezTo>
                  <a:pt x="59" y="243"/>
                  <a:pt x="58" y="242"/>
                  <a:pt x="58" y="241"/>
                </a:cubicBezTo>
                <a:lnTo>
                  <a:pt x="57" y="242"/>
                </a:lnTo>
                <a:close/>
                <a:moveTo>
                  <a:pt x="25" y="220"/>
                </a:moveTo>
                <a:cubicBezTo>
                  <a:pt x="26" y="220"/>
                  <a:pt x="26" y="219"/>
                  <a:pt x="26" y="218"/>
                </a:cubicBezTo>
                <a:cubicBezTo>
                  <a:pt x="26" y="218"/>
                  <a:pt x="25" y="219"/>
                  <a:pt x="25" y="220"/>
                </a:cubicBezTo>
                <a:close/>
                <a:moveTo>
                  <a:pt x="44" y="234"/>
                </a:moveTo>
                <a:cubicBezTo>
                  <a:pt x="44" y="234"/>
                  <a:pt x="45" y="233"/>
                  <a:pt x="45" y="233"/>
                </a:cubicBezTo>
                <a:cubicBezTo>
                  <a:pt x="44" y="233"/>
                  <a:pt x="43" y="233"/>
                  <a:pt x="44" y="234"/>
                </a:cubicBezTo>
                <a:close/>
                <a:moveTo>
                  <a:pt x="49" y="243"/>
                </a:moveTo>
                <a:cubicBezTo>
                  <a:pt x="50" y="242"/>
                  <a:pt x="52" y="240"/>
                  <a:pt x="52" y="239"/>
                </a:cubicBezTo>
                <a:cubicBezTo>
                  <a:pt x="51" y="241"/>
                  <a:pt x="49" y="241"/>
                  <a:pt x="49" y="243"/>
                </a:cubicBezTo>
                <a:close/>
                <a:moveTo>
                  <a:pt x="31" y="225"/>
                </a:moveTo>
                <a:cubicBezTo>
                  <a:pt x="32" y="225"/>
                  <a:pt x="31" y="226"/>
                  <a:pt x="31" y="226"/>
                </a:cubicBezTo>
                <a:cubicBezTo>
                  <a:pt x="32" y="226"/>
                  <a:pt x="32" y="226"/>
                  <a:pt x="32" y="225"/>
                </a:cubicBezTo>
                <a:cubicBezTo>
                  <a:pt x="32" y="225"/>
                  <a:pt x="32" y="225"/>
                  <a:pt x="31" y="225"/>
                </a:cubicBezTo>
                <a:close/>
                <a:moveTo>
                  <a:pt x="42" y="242"/>
                </a:moveTo>
                <a:cubicBezTo>
                  <a:pt x="43" y="241"/>
                  <a:pt x="45" y="239"/>
                  <a:pt x="46" y="236"/>
                </a:cubicBezTo>
                <a:cubicBezTo>
                  <a:pt x="46" y="237"/>
                  <a:pt x="46" y="238"/>
                  <a:pt x="47" y="237"/>
                </a:cubicBezTo>
                <a:cubicBezTo>
                  <a:pt x="47" y="236"/>
                  <a:pt x="46" y="236"/>
                  <a:pt x="46" y="235"/>
                </a:cubicBezTo>
                <a:cubicBezTo>
                  <a:pt x="45" y="238"/>
                  <a:pt x="42" y="240"/>
                  <a:pt x="42" y="242"/>
                </a:cubicBezTo>
                <a:close/>
                <a:moveTo>
                  <a:pt x="23" y="220"/>
                </a:moveTo>
                <a:cubicBezTo>
                  <a:pt x="23" y="220"/>
                  <a:pt x="22" y="220"/>
                  <a:pt x="23" y="219"/>
                </a:cubicBezTo>
                <a:cubicBezTo>
                  <a:pt x="22" y="219"/>
                  <a:pt x="22" y="219"/>
                  <a:pt x="22" y="219"/>
                </a:cubicBezTo>
                <a:cubicBezTo>
                  <a:pt x="22" y="219"/>
                  <a:pt x="22" y="221"/>
                  <a:pt x="23" y="220"/>
                </a:cubicBezTo>
                <a:close/>
                <a:moveTo>
                  <a:pt x="30" y="227"/>
                </a:moveTo>
                <a:cubicBezTo>
                  <a:pt x="30" y="227"/>
                  <a:pt x="30" y="227"/>
                  <a:pt x="31" y="228"/>
                </a:cubicBezTo>
                <a:cubicBezTo>
                  <a:pt x="31" y="227"/>
                  <a:pt x="31" y="227"/>
                  <a:pt x="31" y="227"/>
                </a:cubicBezTo>
                <a:cubicBezTo>
                  <a:pt x="31" y="226"/>
                  <a:pt x="32" y="227"/>
                  <a:pt x="31" y="226"/>
                </a:cubicBezTo>
                <a:cubicBezTo>
                  <a:pt x="31" y="226"/>
                  <a:pt x="31" y="226"/>
                  <a:pt x="30" y="227"/>
                </a:cubicBezTo>
                <a:close/>
                <a:moveTo>
                  <a:pt x="31" y="230"/>
                </a:moveTo>
                <a:cubicBezTo>
                  <a:pt x="32" y="229"/>
                  <a:pt x="33" y="228"/>
                  <a:pt x="33" y="228"/>
                </a:cubicBezTo>
                <a:cubicBezTo>
                  <a:pt x="32" y="228"/>
                  <a:pt x="31" y="229"/>
                  <a:pt x="31" y="230"/>
                </a:cubicBezTo>
                <a:close/>
                <a:moveTo>
                  <a:pt x="57" y="246"/>
                </a:moveTo>
                <a:cubicBezTo>
                  <a:pt x="57" y="246"/>
                  <a:pt x="57" y="246"/>
                  <a:pt x="58" y="246"/>
                </a:cubicBezTo>
                <a:cubicBezTo>
                  <a:pt x="57" y="246"/>
                  <a:pt x="57" y="246"/>
                  <a:pt x="57" y="246"/>
                </a:cubicBezTo>
                <a:close/>
                <a:moveTo>
                  <a:pt x="21" y="224"/>
                </a:moveTo>
                <a:cubicBezTo>
                  <a:pt x="22" y="224"/>
                  <a:pt x="22" y="223"/>
                  <a:pt x="22" y="223"/>
                </a:cubicBezTo>
                <a:cubicBezTo>
                  <a:pt x="22" y="223"/>
                  <a:pt x="21" y="224"/>
                  <a:pt x="21" y="224"/>
                </a:cubicBezTo>
                <a:close/>
                <a:moveTo>
                  <a:pt x="52" y="249"/>
                </a:moveTo>
                <a:cubicBezTo>
                  <a:pt x="52" y="249"/>
                  <a:pt x="52" y="249"/>
                  <a:pt x="51" y="249"/>
                </a:cubicBezTo>
                <a:cubicBezTo>
                  <a:pt x="52" y="250"/>
                  <a:pt x="52" y="249"/>
                  <a:pt x="52" y="250"/>
                </a:cubicBezTo>
                <a:cubicBezTo>
                  <a:pt x="53" y="248"/>
                  <a:pt x="53" y="248"/>
                  <a:pt x="54" y="247"/>
                </a:cubicBezTo>
                <a:cubicBezTo>
                  <a:pt x="53" y="247"/>
                  <a:pt x="52" y="248"/>
                  <a:pt x="52" y="249"/>
                </a:cubicBezTo>
                <a:close/>
                <a:moveTo>
                  <a:pt x="29" y="230"/>
                </a:moveTo>
                <a:cubicBezTo>
                  <a:pt x="29" y="230"/>
                  <a:pt x="29" y="230"/>
                  <a:pt x="29" y="230"/>
                </a:cubicBezTo>
                <a:cubicBezTo>
                  <a:pt x="29" y="229"/>
                  <a:pt x="28" y="230"/>
                  <a:pt x="29" y="230"/>
                </a:cubicBezTo>
                <a:close/>
                <a:moveTo>
                  <a:pt x="54" y="249"/>
                </a:moveTo>
                <a:cubicBezTo>
                  <a:pt x="55" y="250"/>
                  <a:pt x="54" y="251"/>
                  <a:pt x="55" y="250"/>
                </a:cubicBezTo>
                <a:cubicBezTo>
                  <a:pt x="56" y="251"/>
                  <a:pt x="55" y="250"/>
                  <a:pt x="55" y="251"/>
                </a:cubicBezTo>
                <a:cubicBezTo>
                  <a:pt x="56" y="251"/>
                  <a:pt x="56" y="250"/>
                  <a:pt x="56" y="250"/>
                </a:cubicBezTo>
                <a:cubicBezTo>
                  <a:pt x="55" y="249"/>
                  <a:pt x="55" y="249"/>
                  <a:pt x="54" y="249"/>
                </a:cubicBezTo>
                <a:close/>
                <a:moveTo>
                  <a:pt x="47" y="245"/>
                </a:moveTo>
                <a:cubicBezTo>
                  <a:pt x="47" y="246"/>
                  <a:pt x="46" y="246"/>
                  <a:pt x="47" y="246"/>
                </a:cubicBezTo>
                <a:cubicBezTo>
                  <a:pt x="48" y="245"/>
                  <a:pt x="48" y="245"/>
                  <a:pt x="48" y="245"/>
                </a:cubicBezTo>
                <a:cubicBezTo>
                  <a:pt x="48" y="245"/>
                  <a:pt x="47" y="245"/>
                  <a:pt x="47" y="245"/>
                </a:cubicBezTo>
                <a:close/>
                <a:moveTo>
                  <a:pt x="28" y="231"/>
                </a:moveTo>
                <a:cubicBezTo>
                  <a:pt x="28" y="232"/>
                  <a:pt x="27" y="232"/>
                  <a:pt x="27" y="233"/>
                </a:cubicBezTo>
                <a:cubicBezTo>
                  <a:pt x="28" y="232"/>
                  <a:pt x="28" y="231"/>
                  <a:pt x="28" y="231"/>
                </a:cubicBezTo>
                <a:cubicBezTo>
                  <a:pt x="28" y="231"/>
                  <a:pt x="28" y="230"/>
                  <a:pt x="28" y="231"/>
                </a:cubicBezTo>
                <a:close/>
                <a:moveTo>
                  <a:pt x="28" y="235"/>
                </a:moveTo>
                <a:cubicBezTo>
                  <a:pt x="29" y="234"/>
                  <a:pt x="30" y="233"/>
                  <a:pt x="29" y="232"/>
                </a:cubicBezTo>
                <a:cubicBezTo>
                  <a:pt x="29" y="233"/>
                  <a:pt x="29" y="234"/>
                  <a:pt x="28" y="235"/>
                </a:cubicBezTo>
                <a:close/>
                <a:moveTo>
                  <a:pt x="48" y="247"/>
                </a:moveTo>
                <a:cubicBezTo>
                  <a:pt x="48" y="248"/>
                  <a:pt x="49" y="248"/>
                  <a:pt x="49" y="248"/>
                </a:cubicBezTo>
                <a:cubicBezTo>
                  <a:pt x="49" y="248"/>
                  <a:pt x="49" y="248"/>
                  <a:pt x="49" y="248"/>
                </a:cubicBezTo>
                <a:cubicBezTo>
                  <a:pt x="49" y="248"/>
                  <a:pt x="49" y="247"/>
                  <a:pt x="48" y="247"/>
                </a:cubicBezTo>
                <a:close/>
                <a:moveTo>
                  <a:pt x="17" y="226"/>
                </a:moveTo>
                <a:cubicBezTo>
                  <a:pt x="17" y="226"/>
                  <a:pt x="17" y="227"/>
                  <a:pt x="17" y="227"/>
                </a:cubicBezTo>
                <a:cubicBezTo>
                  <a:pt x="17" y="226"/>
                  <a:pt x="18" y="227"/>
                  <a:pt x="18" y="227"/>
                </a:cubicBezTo>
                <a:cubicBezTo>
                  <a:pt x="18" y="226"/>
                  <a:pt x="17" y="226"/>
                  <a:pt x="17" y="225"/>
                </a:cubicBezTo>
                <a:lnTo>
                  <a:pt x="17" y="226"/>
                </a:lnTo>
                <a:close/>
                <a:moveTo>
                  <a:pt x="41" y="244"/>
                </a:moveTo>
                <a:cubicBezTo>
                  <a:pt x="41" y="244"/>
                  <a:pt x="42" y="243"/>
                  <a:pt x="41" y="243"/>
                </a:cubicBezTo>
                <a:cubicBezTo>
                  <a:pt x="40" y="245"/>
                  <a:pt x="39" y="245"/>
                  <a:pt x="41" y="244"/>
                </a:cubicBezTo>
                <a:close/>
                <a:moveTo>
                  <a:pt x="50" y="252"/>
                </a:moveTo>
                <a:cubicBezTo>
                  <a:pt x="50" y="251"/>
                  <a:pt x="51" y="252"/>
                  <a:pt x="51" y="252"/>
                </a:cubicBezTo>
                <a:cubicBezTo>
                  <a:pt x="50" y="252"/>
                  <a:pt x="51" y="251"/>
                  <a:pt x="51" y="250"/>
                </a:cubicBezTo>
                <a:cubicBezTo>
                  <a:pt x="51" y="252"/>
                  <a:pt x="49" y="251"/>
                  <a:pt x="50" y="252"/>
                </a:cubicBezTo>
                <a:close/>
                <a:moveTo>
                  <a:pt x="42" y="245"/>
                </a:moveTo>
                <a:cubicBezTo>
                  <a:pt x="42" y="246"/>
                  <a:pt x="42" y="246"/>
                  <a:pt x="43" y="246"/>
                </a:cubicBezTo>
                <a:cubicBezTo>
                  <a:pt x="43" y="245"/>
                  <a:pt x="42" y="245"/>
                  <a:pt x="42" y="245"/>
                </a:cubicBezTo>
                <a:close/>
                <a:moveTo>
                  <a:pt x="53" y="255"/>
                </a:moveTo>
                <a:cubicBezTo>
                  <a:pt x="53" y="254"/>
                  <a:pt x="54" y="254"/>
                  <a:pt x="53" y="253"/>
                </a:cubicBezTo>
                <a:cubicBezTo>
                  <a:pt x="53" y="254"/>
                  <a:pt x="52" y="254"/>
                  <a:pt x="53" y="255"/>
                </a:cubicBezTo>
                <a:close/>
                <a:moveTo>
                  <a:pt x="40" y="247"/>
                </a:moveTo>
                <a:cubicBezTo>
                  <a:pt x="41" y="247"/>
                  <a:pt x="42" y="246"/>
                  <a:pt x="41" y="246"/>
                </a:cubicBezTo>
                <a:lnTo>
                  <a:pt x="40" y="247"/>
                </a:lnTo>
                <a:close/>
                <a:moveTo>
                  <a:pt x="43" y="248"/>
                </a:moveTo>
                <a:cubicBezTo>
                  <a:pt x="44" y="249"/>
                  <a:pt x="44" y="249"/>
                  <a:pt x="44" y="249"/>
                </a:cubicBezTo>
                <a:cubicBezTo>
                  <a:pt x="44" y="248"/>
                  <a:pt x="43" y="248"/>
                  <a:pt x="43" y="248"/>
                </a:cubicBezTo>
                <a:close/>
                <a:moveTo>
                  <a:pt x="15" y="234"/>
                </a:moveTo>
                <a:cubicBezTo>
                  <a:pt x="15" y="233"/>
                  <a:pt x="15" y="233"/>
                  <a:pt x="15" y="232"/>
                </a:cubicBezTo>
                <a:cubicBezTo>
                  <a:pt x="15" y="233"/>
                  <a:pt x="15" y="233"/>
                  <a:pt x="15" y="233"/>
                </a:cubicBezTo>
                <a:cubicBezTo>
                  <a:pt x="16" y="234"/>
                  <a:pt x="16" y="234"/>
                  <a:pt x="16" y="234"/>
                </a:cubicBezTo>
                <a:cubicBezTo>
                  <a:pt x="17" y="232"/>
                  <a:pt x="17" y="233"/>
                  <a:pt x="18" y="231"/>
                </a:cubicBezTo>
                <a:cubicBezTo>
                  <a:pt x="18" y="231"/>
                  <a:pt x="17" y="231"/>
                  <a:pt x="17" y="230"/>
                </a:cubicBezTo>
                <a:cubicBezTo>
                  <a:pt x="17" y="230"/>
                  <a:pt x="17" y="231"/>
                  <a:pt x="17" y="230"/>
                </a:cubicBezTo>
                <a:cubicBezTo>
                  <a:pt x="17" y="232"/>
                  <a:pt x="16" y="232"/>
                  <a:pt x="15" y="234"/>
                </a:cubicBezTo>
                <a:close/>
                <a:moveTo>
                  <a:pt x="51" y="255"/>
                </a:moveTo>
                <a:cubicBezTo>
                  <a:pt x="51" y="256"/>
                  <a:pt x="50" y="257"/>
                  <a:pt x="51" y="257"/>
                </a:cubicBezTo>
                <a:cubicBezTo>
                  <a:pt x="51" y="256"/>
                  <a:pt x="52" y="256"/>
                  <a:pt x="52" y="255"/>
                </a:cubicBezTo>
                <a:cubicBezTo>
                  <a:pt x="51" y="255"/>
                  <a:pt x="51" y="255"/>
                  <a:pt x="51" y="255"/>
                </a:cubicBezTo>
                <a:close/>
                <a:moveTo>
                  <a:pt x="20" y="235"/>
                </a:moveTo>
                <a:cubicBezTo>
                  <a:pt x="19" y="235"/>
                  <a:pt x="19" y="236"/>
                  <a:pt x="19" y="236"/>
                </a:cubicBezTo>
                <a:cubicBezTo>
                  <a:pt x="20" y="236"/>
                  <a:pt x="20" y="236"/>
                  <a:pt x="20" y="236"/>
                </a:cubicBezTo>
                <a:cubicBezTo>
                  <a:pt x="20" y="236"/>
                  <a:pt x="21" y="235"/>
                  <a:pt x="21" y="235"/>
                </a:cubicBezTo>
                <a:cubicBezTo>
                  <a:pt x="20" y="235"/>
                  <a:pt x="20" y="236"/>
                  <a:pt x="20" y="235"/>
                </a:cubicBezTo>
                <a:close/>
                <a:moveTo>
                  <a:pt x="21" y="238"/>
                </a:moveTo>
                <a:cubicBezTo>
                  <a:pt x="21" y="237"/>
                  <a:pt x="22" y="237"/>
                  <a:pt x="22" y="236"/>
                </a:cubicBezTo>
                <a:cubicBezTo>
                  <a:pt x="21" y="236"/>
                  <a:pt x="21" y="237"/>
                  <a:pt x="21" y="238"/>
                </a:cubicBezTo>
                <a:close/>
                <a:moveTo>
                  <a:pt x="17" y="236"/>
                </a:moveTo>
                <a:cubicBezTo>
                  <a:pt x="18" y="236"/>
                  <a:pt x="18" y="235"/>
                  <a:pt x="18" y="235"/>
                </a:cubicBezTo>
                <a:cubicBezTo>
                  <a:pt x="18" y="235"/>
                  <a:pt x="17" y="236"/>
                  <a:pt x="17" y="236"/>
                </a:cubicBezTo>
                <a:close/>
                <a:moveTo>
                  <a:pt x="23" y="243"/>
                </a:moveTo>
                <a:cubicBezTo>
                  <a:pt x="24" y="243"/>
                  <a:pt x="25" y="241"/>
                  <a:pt x="26" y="240"/>
                </a:cubicBezTo>
                <a:cubicBezTo>
                  <a:pt x="25" y="240"/>
                  <a:pt x="25" y="240"/>
                  <a:pt x="25" y="240"/>
                </a:cubicBezTo>
                <a:cubicBezTo>
                  <a:pt x="24" y="241"/>
                  <a:pt x="24" y="242"/>
                  <a:pt x="23" y="243"/>
                </a:cubicBezTo>
                <a:close/>
                <a:moveTo>
                  <a:pt x="17" y="238"/>
                </a:moveTo>
                <a:cubicBezTo>
                  <a:pt x="17" y="237"/>
                  <a:pt x="18" y="237"/>
                  <a:pt x="18" y="236"/>
                </a:cubicBezTo>
                <a:cubicBezTo>
                  <a:pt x="17" y="236"/>
                  <a:pt x="16" y="237"/>
                  <a:pt x="17" y="238"/>
                </a:cubicBezTo>
                <a:close/>
                <a:moveTo>
                  <a:pt x="35" y="251"/>
                </a:moveTo>
                <a:cubicBezTo>
                  <a:pt x="35" y="252"/>
                  <a:pt x="36" y="250"/>
                  <a:pt x="36" y="250"/>
                </a:cubicBezTo>
                <a:lnTo>
                  <a:pt x="35" y="251"/>
                </a:lnTo>
                <a:close/>
                <a:moveTo>
                  <a:pt x="38" y="255"/>
                </a:moveTo>
                <a:cubicBezTo>
                  <a:pt x="39" y="254"/>
                  <a:pt x="39" y="254"/>
                  <a:pt x="39" y="254"/>
                </a:cubicBezTo>
                <a:cubicBezTo>
                  <a:pt x="39" y="254"/>
                  <a:pt x="38" y="254"/>
                  <a:pt x="38" y="255"/>
                </a:cubicBezTo>
                <a:close/>
                <a:moveTo>
                  <a:pt x="12" y="236"/>
                </a:moveTo>
                <a:cubicBezTo>
                  <a:pt x="12" y="236"/>
                  <a:pt x="12" y="237"/>
                  <a:pt x="12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3" y="236"/>
                  <a:pt x="12" y="236"/>
                  <a:pt x="12" y="236"/>
                </a:cubicBezTo>
                <a:close/>
                <a:moveTo>
                  <a:pt x="38" y="253"/>
                </a:moveTo>
                <a:cubicBezTo>
                  <a:pt x="36" y="252"/>
                  <a:pt x="36" y="252"/>
                  <a:pt x="36" y="252"/>
                </a:cubicBezTo>
                <a:cubicBezTo>
                  <a:pt x="36" y="253"/>
                  <a:pt x="37" y="254"/>
                  <a:pt x="38" y="253"/>
                </a:cubicBezTo>
                <a:close/>
                <a:moveTo>
                  <a:pt x="12" y="239"/>
                </a:moveTo>
                <a:cubicBezTo>
                  <a:pt x="13" y="238"/>
                  <a:pt x="13" y="238"/>
                  <a:pt x="13" y="238"/>
                </a:cubicBezTo>
                <a:cubicBezTo>
                  <a:pt x="13" y="238"/>
                  <a:pt x="13" y="239"/>
                  <a:pt x="13" y="238"/>
                </a:cubicBezTo>
                <a:cubicBezTo>
                  <a:pt x="12" y="238"/>
                  <a:pt x="14" y="237"/>
                  <a:pt x="13" y="237"/>
                </a:cubicBezTo>
                <a:cubicBezTo>
                  <a:pt x="12" y="237"/>
                  <a:pt x="12" y="238"/>
                  <a:pt x="12" y="239"/>
                </a:cubicBezTo>
                <a:close/>
                <a:moveTo>
                  <a:pt x="35" y="256"/>
                </a:moveTo>
                <a:cubicBezTo>
                  <a:pt x="35" y="256"/>
                  <a:pt x="36" y="257"/>
                  <a:pt x="36" y="257"/>
                </a:cubicBezTo>
                <a:cubicBezTo>
                  <a:pt x="36" y="256"/>
                  <a:pt x="35" y="256"/>
                  <a:pt x="35" y="256"/>
                </a:cubicBezTo>
                <a:close/>
                <a:moveTo>
                  <a:pt x="27" y="255"/>
                </a:moveTo>
                <a:cubicBezTo>
                  <a:pt x="27" y="255"/>
                  <a:pt x="28" y="254"/>
                  <a:pt x="28" y="254"/>
                </a:cubicBezTo>
                <a:cubicBezTo>
                  <a:pt x="27" y="254"/>
                  <a:pt x="27" y="254"/>
                  <a:pt x="27" y="255"/>
                </a:cubicBezTo>
                <a:close/>
                <a:moveTo>
                  <a:pt x="8" y="244"/>
                </a:moveTo>
                <a:cubicBezTo>
                  <a:pt x="7" y="244"/>
                  <a:pt x="7" y="244"/>
                  <a:pt x="7" y="244"/>
                </a:cubicBezTo>
                <a:cubicBezTo>
                  <a:pt x="8" y="245"/>
                  <a:pt x="8" y="243"/>
                  <a:pt x="7" y="243"/>
                </a:cubicBezTo>
                <a:cubicBezTo>
                  <a:pt x="7" y="243"/>
                  <a:pt x="7" y="243"/>
                  <a:pt x="8" y="244"/>
                </a:cubicBezTo>
                <a:close/>
                <a:moveTo>
                  <a:pt x="6" y="247"/>
                </a:moveTo>
                <a:cubicBezTo>
                  <a:pt x="7" y="248"/>
                  <a:pt x="9" y="244"/>
                  <a:pt x="8" y="244"/>
                </a:cubicBezTo>
                <a:cubicBezTo>
                  <a:pt x="7" y="245"/>
                  <a:pt x="7" y="246"/>
                  <a:pt x="6" y="247"/>
                </a:cubicBezTo>
                <a:close/>
                <a:moveTo>
                  <a:pt x="11" y="248"/>
                </a:moveTo>
                <a:cubicBezTo>
                  <a:pt x="12" y="248"/>
                  <a:pt x="12" y="247"/>
                  <a:pt x="11" y="247"/>
                </a:cubicBezTo>
                <a:cubicBezTo>
                  <a:pt x="11" y="247"/>
                  <a:pt x="11" y="248"/>
                  <a:pt x="11" y="248"/>
                </a:cubicBezTo>
                <a:close/>
                <a:moveTo>
                  <a:pt x="32" y="264"/>
                </a:moveTo>
                <a:cubicBezTo>
                  <a:pt x="33" y="264"/>
                  <a:pt x="33" y="264"/>
                  <a:pt x="33" y="263"/>
                </a:cubicBezTo>
                <a:cubicBezTo>
                  <a:pt x="32" y="263"/>
                  <a:pt x="32" y="263"/>
                  <a:pt x="32" y="264"/>
                </a:cubicBezTo>
                <a:close/>
                <a:moveTo>
                  <a:pt x="10" y="250"/>
                </a:moveTo>
                <a:cubicBezTo>
                  <a:pt x="10" y="250"/>
                  <a:pt x="11" y="249"/>
                  <a:pt x="11" y="249"/>
                </a:cubicBezTo>
                <a:cubicBezTo>
                  <a:pt x="10" y="248"/>
                  <a:pt x="10" y="248"/>
                  <a:pt x="10" y="248"/>
                </a:cubicBezTo>
                <a:cubicBezTo>
                  <a:pt x="10" y="249"/>
                  <a:pt x="9" y="249"/>
                  <a:pt x="10" y="250"/>
                </a:cubicBezTo>
                <a:close/>
                <a:moveTo>
                  <a:pt x="7" y="252"/>
                </a:moveTo>
                <a:cubicBezTo>
                  <a:pt x="7" y="251"/>
                  <a:pt x="9" y="249"/>
                  <a:pt x="8" y="248"/>
                </a:cubicBezTo>
                <a:cubicBezTo>
                  <a:pt x="8" y="249"/>
                  <a:pt x="6" y="251"/>
                  <a:pt x="7" y="252"/>
                </a:cubicBezTo>
                <a:close/>
                <a:moveTo>
                  <a:pt x="3" y="247"/>
                </a:moveTo>
                <a:cubicBezTo>
                  <a:pt x="3" y="246"/>
                  <a:pt x="4" y="246"/>
                  <a:pt x="4" y="246"/>
                </a:cubicBezTo>
                <a:cubicBezTo>
                  <a:pt x="3" y="246"/>
                  <a:pt x="2" y="246"/>
                  <a:pt x="3" y="247"/>
                </a:cubicBezTo>
                <a:close/>
                <a:moveTo>
                  <a:pt x="0" y="255"/>
                </a:moveTo>
                <a:cubicBezTo>
                  <a:pt x="1" y="253"/>
                  <a:pt x="3" y="253"/>
                  <a:pt x="2" y="251"/>
                </a:cubicBezTo>
                <a:cubicBezTo>
                  <a:pt x="2" y="253"/>
                  <a:pt x="0" y="254"/>
                  <a:pt x="0" y="255"/>
                </a:cubicBezTo>
                <a:close/>
                <a:moveTo>
                  <a:pt x="30" y="271"/>
                </a:moveTo>
                <a:cubicBezTo>
                  <a:pt x="30" y="271"/>
                  <a:pt x="31" y="271"/>
                  <a:pt x="31" y="271"/>
                </a:cubicBezTo>
                <a:cubicBezTo>
                  <a:pt x="31" y="271"/>
                  <a:pt x="30" y="270"/>
                  <a:pt x="30" y="271"/>
                </a:cubicBezTo>
                <a:close/>
                <a:moveTo>
                  <a:pt x="34" y="274"/>
                </a:moveTo>
                <a:cubicBezTo>
                  <a:pt x="35" y="275"/>
                  <a:pt x="34" y="275"/>
                  <a:pt x="35" y="275"/>
                </a:cubicBezTo>
                <a:cubicBezTo>
                  <a:pt x="36" y="275"/>
                  <a:pt x="35" y="275"/>
                  <a:pt x="35" y="274"/>
                </a:cubicBezTo>
                <a:cubicBezTo>
                  <a:pt x="35" y="274"/>
                  <a:pt x="35" y="274"/>
                  <a:pt x="34" y="274"/>
                </a:cubicBezTo>
                <a:close/>
                <a:moveTo>
                  <a:pt x="3" y="254"/>
                </a:moveTo>
                <a:cubicBezTo>
                  <a:pt x="2" y="254"/>
                  <a:pt x="2" y="254"/>
                  <a:pt x="2" y="253"/>
                </a:cubicBezTo>
                <a:cubicBezTo>
                  <a:pt x="2" y="254"/>
                  <a:pt x="2" y="254"/>
                  <a:pt x="2" y="254"/>
                </a:cubicBezTo>
                <a:cubicBezTo>
                  <a:pt x="2" y="254"/>
                  <a:pt x="4" y="254"/>
                  <a:pt x="3" y="253"/>
                </a:cubicBezTo>
                <a:lnTo>
                  <a:pt x="3" y="254"/>
                </a:lnTo>
                <a:close/>
                <a:moveTo>
                  <a:pt x="27" y="271"/>
                </a:moveTo>
                <a:cubicBezTo>
                  <a:pt x="27" y="271"/>
                  <a:pt x="27" y="272"/>
                  <a:pt x="28" y="271"/>
                </a:cubicBezTo>
                <a:cubicBezTo>
                  <a:pt x="28" y="271"/>
                  <a:pt x="27" y="270"/>
                  <a:pt x="27" y="271"/>
                </a:cubicBezTo>
                <a:close/>
                <a:moveTo>
                  <a:pt x="31" y="278"/>
                </a:moveTo>
                <a:cubicBezTo>
                  <a:pt x="31" y="277"/>
                  <a:pt x="30" y="277"/>
                  <a:pt x="30" y="276"/>
                </a:cubicBezTo>
                <a:cubicBezTo>
                  <a:pt x="30" y="277"/>
                  <a:pt x="31" y="277"/>
                  <a:pt x="31" y="278"/>
                </a:cubicBezTo>
                <a:close/>
                <a:moveTo>
                  <a:pt x="31" y="281"/>
                </a:moveTo>
                <a:cubicBezTo>
                  <a:pt x="32" y="281"/>
                  <a:pt x="32" y="281"/>
                  <a:pt x="32" y="281"/>
                </a:cubicBezTo>
                <a:cubicBezTo>
                  <a:pt x="32" y="280"/>
                  <a:pt x="32" y="280"/>
                  <a:pt x="33" y="280"/>
                </a:cubicBezTo>
                <a:cubicBezTo>
                  <a:pt x="33" y="280"/>
                  <a:pt x="33" y="279"/>
                  <a:pt x="33" y="279"/>
                </a:cubicBezTo>
                <a:cubicBezTo>
                  <a:pt x="32" y="280"/>
                  <a:pt x="32" y="281"/>
                  <a:pt x="31" y="281"/>
                </a:cubicBezTo>
                <a:close/>
                <a:moveTo>
                  <a:pt x="782" y="255"/>
                </a:moveTo>
                <a:cubicBezTo>
                  <a:pt x="781" y="255"/>
                  <a:pt x="779" y="253"/>
                  <a:pt x="779" y="256"/>
                </a:cubicBezTo>
                <a:cubicBezTo>
                  <a:pt x="781" y="259"/>
                  <a:pt x="782" y="261"/>
                  <a:pt x="783" y="263"/>
                </a:cubicBezTo>
                <a:cubicBezTo>
                  <a:pt x="781" y="263"/>
                  <a:pt x="777" y="259"/>
                  <a:pt x="774" y="258"/>
                </a:cubicBezTo>
                <a:cubicBezTo>
                  <a:pt x="775" y="259"/>
                  <a:pt x="777" y="263"/>
                  <a:pt x="778" y="264"/>
                </a:cubicBezTo>
                <a:cubicBezTo>
                  <a:pt x="779" y="267"/>
                  <a:pt x="779" y="268"/>
                  <a:pt x="780" y="271"/>
                </a:cubicBezTo>
                <a:cubicBezTo>
                  <a:pt x="779" y="271"/>
                  <a:pt x="779" y="271"/>
                  <a:pt x="779" y="272"/>
                </a:cubicBezTo>
                <a:cubicBezTo>
                  <a:pt x="776" y="269"/>
                  <a:pt x="775" y="267"/>
                  <a:pt x="772" y="264"/>
                </a:cubicBezTo>
                <a:cubicBezTo>
                  <a:pt x="771" y="262"/>
                  <a:pt x="772" y="262"/>
                  <a:pt x="771" y="260"/>
                </a:cubicBezTo>
                <a:cubicBezTo>
                  <a:pt x="770" y="259"/>
                  <a:pt x="767" y="254"/>
                  <a:pt x="766" y="252"/>
                </a:cubicBezTo>
                <a:cubicBezTo>
                  <a:pt x="766" y="254"/>
                  <a:pt x="763" y="249"/>
                  <a:pt x="762" y="246"/>
                </a:cubicBezTo>
                <a:cubicBezTo>
                  <a:pt x="763" y="250"/>
                  <a:pt x="761" y="249"/>
                  <a:pt x="764" y="255"/>
                </a:cubicBezTo>
                <a:cubicBezTo>
                  <a:pt x="763" y="252"/>
                  <a:pt x="764" y="254"/>
                  <a:pt x="765" y="256"/>
                </a:cubicBezTo>
                <a:cubicBezTo>
                  <a:pt x="765" y="257"/>
                  <a:pt x="765" y="255"/>
                  <a:pt x="765" y="255"/>
                </a:cubicBezTo>
                <a:cubicBezTo>
                  <a:pt x="766" y="256"/>
                  <a:pt x="766" y="257"/>
                  <a:pt x="766" y="258"/>
                </a:cubicBezTo>
                <a:cubicBezTo>
                  <a:pt x="767" y="259"/>
                  <a:pt x="768" y="260"/>
                  <a:pt x="770" y="260"/>
                </a:cubicBezTo>
                <a:cubicBezTo>
                  <a:pt x="770" y="262"/>
                  <a:pt x="771" y="264"/>
                  <a:pt x="772" y="267"/>
                </a:cubicBezTo>
                <a:cubicBezTo>
                  <a:pt x="771" y="267"/>
                  <a:pt x="768" y="261"/>
                  <a:pt x="769" y="264"/>
                </a:cubicBezTo>
                <a:cubicBezTo>
                  <a:pt x="768" y="262"/>
                  <a:pt x="766" y="259"/>
                  <a:pt x="766" y="260"/>
                </a:cubicBezTo>
                <a:cubicBezTo>
                  <a:pt x="766" y="259"/>
                  <a:pt x="764" y="256"/>
                  <a:pt x="764" y="255"/>
                </a:cubicBezTo>
                <a:cubicBezTo>
                  <a:pt x="763" y="254"/>
                  <a:pt x="762" y="254"/>
                  <a:pt x="761" y="253"/>
                </a:cubicBezTo>
                <a:cubicBezTo>
                  <a:pt x="761" y="252"/>
                  <a:pt x="762" y="253"/>
                  <a:pt x="762" y="252"/>
                </a:cubicBezTo>
                <a:cubicBezTo>
                  <a:pt x="762" y="251"/>
                  <a:pt x="761" y="249"/>
                  <a:pt x="761" y="249"/>
                </a:cubicBezTo>
                <a:cubicBezTo>
                  <a:pt x="757" y="243"/>
                  <a:pt x="757" y="246"/>
                  <a:pt x="752" y="241"/>
                </a:cubicBezTo>
                <a:cubicBezTo>
                  <a:pt x="752" y="241"/>
                  <a:pt x="755" y="244"/>
                  <a:pt x="755" y="245"/>
                </a:cubicBezTo>
                <a:cubicBezTo>
                  <a:pt x="755" y="246"/>
                  <a:pt x="755" y="245"/>
                  <a:pt x="755" y="244"/>
                </a:cubicBezTo>
                <a:cubicBezTo>
                  <a:pt x="755" y="244"/>
                  <a:pt x="755" y="246"/>
                  <a:pt x="756" y="246"/>
                </a:cubicBezTo>
                <a:cubicBezTo>
                  <a:pt x="757" y="248"/>
                  <a:pt x="756" y="247"/>
                  <a:pt x="757" y="249"/>
                </a:cubicBezTo>
                <a:cubicBezTo>
                  <a:pt x="755" y="246"/>
                  <a:pt x="755" y="248"/>
                  <a:pt x="753" y="248"/>
                </a:cubicBezTo>
                <a:cubicBezTo>
                  <a:pt x="752" y="245"/>
                  <a:pt x="751" y="244"/>
                  <a:pt x="750" y="245"/>
                </a:cubicBezTo>
                <a:cubicBezTo>
                  <a:pt x="748" y="242"/>
                  <a:pt x="747" y="243"/>
                  <a:pt x="745" y="239"/>
                </a:cubicBezTo>
                <a:cubicBezTo>
                  <a:pt x="744" y="239"/>
                  <a:pt x="744" y="239"/>
                  <a:pt x="744" y="239"/>
                </a:cubicBezTo>
                <a:cubicBezTo>
                  <a:pt x="743" y="237"/>
                  <a:pt x="741" y="236"/>
                  <a:pt x="739" y="233"/>
                </a:cubicBezTo>
                <a:cubicBezTo>
                  <a:pt x="739" y="232"/>
                  <a:pt x="739" y="231"/>
                  <a:pt x="740" y="231"/>
                </a:cubicBezTo>
                <a:cubicBezTo>
                  <a:pt x="741" y="233"/>
                  <a:pt x="741" y="234"/>
                  <a:pt x="742" y="234"/>
                </a:cubicBezTo>
                <a:cubicBezTo>
                  <a:pt x="742" y="234"/>
                  <a:pt x="741" y="231"/>
                  <a:pt x="743" y="234"/>
                </a:cubicBezTo>
                <a:cubicBezTo>
                  <a:pt x="743" y="233"/>
                  <a:pt x="742" y="232"/>
                  <a:pt x="741" y="231"/>
                </a:cubicBezTo>
                <a:cubicBezTo>
                  <a:pt x="740" y="230"/>
                  <a:pt x="741" y="231"/>
                  <a:pt x="740" y="231"/>
                </a:cubicBezTo>
                <a:cubicBezTo>
                  <a:pt x="739" y="227"/>
                  <a:pt x="737" y="229"/>
                  <a:pt x="736" y="226"/>
                </a:cubicBezTo>
                <a:cubicBezTo>
                  <a:pt x="736" y="227"/>
                  <a:pt x="735" y="226"/>
                  <a:pt x="733" y="224"/>
                </a:cubicBezTo>
                <a:cubicBezTo>
                  <a:pt x="734" y="226"/>
                  <a:pt x="737" y="229"/>
                  <a:pt x="738" y="231"/>
                </a:cubicBezTo>
                <a:cubicBezTo>
                  <a:pt x="735" y="229"/>
                  <a:pt x="728" y="217"/>
                  <a:pt x="726" y="218"/>
                </a:cubicBezTo>
                <a:cubicBezTo>
                  <a:pt x="724" y="215"/>
                  <a:pt x="723" y="213"/>
                  <a:pt x="721" y="210"/>
                </a:cubicBezTo>
                <a:cubicBezTo>
                  <a:pt x="715" y="205"/>
                  <a:pt x="707" y="195"/>
                  <a:pt x="698" y="186"/>
                </a:cubicBezTo>
                <a:cubicBezTo>
                  <a:pt x="698" y="186"/>
                  <a:pt x="701" y="188"/>
                  <a:pt x="700" y="188"/>
                </a:cubicBezTo>
                <a:cubicBezTo>
                  <a:pt x="696" y="184"/>
                  <a:pt x="693" y="182"/>
                  <a:pt x="688" y="177"/>
                </a:cubicBezTo>
                <a:cubicBezTo>
                  <a:pt x="689" y="178"/>
                  <a:pt x="690" y="178"/>
                  <a:pt x="690" y="177"/>
                </a:cubicBezTo>
                <a:cubicBezTo>
                  <a:pt x="689" y="176"/>
                  <a:pt x="689" y="176"/>
                  <a:pt x="689" y="176"/>
                </a:cubicBezTo>
                <a:cubicBezTo>
                  <a:pt x="687" y="174"/>
                  <a:pt x="689" y="177"/>
                  <a:pt x="688" y="177"/>
                </a:cubicBezTo>
                <a:cubicBezTo>
                  <a:pt x="686" y="175"/>
                  <a:pt x="687" y="175"/>
                  <a:pt x="686" y="174"/>
                </a:cubicBezTo>
                <a:cubicBezTo>
                  <a:pt x="684" y="172"/>
                  <a:pt x="686" y="174"/>
                  <a:pt x="684" y="173"/>
                </a:cubicBezTo>
                <a:cubicBezTo>
                  <a:pt x="683" y="172"/>
                  <a:pt x="682" y="169"/>
                  <a:pt x="681" y="170"/>
                </a:cubicBezTo>
                <a:cubicBezTo>
                  <a:pt x="680" y="169"/>
                  <a:pt x="681" y="169"/>
                  <a:pt x="681" y="169"/>
                </a:cubicBezTo>
                <a:cubicBezTo>
                  <a:pt x="680" y="168"/>
                  <a:pt x="679" y="168"/>
                  <a:pt x="678" y="168"/>
                </a:cubicBezTo>
                <a:cubicBezTo>
                  <a:pt x="676" y="165"/>
                  <a:pt x="672" y="163"/>
                  <a:pt x="672" y="161"/>
                </a:cubicBezTo>
                <a:cubicBezTo>
                  <a:pt x="670" y="160"/>
                  <a:pt x="662" y="154"/>
                  <a:pt x="657" y="149"/>
                </a:cubicBezTo>
                <a:cubicBezTo>
                  <a:pt x="660" y="152"/>
                  <a:pt x="654" y="146"/>
                  <a:pt x="654" y="146"/>
                </a:cubicBezTo>
                <a:cubicBezTo>
                  <a:pt x="653" y="145"/>
                  <a:pt x="653" y="145"/>
                  <a:pt x="652" y="145"/>
                </a:cubicBezTo>
                <a:cubicBezTo>
                  <a:pt x="648" y="142"/>
                  <a:pt x="644" y="139"/>
                  <a:pt x="645" y="138"/>
                </a:cubicBezTo>
                <a:cubicBezTo>
                  <a:pt x="641" y="135"/>
                  <a:pt x="641" y="135"/>
                  <a:pt x="641" y="135"/>
                </a:cubicBezTo>
                <a:cubicBezTo>
                  <a:pt x="642" y="137"/>
                  <a:pt x="641" y="136"/>
                  <a:pt x="640" y="136"/>
                </a:cubicBezTo>
                <a:cubicBezTo>
                  <a:pt x="637" y="133"/>
                  <a:pt x="636" y="133"/>
                  <a:pt x="633" y="130"/>
                </a:cubicBezTo>
                <a:cubicBezTo>
                  <a:pt x="633" y="130"/>
                  <a:pt x="632" y="129"/>
                  <a:pt x="633" y="129"/>
                </a:cubicBezTo>
                <a:cubicBezTo>
                  <a:pt x="629" y="126"/>
                  <a:pt x="631" y="129"/>
                  <a:pt x="629" y="128"/>
                </a:cubicBezTo>
                <a:cubicBezTo>
                  <a:pt x="628" y="126"/>
                  <a:pt x="625" y="124"/>
                  <a:pt x="622" y="123"/>
                </a:cubicBezTo>
                <a:cubicBezTo>
                  <a:pt x="626" y="124"/>
                  <a:pt x="620" y="120"/>
                  <a:pt x="618" y="120"/>
                </a:cubicBezTo>
                <a:cubicBezTo>
                  <a:pt x="618" y="120"/>
                  <a:pt x="620" y="122"/>
                  <a:pt x="621" y="122"/>
                </a:cubicBezTo>
                <a:cubicBezTo>
                  <a:pt x="623" y="124"/>
                  <a:pt x="615" y="119"/>
                  <a:pt x="617" y="119"/>
                </a:cubicBezTo>
                <a:cubicBezTo>
                  <a:pt x="614" y="117"/>
                  <a:pt x="614" y="117"/>
                  <a:pt x="614" y="117"/>
                </a:cubicBezTo>
                <a:cubicBezTo>
                  <a:pt x="613" y="116"/>
                  <a:pt x="614" y="118"/>
                  <a:pt x="611" y="116"/>
                </a:cubicBezTo>
                <a:cubicBezTo>
                  <a:pt x="611" y="116"/>
                  <a:pt x="613" y="116"/>
                  <a:pt x="612" y="115"/>
                </a:cubicBezTo>
                <a:cubicBezTo>
                  <a:pt x="610" y="114"/>
                  <a:pt x="612" y="116"/>
                  <a:pt x="610" y="115"/>
                </a:cubicBezTo>
                <a:cubicBezTo>
                  <a:pt x="607" y="112"/>
                  <a:pt x="602" y="111"/>
                  <a:pt x="596" y="106"/>
                </a:cubicBezTo>
                <a:cubicBezTo>
                  <a:pt x="596" y="106"/>
                  <a:pt x="595" y="106"/>
                  <a:pt x="595" y="105"/>
                </a:cubicBezTo>
                <a:cubicBezTo>
                  <a:pt x="594" y="105"/>
                  <a:pt x="594" y="105"/>
                  <a:pt x="594" y="106"/>
                </a:cubicBezTo>
                <a:cubicBezTo>
                  <a:pt x="587" y="101"/>
                  <a:pt x="583" y="99"/>
                  <a:pt x="576" y="95"/>
                </a:cubicBezTo>
                <a:cubicBezTo>
                  <a:pt x="573" y="94"/>
                  <a:pt x="576" y="96"/>
                  <a:pt x="575" y="96"/>
                </a:cubicBezTo>
                <a:cubicBezTo>
                  <a:pt x="575" y="95"/>
                  <a:pt x="571" y="94"/>
                  <a:pt x="571" y="94"/>
                </a:cubicBezTo>
                <a:cubicBezTo>
                  <a:pt x="568" y="92"/>
                  <a:pt x="566" y="90"/>
                  <a:pt x="562" y="88"/>
                </a:cubicBezTo>
                <a:cubicBezTo>
                  <a:pt x="555" y="85"/>
                  <a:pt x="548" y="82"/>
                  <a:pt x="540" y="79"/>
                </a:cubicBezTo>
                <a:cubicBezTo>
                  <a:pt x="540" y="78"/>
                  <a:pt x="540" y="78"/>
                  <a:pt x="540" y="78"/>
                </a:cubicBezTo>
                <a:cubicBezTo>
                  <a:pt x="537" y="77"/>
                  <a:pt x="535" y="76"/>
                  <a:pt x="533" y="75"/>
                </a:cubicBezTo>
                <a:cubicBezTo>
                  <a:pt x="530" y="74"/>
                  <a:pt x="529" y="74"/>
                  <a:pt x="526" y="73"/>
                </a:cubicBezTo>
                <a:cubicBezTo>
                  <a:pt x="526" y="72"/>
                  <a:pt x="526" y="72"/>
                  <a:pt x="526" y="72"/>
                </a:cubicBezTo>
                <a:cubicBezTo>
                  <a:pt x="521" y="71"/>
                  <a:pt x="517" y="70"/>
                  <a:pt x="514" y="68"/>
                </a:cubicBezTo>
                <a:cubicBezTo>
                  <a:pt x="510" y="68"/>
                  <a:pt x="504" y="65"/>
                  <a:pt x="502" y="64"/>
                </a:cubicBezTo>
                <a:cubicBezTo>
                  <a:pt x="500" y="63"/>
                  <a:pt x="502" y="65"/>
                  <a:pt x="502" y="65"/>
                </a:cubicBezTo>
                <a:cubicBezTo>
                  <a:pt x="497" y="64"/>
                  <a:pt x="493" y="62"/>
                  <a:pt x="488" y="60"/>
                </a:cubicBezTo>
                <a:cubicBezTo>
                  <a:pt x="485" y="60"/>
                  <a:pt x="481" y="60"/>
                  <a:pt x="480" y="59"/>
                </a:cubicBezTo>
                <a:cubicBezTo>
                  <a:pt x="483" y="59"/>
                  <a:pt x="485" y="60"/>
                  <a:pt x="484" y="59"/>
                </a:cubicBezTo>
                <a:cubicBezTo>
                  <a:pt x="482" y="58"/>
                  <a:pt x="480" y="59"/>
                  <a:pt x="480" y="58"/>
                </a:cubicBezTo>
                <a:cubicBezTo>
                  <a:pt x="479" y="58"/>
                  <a:pt x="479" y="58"/>
                  <a:pt x="479" y="59"/>
                </a:cubicBezTo>
                <a:cubicBezTo>
                  <a:pt x="474" y="58"/>
                  <a:pt x="470" y="57"/>
                  <a:pt x="468" y="56"/>
                </a:cubicBezTo>
                <a:cubicBezTo>
                  <a:pt x="466" y="56"/>
                  <a:pt x="469" y="57"/>
                  <a:pt x="464" y="56"/>
                </a:cubicBezTo>
                <a:cubicBezTo>
                  <a:pt x="465" y="55"/>
                  <a:pt x="461" y="54"/>
                  <a:pt x="459" y="54"/>
                </a:cubicBezTo>
                <a:cubicBezTo>
                  <a:pt x="459" y="54"/>
                  <a:pt x="459" y="54"/>
                  <a:pt x="458" y="54"/>
                </a:cubicBezTo>
                <a:cubicBezTo>
                  <a:pt x="458" y="54"/>
                  <a:pt x="459" y="54"/>
                  <a:pt x="461" y="54"/>
                </a:cubicBezTo>
                <a:cubicBezTo>
                  <a:pt x="461" y="53"/>
                  <a:pt x="460" y="53"/>
                  <a:pt x="458" y="53"/>
                </a:cubicBezTo>
                <a:cubicBezTo>
                  <a:pt x="457" y="53"/>
                  <a:pt x="456" y="53"/>
                  <a:pt x="456" y="54"/>
                </a:cubicBezTo>
                <a:cubicBezTo>
                  <a:pt x="453" y="53"/>
                  <a:pt x="452" y="52"/>
                  <a:pt x="450" y="52"/>
                </a:cubicBezTo>
                <a:cubicBezTo>
                  <a:pt x="448" y="51"/>
                  <a:pt x="451" y="52"/>
                  <a:pt x="450" y="52"/>
                </a:cubicBezTo>
                <a:cubicBezTo>
                  <a:pt x="442" y="51"/>
                  <a:pt x="434" y="51"/>
                  <a:pt x="428" y="49"/>
                </a:cubicBezTo>
                <a:cubicBezTo>
                  <a:pt x="426" y="49"/>
                  <a:pt x="429" y="50"/>
                  <a:pt x="427" y="50"/>
                </a:cubicBezTo>
                <a:cubicBezTo>
                  <a:pt x="424" y="50"/>
                  <a:pt x="424" y="49"/>
                  <a:pt x="426" y="49"/>
                </a:cubicBezTo>
                <a:cubicBezTo>
                  <a:pt x="426" y="48"/>
                  <a:pt x="425" y="49"/>
                  <a:pt x="423" y="48"/>
                </a:cubicBezTo>
                <a:cubicBezTo>
                  <a:pt x="423" y="49"/>
                  <a:pt x="423" y="49"/>
                  <a:pt x="423" y="49"/>
                </a:cubicBezTo>
                <a:cubicBezTo>
                  <a:pt x="416" y="48"/>
                  <a:pt x="410" y="48"/>
                  <a:pt x="402" y="48"/>
                </a:cubicBezTo>
                <a:cubicBezTo>
                  <a:pt x="404" y="47"/>
                  <a:pt x="401" y="47"/>
                  <a:pt x="397" y="47"/>
                </a:cubicBezTo>
                <a:cubicBezTo>
                  <a:pt x="397" y="46"/>
                  <a:pt x="397" y="46"/>
                  <a:pt x="397" y="46"/>
                </a:cubicBezTo>
                <a:cubicBezTo>
                  <a:pt x="394" y="47"/>
                  <a:pt x="393" y="46"/>
                  <a:pt x="391" y="46"/>
                </a:cubicBezTo>
                <a:cubicBezTo>
                  <a:pt x="389" y="46"/>
                  <a:pt x="395" y="47"/>
                  <a:pt x="393" y="48"/>
                </a:cubicBezTo>
                <a:cubicBezTo>
                  <a:pt x="390" y="47"/>
                  <a:pt x="390" y="47"/>
                  <a:pt x="388" y="47"/>
                </a:cubicBezTo>
                <a:cubicBezTo>
                  <a:pt x="386" y="47"/>
                  <a:pt x="388" y="47"/>
                  <a:pt x="388" y="48"/>
                </a:cubicBezTo>
                <a:cubicBezTo>
                  <a:pt x="385" y="48"/>
                  <a:pt x="385" y="47"/>
                  <a:pt x="382" y="48"/>
                </a:cubicBezTo>
                <a:cubicBezTo>
                  <a:pt x="382" y="47"/>
                  <a:pt x="383" y="47"/>
                  <a:pt x="384" y="47"/>
                </a:cubicBezTo>
                <a:cubicBezTo>
                  <a:pt x="383" y="47"/>
                  <a:pt x="380" y="48"/>
                  <a:pt x="380" y="47"/>
                </a:cubicBezTo>
                <a:cubicBezTo>
                  <a:pt x="379" y="47"/>
                  <a:pt x="380" y="48"/>
                  <a:pt x="377" y="48"/>
                </a:cubicBezTo>
                <a:cubicBezTo>
                  <a:pt x="376" y="47"/>
                  <a:pt x="377" y="47"/>
                  <a:pt x="376" y="47"/>
                </a:cubicBezTo>
                <a:cubicBezTo>
                  <a:pt x="375" y="47"/>
                  <a:pt x="371" y="48"/>
                  <a:pt x="375" y="48"/>
                </a:cubicBezTo>
                <a:cubicBezTo>
                  <a:pt x="374" y="48"/>
                  <a:pt x="373" y="49"/>
                  <a:pt x="371" y="49"/>
                </a:cubicBezTo>
                <a:cubicBezTo>
                  <a:pt x="372" y="48"/>
                  <a:pt x="370" y="48"/>
                  <a:pt x="371" y="47"/>
                </a:cubicBezTo>
                <a:cubicBezTo>
                  <a:pt x="370" y="47"/>
                  <a:pt x="367" y="48"/>
                  <a:pt x="368" y="47"/>
                </a:cubicBezTo>
                <a:cubicBezTo>
                  <a:pt x="365" y="48"/>
                  <a:pt x="363" y="48"/>
                  <a:pt x="361" y="48"/>
                </a:cubicBezTo>
                <a:cubicBezTo>
                  <a:pt x="361" y="47"/>
                  <a:pt x="362" y="47"/>
                  <a:pt x="363" y="47"/>
                </a:cubicBezTo>
                <a:cubicBezTo>
                  <a:pt x="363" y="47"/>
                  <a:pt x="361" y="47"/>
                  <a:pt x="359" y="47"/>
                </a:cubicBezTo>
                <a:cubicBezTo>
                  <a:pt x="358" y="48"/>
                  <a:pt x="355" y="48"/>
                  <a:pt x="351" y="48"/>
                </a:cubicBezTo>
                <a:cubicBezTo>
                  <a:pt x="351" y="49"/>
                  <a:pt x="354" y="48"/>
                  <a:pt x="354" y="49"/>
                </a:cubicBezTo>
                <a:cubicBezTo>
                  <a:pt x="350" y="50"/>
                  <a:pt x="351" y="49"/>
                  <a:pt x="348" y="49"/>
                </a:cubicBezTo>
                <a:cubicBezTo>
                  <a:pt x="350" y="50"/>
                  <a:pt x="344" y="50"/>
                  <a:pt x="342" y="50"/>
                </a:cubicBezTo>
                <a:cubicBezTo>
                  <a:pt x="340" y="50"/>
                  <a:pt x="343" y="50"/>
                  <a:pt x="341" y="51"/>
                </a:cubicBezTo>
                <a:cubicBezTo>
                  <a:pt x="336" y="52"/>
                  <a:pt x="334" y="52"/>
                  <a:pt x="332" y="51"/>
                </a:cubicBezTo>
                <a:cubicBezTo>
                  <a:pt x="334" y="50"/>
                  <a:pt x="335" y="51"/>
                  <a:pt x="335" y="51"/>
                </a:cubicBezTo>
                <a:cubicBezTo>
                  <a:pt x="336" y="51"/>
                  <a:pt x="336" y="51"/>
                  <a:pt x="336" y="51"/>
                </a:cubicBezTo>
                <a:cubicBezTo>
                  <a:pt x="336" y="50"/>
                  <a:pt x="334" y="51"/>
                  <a:pt x="335" y="50"/>
                </a:cubicBezTo>
                <a:cubicBezTo>
                  <a:pt x="331" y="51"/>
                  <a:pt x="331" y="51"/>
                  <a:pt x="331" y="52"/>
                </a:cubicBezTo>
                <a:cubicBezTo>
                  <a:pt x="330" y="51"/>
                  <a:pt x="326" y="51"/>
                  <a:pt x="326" y="52"/>
                </a:cubicBezTo>
                <a:cubicBezTo>
                  <a:pt x="323" y="53"/>
                  <a:pt x="325" y="52"/>
                  <a:pt x="326" y="51"/>
                </a:cubicBezTo>
                <a:cubicBezTo>
                  <a:pt x="326" y="51"/>
                  <a:pt x="322" y="52"/>
                  <a:pt x="321" y="53"/>
                </a:cubicBezTo>
                <a:cubicBezTo>
                  <a:pt x="321" y="53"/>
                  <a:pt x="322" y="53"/>
                  <a:pt x="323" y="53"/>
                </a:cubicBezTo>
                <a:cubicBezTo>
                  <a:pt x="321" y="53"/>
                  <a:pt x="315" y="54"/>
                  <a:pt x="316" y="55"/>
                </a:cubicBezTo>
                <a:cubicBezTo>
                  <a:pt x="314" y="56"/>
                  <a:pt x="314" y="55"/>
                  <a:pt x="312" y="55"/>
                </a:cubicBezTo>
                <a:cubicBezTo>
                  <a:pt x="313" y="55"/>
                  <a:pt x="314" y="54"/>
                  <a:pt x="315" y="54"/>
                </a:cubicBezTo>
                <a:cubicBezTo>
                  <a:pt x="317" y="53"/>
                  <a:pt x="317" y="53"/>
                  <a:pt x="320" y="52"/>
                </a:cubicBezTo>
                <a:cubicBezTo>
                  <a:pt x="319" y="52"/>
                  <a:pt x="314" y="54"/>
                  <a:pt x="313" y="54"/>
                </a:cubicBezTo>
                <a:cubicBezTo>
                  <a:pt x="310" y="54"/>
                  <a:pt x="314" y="54"/>
                  <a:pt x="312" y="55"/>
                </a:cubicBezTo>
                <a:cubicBezTo>
                  <a:pt x="308" y="56"/>
                  <a:pt x="308" y="56"/>
                  <a:pt x="304" y="57"/>
                </a:cubicBezTo>
                <a:cubicBezTo>
                  <a:pt x="305" y="57"/>
                  <a:pt x="307" y="57"/>
                  <a:pt x="307" y="56"/>
                </a:cubicBezTo>
                <a:cubicBezTo>
                  <a:pt x="305" y="56"/>
                  <a:pt x="302" y="58"/>
                  <a:pt x="302" y="58"/>
                </a:cubicBezTo>
                <a:cubicBezTo>
                  <a:pt x="299" y="59"/>
                  <a:pt x="304" y="57"/>
                  <a:pt x="301" y="58"/>
                </a:cubicBezTo>
                <a:cubicBezTo>
                  <a:pt x="301" y="57"/>
                  <a:pt x="304" y="57"/>
                  <a:pt x="303" y="57"/>
                </a:cubicBezTo>
                <a:cubicBezTo>
                  <a:pt x="303" y="57"/>
                  <a:pt x="298" y="58"/>
                  <a:pt x="297" y="58"/>
                </a:cubicBezTo>
                <a:cubicBezTo>
                  <a:pt x="298" y="59"/>
                  <a:pt x="301" y="57"/>
                  <a:pt x="301" y="58"/>
                </a:cubicBezTo>
                <a:cubicBezTo>
                  <a:pt x="296" y="59"/>
                  <a:pt x="295" y="60"/>
                  <a:pt x="292" y="60"/>
                </a:cubicBezTo>
                <a:cubicBezTo>
                  <a:pt x="290" y="61"/>
                  <a:pt x="289" y="61"/>
                  <a:pt x="289" y="62"/>
                </a:cubicBezTo>
                <a:cubicBezTo>
                  <a:pt x="288" y="62"/>
                  <a:pt x="283" y="62"/>
                  <a:pt x="283" y="63"/>
                </a:cubicBezTo>
                <a:cubicBezTo>
                  <a:pt x="279" y="65"/>
                  <a:pt x="279" y="64"/>
                  <a:pt x="276" y="65"/>
                </a:cubicBezTo>
                <a:cubicBezTo>
                  <a:pt x="274" y="66"/>
                  <a:pt x="277" y="66"/>
                  <a:pt x="276" y="66"/>
                </a:cubicBezTo>
                <a:cubicBezTo>
                  <a:pt x="273" y="67"/>
                  <a:pt x="273" y="67"/>
                  <a:pt x="273" y="67"/>
                </a:cubicBezTo>
                <a:cubicBezTo>
                  <a:pt x="275" y="65"/>
                  <a:pt x="264" y="71"/>
                  <a:pt x="260" y="71"/>
                </a:cubicBezTo>
                <a:cubicBezTo>
                  <a:pt x="259" y="72"/>
                  <a:pt x="259" y="72"/>
                  <a:pt x="259" y="73"/>
                </a:cubicBezTo>
                <a:cubicBezTo>
                  <a:pt x="257" y="73"/>
                  <a:pt x="254" y="74"/>
                  <a:pt x="253" y="75"/>
                </a:cubicBezTo>
                <a:cubicBezTo>
                  <a:pt x="253" y="75"/>
                  <a:pt x="253" y="75"/>
                  <a:pt x="253" y="74"/>
                </a:cubicBezTo>
                <a:cubicBezTo>
                  <a:pt x="248" y="77"/>
                  <a:pt x="246" y="78"/>
                  <a:pt x="239" y="81"/>
                </a:cubicBezTo>
                <a:cubicBezTo>
                  <a:pt x="240" y="80"/>
                  <a:pt x="244" y="78"/>
                  <a:pt x="245" y="78"/>
                </a:cubicBezTo>
                <a:cubicBezTo>
                  <a:pt x="244" y="78"/>
                  <a:pt x="244" y="76"/>
                  <a:pt x="243" y="77"/>
                </a:cubicBezTo>
                <a:cubicBezTo>
                  <a:pt x="243" y="77"/>
                  <a:pt x="242" y="76"/>
                  <a:pt x="243" y="75"/>
                </a:cubicBezTo>
                <a:cubicBezTo>
                  <a:pt x="244" y="75"/>
                  <a:pt x="244" y="75"/>
                  <a:pt x="245" y="75"/>
                </a:cubicBezTo>
                <a:cubicBezTo>
                  <a:pt x="247" y="74"/>
                  <a:pt x="243" y="74"/>
                  <a:pt x="246" y="73"/>
                </a:cubicBezTo>
                <a:cubicBezTo>
                  <a:pt x="245" y="73"/>
                  <a:pt x="244" y="74"/>
                  <a:pt x="243" y="75"/>
                </a:cubicBezTo>
                <a:cubicBezTo>
                  <a:pt x="243" y="73"/>
                  <a:pt x="250" y="71"/>
                  <a:pt x="252" y="71"/>
                </a:cubicBezTo>
                <a:cubicBezTo>
                  <a:pt x="254" y="70"/>
                  <a:pt x="251" y="70"/>
                  <a:pt x="254" y="69"/>
                </a:cubicBezTo>
                <a:cubicBezTo>
                  <a:pt x="247" y="70"/>
                  <a:pt x="242" y="74"/>
                  <a:pt x="237" y="76"/>
                </a:cubicBezTo>
                <a:cubicBezTo>
                  <a:pt x="236" y="76"/>
                  <a:pt x="237" y="76"/>
                  <a:pt x="237" y="76"/>
                </a:cubicBezTo>
                <a:cubicBezTo>
                  <a:pt x="235" y="77"/>
                  <a:pt x="233" y="78"/>
                  <a:pt x="233" y="78"/>
                </a:cubicBezTo>
                <a:cubicBezTo>
                  <a:pt x="234" y="77"/>
                  <a:pt x="235" y="77"/>
                  <a:pt x="235" y="76"/>
                </a:cubicBezTo>
                <a:cubicBezTo>
                  <a:pt x="232" y="77"/>
                  <a:pt x="234" y="77"/>
                  <a:pt x="231" y="78"/>
                </a:cubicBezTo>
                <a:cubicBezTo>
                  <a:pt x="229" y="78"/>
                  <a:pt x="231" y="77"/>
                  <a:pt x="227" y="79"/>
                </a:cubicBezTo>
                <a:cubicBezTo>
                  <a:pt x="227" y="78"/>
                  <a:pt x="230" y="77"/>
                  <a:pt x="231" y="76"/>
                </a:cubicBezTo>
                <a:cubicBezTo>
                  <a:pt x="229" y="77"/>
                  <a:pt x="228" y="77"/>
                  <a:pt x="224" y="79"/>
                </a:cubicBezTo>
                <a:cubicBezTo>
                  <a:pt x="227" y="76"/>
                  <a:pt x="236" y="73"/>
                  <a:pt x="233" y="72"/>
                </a:cubicBezTo>
                <a:cubicBezTo>
                  <a:pt x="233" y="72"/>
                  <a:pt x="231" y="72"/>
                  <a:pt x="231" y="72"/>
                </a:cubicBezTo>
                <a:cubicBezTo>
                  <a:pt x="229" y="73"/>
                  <a:pt x="233" y="72"/>
                  <a:pt x="230" y="73"/>
                </a:cubicBezTo>
                <a:cubicBezTo>
                  <a:pt x="230" y="73"/>
                  <a:pt x="232" y="73"/>
                  <a:pt x="232" y="73"/>
                </a:cubicBezTo>
                <a:cubicBezTo>
                  <a:pt x="227" y="76"/>
                  <a:pt x="222" y="80"/>
                  <a:pt x="219" y="80"/>
                </a:cubicBezTo>
                <a:cubicBezTo>
                  <a:pt x="223" y="79"/>
                  <a:pt x="216" y="80"/>
                  <a:pt x="222" y="77"/>
                </a:cubicBezTo>
                <a:cubicBezTo>
                  <a:pt x="221" y="76"/>
                  <a:pt x="216" y="78"/>
                  <a:pt x="218" y="76"/>
                </a:cubicBezTo>
                <a:cubicBezTo>
                  <a:pt x="217" y="77"/>
                  <a:pt x="210" y="80"/>
                  <a:pt x="210" y="82"/>
                </a:cubicBezTo>
                <a:cubicBezTo>
                  <a:pt x="205" y="84"/>
                  <a:pt x="210" y="81"/>
                  <a:pt x="203" y="85"/>
                </a:cubicBezTo>
                <a:cubicBezTo>
                  <a:pt x="207" y="83"/>
                  <a:pt x="205" y="85"/>
                  <a:pt x="206" y="85"/>
                </a:cubicBezTo>
                <a:cubicBezTo>
                  <a:pt x="203" y="87"/>
                  <a:pt x="205" y="85"/>
                  <a:pt x="204" y="85"/>
                </a:cubicBezTo>
                <a:cubicBezTo>
                  <a:pt x="202" y="86"/>
                  <a:pt x="201" y="88"/>
                  <a:pt x="199" y="88"/>
                </a:cubicBezTo>
                <a:cubicBezTo>
                  <a:pt x="199" y="89"/>
                  <a:pt x="199" y="89"/>
                  <a:pt x="198" y="89"/>
                </a:cubicBezTo>
                <a:cubicBezTo>
                  <a:pt x="200" y="89"/>
                  <a:pt x="202" y="86"/>
                  <a:pt x="203" y="86"/>
                </a:cubicBezTo>
                <a:cubicBezTo>
                  <a:pt x="204" y="87"/>
                  <a:pt x="202" y="88"/>
                  <a:pt x="201" y="88"/>
                </a:cubicBezTo>
                <a:cubicBezTo>
                  <a:pt x="201" y="89"/>
                  <a:pt x="205" y="87"/>
                  <a:pt x="202" y="89"/>
                </a:cubicBezTo>
                <a:cubicBezTo>
                  <a:pt x="202" y="89"/>
                  <a:pt x="204" y="88"/>
                  <a:pt x="205" y="87"/>
                </a:cubicBezTo>
                <a:cubicBezTo>
                  <a:pt x="203" y="89"/>
                  <a:pt x="198" y="91"/>
                  <a:pt x="198" y="92"/>
                </a:cubicBezTo>
                <a:cubicBezTo>
                  <a:pt x="198" y="92"/>
                  <a:pt x="198" y="91"/>
                  <a:pt x="195" y="93"/>
                </a:cubicBezTo>
                <a:cubicBezTo>
                  <a:pt x="195" y="92"/>
                  <a:pt x="196" y="92"/>
                  <a:pt x="197" y="91"/>
                </a:cubicBezTo>
                <a:cubicBezTo>
                  <a:pt x="196" y="91"/>
                  <a:pt x="194" y="92"/>
                  <a:pt x="192" y="94"/>
                </a:cubicBezTo>
                <a:cubicBezTo>
                  <a:pt x="191" y="94"/>
                  <a:pt x="190" y="94"/>
                  <a:pt x="190" y="93"/>
                </a:cubicBezTo>
                <a:cubicBezTo>
                  <a:pt x="187" y="95"/>
                  <a:pt x="190" y="94"/>
                  <a:pt x="187" y="96"/>
                </a:cubicBezTo>
                <a:cubicBezTo>
                  <a:pt x="189" y="94"/>
                  <a:pt x="184" y="97"/>
                  <a:pt x="184" y="96"/>
                </a:cubicBezTo>
                <a:cubicBezTo>
                  <a:pt x="182" y="98"/>
                  <a:pt x="180" y="99"/>
                  <a:pt x="179" y="100"/>
                </a:cubicBezTo>
                <a:cubicBezTo>
                  <a:pt x="179" y="99"/>
                  <a:pt x="179" y="98"/>
                  <a:pt x="181" y="98"/>
                </a:cubicBezTo>
                <a:cubicBezTo>
                  <a:pt x="184" y="96"/>
                  <a:pt x="180" y="98"/>
                  <a:pt x="180" y="97"/>
                </a:cubicBezTo>
                <a:cubicBezTo>
                  <a:pt x="184" y="95"/>
                  <a:pt x="186" y="93"/>
                  <a:pt x="191" y="90"/>
                </a:cubicBezTo>
                <a:cubicBezTo>
                  <a:pt x="188" y="92"/>
                  <a:pt x="189" y="92"/>
                  <a:pt x="192" y="90"/>
                </a:cubicBezTo>
                <a:cubicBezTo>
                  <a:pt x="194" y="88"/>
                  <a:pt x="194" y="88"/>
                  <a:pt x="198" y="86"/>
                </a:cubicBezTo>
                <a:cubicBezTo>
                  <a:pt x="200" y="85"/>
                  <a:pt x="196" y="86"/>
                  <a:pt x="200" y="84"/>
                </a:cubicBezTo>
                <a:cubicBezTo>
                  <a:pt x="199" y="85"/>
                  <a:pt x="204" y="82"/>
                  <a:pt x="204" y="84"/>
                </a:cubicBezTo>
                <a:cubicBezTo>
                  <a:pt x="204" y="84"/>
                  <a:pt x="206" y="83"/>
                  <a:pt x="208" y="82"/>
                </a:cubicBezTo>
                <a:cubicBezTo>
                  <a:pt x="208" y="81"/>
                  <a:pt x="209" y="81"/>
                  <a:pt x="209" y="81"/>
                </a:cubicBezTo>
                <a:cubicBezTo>
                  <a:pt x="209" y="80"/>
                  <a:pt x="205" y="82"/>
                  <a:pt x="207" y="82"/>
                </a:cubicBezTo>
                <a:cubicBezTo>
                  <a:pt x="205" y="83"/>
                  <a:pt x="203" y="84"/>
                  <a:pt x="203" y="83"/>
                </a:cubicBezTo>
                <a:cubicBezTo>
                  <a:pt x="206" y="81"/>
                  <a:pt x="206" y="81"/>
                  <a:pt x="206" y="81"/>
                </a:cubicBezTo>
                <a:cubicBezTo>
                  <a:pt x="206" y="81"/>
                  <a:pt x="205" y="82"/>
                  <a:pt x="206" y="82"/>
                </a:cubicBezTo>
                <a:cubicBezTo>
                  <a:pt x="208" y="81"/>
                  <a:pt x="207" y="81"/>
                  <a:pt x="207" y="80"/>
                </a:cubicBezTo>
                <a:cubicBezTo>
                  <a:pt x="208" y="79"/>
                  <a:pt x="209" y="80"/>
                  <a:pt x="210" y="79"/>
                </a:cubicBezTo>
                <a:cubicBezTo>
                  <a:pt x="212" y="78"/>
                  <a:pt x="209" y="81"/>
                  <a:pt x="213" y="79"/>
                </a:cubicBezTo>
                <a:cubicBezTo>
                  <a:pt x="215" y="78"/>
                  <a:pt x="214" y="77"/>
                  <a:pt x="216" y="77"/>
                </a:cubicBezTo>
                <a:cubicBezTo>
                  <a:pt x="218" y="75"/>
                  <a:pt x="218" y="73"/>
                  <a:pt x="217" y="73"/>
                </a:cubicBezTo>
                <a:cubicBezTo>
                  <a:pt x="216" y="74"/>
                  <a:pt x="216" y="74"/>
                  <a:pt x="213" y="75"/>
                </a:cubicBezTo>
                <a:cubicBezTo>
                  <a:pt x="213" y="74"/>
                  <a:pt x="213" y="74"/>
                  <a:pt x="213" y="74"/>
                </a:cubicBezTo>
                <a:cubicBezTo>
                  <a:pt x="219" y="70"/>
                  <a:pt x="218" y="72"/>
                  <a:pt x="221" y="70"/>
                </a:cubicBezTo>
                <a:cubicBezTo>
                  <a:pt x="222" y="70"/>
                  <a:pt x="220" y="71"/>
                  <a:pt x="219" y="72"/>
                </a:cubicBezTo>
                <a:cubicBezTo>
                  <a:pt x="218" y="73"/>
                  <a:pt x="221" y="71"/>
                  <a:pt x="219" y="73"/>
                </a:cubicBezTo>
                <a:cubicBezTo>
                  <a:pt x="219" y="73"/>
                  <a:pt x="223" y="71"/>
                  <a:pt x="222" y="72"/>
                </a:cubicBezTo>
                <a:cubicBezTo>
                  <a:pt x="224" y="71"/>
                  <a:pt x="221" y="72"/>
                  <a:pt x="221" y="71"/>
                </a:cubicBezTo>
                <a:cubicBezTo>
                  <a:pt x="224" y="70"/>
                  <a:pt x="221" y="70"/>
                  <a:pt x="224" y="68"/>
                </a:cubicBezTo>
                <a:cubicBezTo>
                  <a:pt x="224" y="68"/>
                  <a:pt x="224" y="68"/>
                  <a:pt x="224" y="68"/>
                </a:cubicBezTo>
                <a:cubicBezTo>
                  <a:pt x="223" y="68"/>
                  <a:pt x="223" y="69"/>
                  <a:pt x="221" y="70"/>
                </a:cubicBezTo>
                <a:cubicBezTo>
                  <a:pt x="224" y="66"/>
                  <a:pt x="231" y="66"/>
                  <a:pt x="235" y="63"/>
                </a:cubicBezTo>
                <a:cubicBezTo>
                  <a:pt x="234" y="63"/>
                  <a:pt x="233" y="64"/>
                  <a:pt x="234" y="62"/>
                </a:cubicBezTo>
                <a:cubicBezTo>
                  <a:pt x="231" y="63"/>
                  <a:pt x="234" y="63"/>
                  <a:pt x="231" y="64"/>
                </a:cubicBezTo>
                <a:cubicBezTo>
                  <a:pt x="233" y="63"/>
                  <a:pt x="232" y="63"/>
                  <a:pt x="234" y="61"/>
                </a:cubicBezTo>
                <a:cubicBezTo>
                  <a:pt x="236" y="60"/>
                  <a:pt x="235" y="61"/>
                  <a:pt x="234" y="61"/>
                </a:cubicBezTo>
                <a:cubicBezTo>
                  <a:pt x="235" y="61"/>
                  <a:pt x="236" y="61"/>
                  <a:pt x="236" y="62"/>
                </a:cubicBezTo>
                <a:cubicBezTo>
                  <a:pt x="239" y="60"/>
                  <a:pt x="239" y="60"/>
                  <a:pt x="241" y="59"/>
                </a:cubicBezTo>
                <a:cubicBezTo>
                  <a:pt x="240" y="60"/>
                  <a:pt x="244" y="58"/>
                  <a:pt x="245" y="58"/>
                </a:cubicBezTo>
                <a:cubicBezTo>
                  <a:pt x="248" y="57"/>
                  <a:pt x="244" y="57"/>
                  <a:pt x="247" y="57"/>
                </a:cubicBezTo>
                <a:cubicBezTo>
                  <a:pt x="249" y="55"/>
                  <a:pt x="249" y="56"/>
                  <a:pt x="249" y="56"/>
                </a:cubicBezTo>
                <a:cubicBezTo>
                  <a:pt x="248" y="58"/>
                  <a:pt x="246" y="58"/>
                  <a:pt x="244" y="59"/>
                </a:cubicBezTo>
                <a:cubicBezTo>
                  <a:pt x="245" y="59"/>
                  <a:pt x="246" y="59"/>
                  <a:pt x="244" y="61"/>
                </a:cubicBezTo>
                <a:cubicBezTo>
                  <a:pt x="244" y="61"/>
                  <a:pt x="245" y="60"/>
                  <a:pt x="245" y="61"/>
                </a:cubicBezTo>
                <a:cubicBezTo>
                  <a:pt x="245" y="60"/>
                  <a:pt x="245" y="60"/>
                  <a:pt x="246" y="59"/>
                </a:cubicBezTo>
                <a:cubicBezTo>
                  <a:pt x="247" y="59"/>
                  <a:pt x="248" y="59"/>
                  <a:pt x="248" y="59"/>
                </a:cubicBezTo>
                <a:cubicBezTo>
                  <a:pt x="250" y="58"/>
                  <a:pt x="245" y="59"/>
                  <a:pt x="246" y="59"/>
                </a:cubicBezTo>
                <a:cubicBezTo>
                  <a:pt x="248" y="57"/>
                  <a:pt x="253" y="56"/>
                  <a:pt x="253" y="55"/>
                </a:cubicBezTo>
                <a:cubicBezTo>
                  <a:pt x="255" y="54"/>
                  <a:pt x="255" y="55"/>
                  <a:pt x="257" y="55"/>
                </a:cubicBezTo>
                <a:cubicBezTo>
                  <a:pt x="257" y="54"/>
                  <a:pt x="264" y="50"/>
                  <a:pt x="267" y="50"/>
                </a:cubicBezTo>
                <a:cubicBezTo>
                  <a:pt x="271" y="49"/>
                  <a:pt x="268" y="48"/>
                  <a:pt x="268" y="48"/>
                </a:cubicBezTo>
                <a:cubicBezTo>
                  <a:pt x="266" y="49"/>
                  <a:pt x="263" y="49"/>
                  <a:pt x="263" y="50"/>
                </a:cubicBezTo>
                <a:cubicBezTo>
                  <a:pt x="263" y="50"/>
                  <a:pt x="265" y="50"/>
                  <a:pt x="266" y="49"/>
                </a:cubicBezTo>
                <a:cubicBezTo>
                  <a:pt x="263" y="51"/>
                  <a:pt x="256" y="53"/>
                  <a:pt x="253" y="55"/>
                </a:cubicBezTo>
                <a:cubicBezTo>
                  <a:pt x="253" y="54"/>
                  <a:pt x="252" y="54"/>
                  <a:pt x="254" y="53"/>
                </a:cubicBezTo>
                <a:cubicBezTo>
                  <a:pt x="256" y="52"/>
                  <a:pt x="258" y="52"/>
                  <a:pt x="258" y="51"/>
                </a:cubicBezTo>
                <a:cubicBezTo>
                  <a:pt x="261" y="50"/>
                  <a:pt x="259" y="52"/>
                  <a:pt x="257" y="52"/>
                </a:cubicBezTo>
                <a:cubicBezTo>
                  <a:pt x="261" y="51"/>
                  <a:pt x="263" y="49"/>
                  <a:pt x="267" y="48"/>
                </a:cubicBezTo>
                <a:cubicBezTo>
                  <a:pt x="262" y="49"/>
                  <a:pt x="253" y="52"/>
                  <a:pt x="247" y="55"/>
                </a:cubicBezTo>
                <a:cubicBezTo>
                  <a:pt x="244" y="56"/>
                  <a:pt x="242" y="56"/>
                  <a:pt x="242" y="55"/>
                </a:cubicBezTo>
                <a:cubicBezTo>
                  <a:pt x="240" y="56"/>
                  <a:pt x="242" y="56"/>
                  <a:pt x="242" y="57"/>
                </a:cubicBezTo>
                <a:cubicBezTo>
                  <a:pt x="240" y="57"/>
                  <a:pt x="241" y="58"/>
                  <a:pt x="239" y="58"/>
                </a:cubicBezTo>
                <a:cubicBezTo>
                  <a:pt x="238" y="58"/>
                  <a:pt x="240" y="57"/>
                  <a:pt x="239" y="57"/>
                </a:cubicBezTo>
                <a:cubicBezTo>
                  <a:pt x="238" y="57"/>
                  <a:pt x="236" y="58"/>
                  <a:pt x="234" y="59"/>
                </a:cubicBezTo>
                <a:cubicBezTo>
                  <a:pt x="233" y="60"/>
                  <a:pt x="235" y="59"/>
                  <a:pt x="234" y="60"/>
                </a:cubicBezTo>
                <a:cubicBezTo>
                  <a:pt x="236" y="59"/>
                  <a:pt x="235" y="59"/>
                  <a:pt x="235" y="59"/>
                </a:cubicBezTo>
                <a:cubicBezTo>
                  <a:pt x="237" y="57"/>
                  <a:pt x="237" y="58"/>
                  <a:pt x="239" y="58"/>
                </a:cubicBezTo>
                <a:cubicBezTo>
                  <a:pt x="238" y="59"/>
                  <a:pt x="227" y="63"/>
                  <a:pt x="229" y="64"/>
                </a:cubicBezTo>
                <a:cubicBezTo>
                  <a:pt x="228" y="64"/>
                  <a:pt x="227" y="64"/>
                  <a:pt x="226" y="64"/>
                </a:cubicBezTo>
                <a:cubicBezTo>
                  <a:pt x="229" y="61"/>
                  <a:pt x="225" y="63"/>
                  <a:pt x="223" y="62"/>
                </a:cubicBezTo>
                <a:cubicBezTo>
                  <a:pt x="222" y="63"/>
                  <a:pt x="222" y="63"/>
                  <a:pt x="220" y="64"/>
                </a:cubicBezTo>
                <a:cubicBezTo>
                  <a:pt x="220" y="64"/>
                  <a:pt x="221" y="63"/>
                  <a:pt x="221" y="63"/>
                </a:cubicBezTo>
                <a:cubicBezTo>
                  <a:pt x="216" y="65"/>
                  <a:pt x="222" y="64"/>
                  <a:pt x="217" y="66"/>
                </a:cubicBezTo>
                <a:cubicBezTo>
                  <a:pt x="217" y="65"/>
                  <a:pt x="218" y="65"/>
                  <a:pt x="218" y="64"/>
                </a:cubicBezTo>
                <a:cubicBezTo>
                  <a:pt x="213" y="68"/>
                  <a:pt x="214" y="68"/>
                  <a:pt x="210" y="70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09" y="69"/>
                  <a:pt x="207" y="71"/>
                  <a:pt x="205" y="72"/>
                </a:cubicBezTo>
                <a:cubicBezTo>
                  <a:pt x="205" y="72"/>
                  <a:pt x="207" y="72"/>
                  <a:pt x="204" y="74"/>
                </a:cubicBezTo>
                <a:cubicBezTo>
                  <a:pt x="204" y="73"/>
                  <a:pt x="205" y="72"/>
                  <a:pt x="203" y="73"/>
                </a:cubicBezTo>
                <a:cubicBezTo>
                  <a:pt x="201" y="75"/>
                  <a:pt x="199" y="76"/>
                  <a:pt x="198" y="77"/>
                </a:cubicBezTo>
                <a:cubicBezTo>
                  <a:pt x="199" y="76"/>
                  <a:pt x="202" y="75"/>
                  <a:pt x="198" y="78"/>
                </a:cubicBezTo>
                <a:cubicBezTo>
                  <a:pt x="199" y="78"/>
                  <a:pt x="201" y="77"/>
                  <a:pt x="203" y="75"/>
                </a:cubicBezTo>
                <a:cubicBezTo>
                  <a:pt x="203" y="76"/>
                  <a:pt x="196" y="80"/>
                  <a:pt x="194" y="81"/>
                </a:cubicBezTo>
                <a:cubicBezTo>
                  <a:pt x="197" y="79"/>
                  <a:pt x="196" y="79"/>
                  <a:pt x="197" y="77"/>
                </a:cubicBezTo>
                <a:cubicBezTo>
                  <a:pt x="194" y="79"/>
                  <a:pt x="195" y="78"/>
                  <a:pt x="192" y="80"/>
                </a:cubicBezTo>
                <a:cubicBezTo>
                  <a:pt x="191" y="80"/>
                  <a:pt x="192" y="80"/>
                  <a:pt x="192" y="81"/>
                </a:cubicBezTo>
                <a:cubicBezTo>
                  <a:pt x="187" y="83"/>
                  <a:pt x="184" y="85"/>
                  <a:pt x="179" y="89"/>
                </a:cubicBezTo>
                <a:cubicBezTo>
                  <a:pt x="179" y="89"/>
                  <a:pt x="180" y="89"/>
                  <a:pt x="180" y="89"/>
                </a:cubicBezTo>
                <a:cubicBezTo>
                  <a:pt x="181" y="88"/>
                  <a:pt x="181" y="88"/>
                  <a:pt x="183" y="87"/>
                </a:cubicBezTo>
                <a:cubicBezTo>
                  <a:pt x="182" y="88"/>
                  <a:pt x="182" y="89"/>
                  <a:pt x="182" y="90"/>
                </a:cubicBezTo>
                <a:cubicBezTo>
                  <a:pt x="179" y="91"/>
                  <a:pt x="178" y="93"/>
                  <a:pt x="177" y="92"/>
                </a:cubicBezTo>
                <a:cubicBezTo>
                  <a:pt x="176" y="94"/>
                  <a:pt x="174" y="95"/>
                  <a:pt x="172" y="96"/>
                </a:cubicBezTo>
                <a:cubicBezTo>
                  <a:pt x="171" y="96"/>
                  <a:pt x="173" y="94"/>
                  <a:pt x="173" y="94"/>
                </a:cubicBezTo>
                <a:cubicBezTo>
                  <a:pt x="169" y="96"/>
                  <a:pt x="172" y="96"/>
                  <a:pt x="171" y="97"/>
                </a:cubicBezTo>
                <a:cubicBezTo>
                  <a:pt x="171" y="97"/>
                  <a:pt x="172" y="96"/>
                  <a:pt x="173" y="95"/>
                </a:cubicBezTo>
                <a:cubicBezTo>
                  <a:pt x="173" y="96"/>
                  <a:pt x="169" y="100"/>
                  <a:pt x="173" y="97"/>
                </a:cubicBezTo>
                <a:cubicBezTo>
                  <a:pt x="171" y="99"/>
                  <a:pt x="166" y="102"/>
                  <a:pt x="166" y="101"/>
                </a:cubicBezTo>
                <a:cubicBezTo>
                  <a:pt x="169" y="98"/>
                  <a:pt x="167" y="98"/>
                  <a:pt x="169" y="97"/>
                </a:cubicBezTo>
                <a:cubicBezTo>
                  <a:pt x="168" y="96"/>
                  <a:pt x="165" y="99"/>
                  <a:pt x="163" y="101"/>
                </a:cubicBezTo>
                <a:cubicBezTo>
                  <a:pt x="163" y="101"/>
                  <a:pt x="162" y="101"/>
                  <a:pt x="162" y="101"/>
                </a:cubicBezTo>
                <a:cubicBezTo>
                  <a:pt x="162" y="101"/>
                  <a:pt x="163" y="100"/>
                  <a:pt x="163" y="100"/>
                </a:cubicBezTo>
                <a:cubicBezTo>
                  <a:pt x="163" y="100"/>
                  <a:pt x="162" y="100"/>
                  <a:pt x="161" y="101"/>
                </a:cubicBezTo>
                <a:cubicBezTo>
                  <a:pt x="162" y="102"/>
                  <a:pt x="162" y="102"/>
                  <a:pt x="158" y="102"/>
                </a:cubicBezTo>
                <a:cubicBezTo>
                  <a:pt x="157" y="104"/>
                  <a:pt x="161" y="102"/>
                  <a:pt x="157" y="105"/>
                </a:cubicBezTo>
                <a:cubicBezTo>
                  <a:pt x="157" y="104"/>
                  <a:pt x="155" y="105"/>
                  <a:pt x="154" y="106"/>
                </a:cubicBezTo>
                <a:cubicBezTo>
                  <a:pt x="157" y="105"/>
                  <a:pt x="154" y="107"/>
                  <a:pt x="154" y="107"/>
                </a:cubicBezTo>
                <a:cubicBezTo>
                  <a:pt x="152" y="109"/>
                  <a:pt x="153" y="108"/>
                  <a:pt x="151" y="109"/>
                </a:cubicBezTo>
                <a:cubicBezTo>
                  <a:pt x="151" y="109"/>
                  <a:pt x="153" y="108"/>
                  <a:pt x="152" y="108"/>
                </a:cubicBezTo>
                <a:cubicBezTo>
                  <a:pt x="152" y="108"/>
                  <a:pt x="152" y="108"/>
                  <a:pt x="151" y="108"/>
                </a:cubicBezTo>
                <a:cubicBezTo>
                  <a:pt x="150" y="109"/>
                  <a:pt x="151" y="109"/>
                  <a:pt x="150" y="110"/>
                </a:cubicBezTo>
                <a:cubicBezTo>
                  <a:pt x="150" y="111"/>
                  <a:pt x="153" y="108"/>
                  <a:pt x="150" y="111"/>
                </a:cubicBezTo>
                <a:cubicBezTo>
                  <a:pt x="151" y="111"/>
                  <a:pt x="154" y="109"/>
                  <a:pt x="154" y="108"/>
                </a:cubicBezTo>
                <a:cubicBezTo>
                  <a:pt x="154" y="109"/>
                  <a:pt x="156" y="108"/>
                  <a:pt x="156" y="108"/>
                </a:cubicBezTo>
                <a:cubicBezTo>
                  <a:pt x="154" y="110"/>
                  <a:pt x="154" y="109"/>
                  <a:pt x="153" y="110"/>
                </a:cubicBezTo>
                <a:cubicBezTo>
                  <a:pt x="152" y="111"/>
                  <a:pt x="149" y="113"/>
                  <a:pt x="149" y="114"/>
                </a:cubicBezTo>
                <a:cubicBezTo>
                  <a:pt x="150" y="113"/>
                  <a:pt x="153" y="110"/>
                  <a:pt x="154" y="111"/>
                </a:cubicBezTo>
                <a:cubicBezTo>
                  <a:pt x="151" y="113"/>
                  <a:pt x="152" y="113"/>
                  <a:pt x="153" y="113"/>
                </a:cubicBezTo>
                <a:cubicBezTo>
                  <a:pt x="153" y="113"/>
                  <a:pt x="152" y="113"/>
                  <a:pt x="152" y="113"/>
                </a:cubicBezTo>
                <a:cubicBezTo>
                  <a:pt x="152" y="113"/>
                  <a:pt x="152" y="114"/>
                  <a:pt x="152" y="114"/>
                </a:cubicBezTo>
                <a:cubicBezTo>
                  <a:pt x="150" y="114"/>
                  <a:pt x="153" y="111"/>
                  <a:pt x="149" y="114"/>
                </a:cubicBezTo>
                <a:cubicBezTo>
                  <a:pt x="149" y="116"/>
                  <a:pt x="146" y="119"/>
                  <a:pt x="150" y="117"/>
                </a:cubicBezTo>
                <a:cubicBezTo>
                  <a:pt x="149" y="118"/>
                  <a:pt x="149" y="118"/>
                  <a:pt x="149" y="118"/>
                </a:cubicBezTo>
                <a:cubicBezTo>
                  <a:pt x="147" y="120"/>
                  <a:pt x="146" y="119"/>
                  <a:pt x="147" y="118"/>
                </a:cubicBezTo>
                <a:cubicBezTo>
                  <a:pt x="144" y="118"/>
                  <a:pt x="140" y="124"/>
                  <a:pt x="138" y="124"/>
                </a:cubicBezTo>
                <a:cubicBezTo>
                  <a:pt x="139" y="124"/>
                  <a:pt x="136" y="126"/>
                  <a:pt x="136" y="127"/>
                </a:cubicBezTo>
                <a:cubicBezTo>
                  <a:pt x="137" y="127"/>
                  <a:pt x="140" y="125"/>
                  <a:pt x="143" y="122"/>
                </a:cubicBezTo>
                <a:cubicBezTo>
                  <a:pt x="143" y="122"/>
                  <a:pt x="143" y="122"/>
                  <a:pt x="143" y="122"/>
                </a:cubicBezTo>
                <a:cubicBezTo>
                  <a:pt x="144" y="121"/>
                  <a:pt x="142" y="123"/>
                  <a:pt x="144" y="123"/>
                </a:cubicBezTo>
                <a:cubicBezTo>
                  <a:pt x="142" y="122"/>
                  <a:pt x="139" y="127"/>
                  <a:pt x="138" y="126"/>
                </a:cubicBezTo>
                <a:cubicBezTo>
                  <a:pt x="135" y="128"/>
                  <a:pt x="135" y="129"/>
                  <a:pt x="134" y="130"/>
                </a:cubicBezTo>
                <a:cubicBezTo>
                  <a:pt x="137" y="129"/>
                  <a:pt x="137" y="128"/>
                  <a:pt x="139" y="127"/>
                </a:cubicBezTo>
                <a:cubicBezTo>
                  <a:pt x="139" y="128"/>
                  <a:pt x="140" y="127"/>
                  <a:pt x="139" y="128"/>
                </a:cubicBezTo>
                <a:cubicBezTo>
                  <a:pt x="140" y="128"/>
                  <a:pt x="141" y="127"/>
                  <a:pt x="141" y="127"/>
                </a:cubicBezTo>
                <a:cubicBezTo>
                  <a:pt x="142" y="126"/>
                  <a:pt x="142" y="126"/>
                  <a:pt x="142" y="126"/>
                </a:cubicBezTo>
                <a:cubicBezTo>
                  <a:pt x="143" y="125"/>
                  <a:pt x="144" y="125"/>
                  <a:pt x="146" y="123"/>
                </a:cubicBezTo>
                <a:cubicBezTo>
                  <a:pt x="147" y="121"/>
                  <a:pt x="151" y="120"/>
                  <a:pt x="154" y="116"/>
                </a:cubicBezTo>
                <a:cubicBezTo>
                  <a:pt x="159" y="114"/>
                  <a:pt x="160" y="110"/>
                  <a:pt x="162" y="111"/>
                </a:cubicBezTo>
                <a:cubicBezTo>
                  <a:pt x="165" y="107"/>
                  <a:pt x="169" y="106"/>
                  <a:pt x="173" y="103"/>
                </a:cubicBezTo>
                <a:cubicBezTo>
                  <a:pt x="175" y="101"/>
                  <a:pt x="172" y="103"/>
                  <a:pt x="174" y="102"/>
                </a:cubicBezTo>
                <a:cubicBezTo>
                  <a:pt x="175" y="101"/>
                  <a:pt x="176" y="101"/>
                  <a:pt x="178" y="100"/>
                </a:cubicBezTo>
                <a:cubicBezTo>
                  <a:pt x="174" y="104"/>
                  <a:pt x="169" y="106"/>
                  <a:pt x="163" y="111"/>
                </a:cubicBezTo>
                <a:cubicBezTo>
                  <a:pt x="166" y="111"/>
                  <a:pt x="178" y="99"/>
                  <a:pt x="183" y="98"/>
                </a:cubicBezTo>
                <a:cubicBezTo>
                  <a:pt x="183" y="98"/>
                  <a:pt x="180" y="101"/>
                  <a:pt x="183" y="99"/>
                </a:cubicBezTo>
                <a:cubicBezTo>
                  <a:pt x="183" y="100"/>
                  <a:pt x="177" y="103"/>
                  <a:pt x="177" y="104"/>
                </a:cubicBezTo>
                <a:cubicBezTo>
                  <a:pt x="173" y="106"/>
                  <a:pt x="172" y="108"/>
                  <a:pt x="168" y="110"/>
                </a:cubicBezTo>
                <a:cubicBezTo>
                  <a:pt x="168" y="111"/>
                  <a:pt x="168" y="111"/>
                  <a:pt x="168" y="111"/>
                </a:cubicBezTo>
                <a:cubicBezTo>
                  <a:pt x="170" y="109"/>
                  <a:pt x="173" y="108"/>
                  <a:pt x="176" y="106"/>
                </a:cubicBezTo>
                <a:cubicBezTo>
                  <a:pt x="175" y="107"/>
                  <a:pt x="175" y="107"/>
                  <a:pt x="176" y="107"/>
                </a:cubicBezTo>
                <a:cubicBezTo>
                  <a:pt x="173" y="109"/>
                  <a:pt x="173" y="109"/>
                  <a:pt x="169" y="112"/>
                </a:cubicBezTo>
                <a:cubicBezTo>
                  <a:pt x="168" y="112"/>
                  <a:pt x="168" y="112"/>
                  <a:pt x="168" y="112"/>
                </a:cubicBezTo>
                <a:cubicBezTo>
                  <a:pt x="166" y="114"/>
                  <a:pt x="163" y="116"/>
                  <a:pt x="159" y="119"/>
                </a:cubicBezTo>
                <a:cubicBezTo>
                  <a:pt x="160" y="120"/>
                  <a:pt x="165" y="115"/>
                  <a:pt x="166" y="114"/>
                </a:cubicBezTo>
                <a:cubicBezTo>
                  <a:pt x="167" y="114"/>
                  <a:pt x="166" y="114"/>
                  <a:pt x="166" y="114"/>
                </a:cubicBezTo>
                <a:cubicBezTo>
                  <a:pt x="164" y="116"/>
                  <a:pt x="168" y="113"/>
                  <a:pt x="168" y="114"/>
                </a:cubicBezTo>
                <a:cubicBezTo>
                  <a:pt x="169" y="112"/>
                  <a:pt x="172" y="111"/>
                  <a:pt x="175" y="108"/>
                </a:cubicBezTo>
                <a:cubicBezTo>
                  <a:pt x="175" y="109"/>
                  <a:pt x="174" y="110"/>
                  <a:pt x="174" y="110"/>
                </a:cubicBezTo>
                <a:cubicBezTo>
                  <a:pt x="176" y="108"/>
                  <a:pt x="181" y="104"/>
                  <a:pt x="183" y="104"/>
                </a:cubicBezTo>
                <a:cubicBezTo>
                  <a:pt x="185" y="102"/>
                  <a:pt x="189" y="100"/>
                  <a:pt x="190" y="98"/>
                </a:cubicBezTo>
                <a:cubicBezTo>
                  <a:pt x="191" y="98"/>
                  <a:pt x="196" y="95"/>
                  <a:pt x="199" y="93"/>
                </a:cubicBezTo>
                <a:cubicBezTo>
                  <a:pt x="199" y="93"/>
                  <a:pt x="198" y="94"/>
                  <a:pt x="198" y="94"/>
                </a:cubicBezTo>
                <a:cubicBezTo>
                  <a:pt x="203" y="90"/>
                  <a:pt x="208" y="88"/>
                  <a:pt x="215" y="83"/>
                </a:cubicBezTo>
                <a:cubicBezTo>
                  <a:pt x="214" y="84"/>
                  <a:pt x="214" y="85"/>
                  <a:pt x="215" y="84"/>
                </a:cubicBezTo>
                <a:cubicBezTo>
                  <a:pt x="218" y="83"/>
                  <a:pt x="214" y="85"/>
                  <a:pt x="215" y="85"/>
                </a:cubicBezTo>
                <a:cubicBezTo>
                  <a:pt x="212" y="86"/>
                  <a:pt x="211" y="87"/>
                  <a:pt x="208" y="88"/>
                </a:cubicBezTo>
                <a:cubicBezTo>
                  <a:pt x="206" y="89"/>
                  <a:pt x="209" y="88"/>
                  <a:pt x="209" y="89"/>
                </a:cubicBezTo>
                <a:cubicBezTo>
                  <a:pt x="204" y="91"/>
                  <a:pt x="202" y="93"/>
                  <a:pt x="200" y="95"/>
                </a:cubicBezTo>
                <a:cubicBezTo>
                  <a:pt x="198" y="95"/>
                  <a:pt x="196" y="97"/>
                  <a:pt x="194" y="98"/>
                </a:cubicBezTo>
                <a:cubicBezTo>
                  <a:pt x="193" y="99"/>
                  <a:pt x="193" y="99"/>
                  <a:pt x="193" y="99"/>
                </a:cubicBezTo>
                <a:cubicBezTo>
                  <a:pt x="190" y="100"/>
                  <a:pt x="188" y="102"/>
                  <a:pt x="184" y="105"/>
                </a:cubicBezTo>
                <a:cubicBezTo>
                  <a:pt x="184" y="104"/>
                  <a:pt x="184" y="104"/>
                  <a:pt x="184" y="104"/>
                </a:cubicBezTo>
                <a:cubicBezTo>
                  <a:pt x="183" y="105"/>
                  <a:pt x="182" y="106"/>
                  <a:pt x="182" y="106"/>
                </a:cubicBezTo>
                <a:cubicBezTo>
                  <a:pt x="182" y="106"/>
                  <a:pt x="175" y="111"/>
                  <a:pt x="170" y="115"/>
                </a:cubicBezTo>
                <a:cubicBezTo>
                  <a:pt x="170" y="115"/>
                  <a:pt x="170" y="115"/>
                  <a:pt x="170" y="115"/>
                </a:cubicBezTo>
                <a:cubicBezTo>
                  <a:pt x="164" y="119"/>
                  <a:pt x="167" y="119"/>
                  <a:pt x="161" y="123"/>
                </a:cubicBezTo>
                <a:cubicBezTo>
                  <a:pt x="162" y="123"/>
                  <a:pt x="161" y="124"/>
                  <a:pt x="162" y="123"/>
                </a:cubicBezTo>
                <a:cubicBezTo>
                  <a:pt x="161" y="124"/>
                  <a:pt x="156" y="128"/>
                  <a:pt x="156" y="128"/>
                </a:cubicBezTo>
                <a:cubicBezTo>
                  <a:pt x="155" y="128"/>
                  <a:pt x="156" y="129"/>
                  <a:pt x="155" y="130"/>
                </a:cubicBezTo>
                <a:cubicBezTo>
                  <a:pt x="152" y="130"/>
                  <a:pt x="154" y="128"/>
                  <a:pt x="154" y="127"/>
                </a:cubicBezTo>
                <a:cubicBezTo>
                  <a:pt x="151" y="129"/>
                  <a:pt x="154" y="128"/>
                  <a:pt x="151" y="131"/>
                </a:cubicBezTo>
                <a:cubicBezTo>
                  <a:pt x="151" y="131"/>
                  <a:pt x="152" y="130"/>
                  <a:pt x="152" y="131"/>
                </a:cubicBezTo>
                <a:cubicBezTo>
                  <a:pt x="149" y="133"/>
                  <a:pt x="150" y="133"/>
                  <a:pt x="148" y="135"/>
                </a:cubicBezTo>
                <a:cubicBezTo>
                  <a:pt x="146" y="136"/>
                  <a:pt x="146" y="137"/>
                  <a:pt x="145" y="138"/>
                </a:cubicBezTo>
                <a:cubicBezTo>
                  <a:pt x="145" y="137"/>
                  <a:pt x="145" y="137"/>
                  <a:pt x="142" y="139"/>
                </a:cubicBezTo>
                <a:cubicBezTo>
                  <a:pt x="140" y="141"/>
                  <a:pt x="144" y="138"/>
                  <a:pt x="143" y="139"/>
                </a:cubicBezTo>
                <a:cubicBezTo>
                  <a:pt x="142" y="140"/>
                  <a:pt x="139" y="142"/>
                  <a:pt x="141" y="141"/>
                </a:cubicBezTo>
                <a:cubicBezTo>
                  <a:pt x="141" y="141"/>
                  <a:pt x="139" y="143"/>
                  <a:pt x="139" y="142"/>
                </a:cubicBezTo>
                <a:cubicBezTo>
                  <a:pt x="138" y="144"/>
                  <a:pt x="137" y="145"/>
                  <a:pt x="135" y="148"/>
                </a:cubicBezTo>
                <a:cubicBezTo>
                  <a:pt x="139" y="145"/>
                  <a:pt x="143" y="141"/>
                  <a:pt x="147" y="137"/>
                </a:cubicBezTo>
                <a:cubicBezTo>
                  <a:pt x="149" y="137"/>
                  <a:pt x="147" y="138"/>
                  <a:pt x="149" y="137"/>
                </a:cubicBezTo>
                <a:cubicBezTo>
                  <a:pt x="151" y="135"/>
                  <a:pt x="151" y="135"/>
                  <a:pt x="151" y="134"/>
                </a:cubicBezTo>
                <a:cubicBezTo>
                  <a:pt x="154" y="132"/>
                  <a:pt x="152" y="134"/>
                  <a:pt x="151" y="135"/>
                </a:cubicBezTo>
                <a:cubicBezTo>
                  <a:pt x="152" y="135"/>
                  <a:pt x="154" y="133"/>
                  <a:pt x="156" y="132"/>
                </a:cubicBezTo>
                <a:cubicBezTo>
                  <a:pt x="153" y="132"/>
                  <a:pt x="159" y="128"/>
                  <a:pt x="161" y="127"/>
                </a:cubicBezTo>
                <a:cubicBezTo>
                  <a:pt x="163" y="125"/>
                  <a:pt x="159" y="129"/>
                  <a:pt x="157" y="130"/>
                </a:cubicBezTo>
                <a:cubicBezTo>
                  <a:pt x="159" y="130"/>
                  <a:pt x="156" y="132"/>
                  <a:pt x="156" y="133"/>
                </a:cubicBezTo>
                <a:cubicBezTo>
                  <a:pt x="155" y="134"/>
                  <a:pt x="150" y="138"/>
                  <a:pt x="150" y="139"/>
                </a:cubicBezTo>
                <a:cubicBezTo>
                  <a:pt x="148" y="140"/>
                  <a:pt x="146" y="141"/>
                  <a:pt x="145" y="143"/>
                </a:cubicBezTo>
                <a:cubicBezTo>
                  <a:pt x="144" y="143"/>
                  <a:pt x="145" y="143"/>
                  <a:pt x="145" y="142"/>
                </a:cubicBezTo>
                <a:cubicBezTo>
                  <a:pt x="144" y="145"/>
                  <a:pt x="143" y="144"/>
                  <a:pt x="141" y="145"/>
                </a:cubicBezTo>
                <a:cubicBezTo>
                  <a:pt x="139" y="147"/>
                  <a:pt x="142" y="145"/>
                  <a:pt x="142" y="146"/>
                </a:cubicBezTo>
                <a:cubicBezTo>
                  <a:pt x="140" y="147"/>
                  <a:pt x="141" y="147"/>
                  <a:pt x="139" y="148"/>
                </a:cubicBezTo>
                <a:cubicBezTo>
                  <a:pt x="138" y="148"/>
                  <a:pt x="138" y="147"/>
                  <a:pt x="140" y="145"/>
                </a:cubicBezTo>
                <a:cubicBezTo>
                  <a:pt x="140" y="145"/>
                  <a:pt x="139" y="145"/>
                  <a:pt x="139" y="145"/>
                </a:cubicBezTo>
                <a:cubicBezTo>
                  <a:pt x="137" y="148"/>
                  <a:pt x="135" y="150"/>
                  <a:pt x="136" y="151"/>
                </a:cubicBezTo>
                <a:cubicBezTo>
                  <a:pt x="134" y="153"/>
                  <a:pt x="135" y="151"/>
                  <a:pt x="133" y="152"/>
                </a:cubicBezTo>
                <a:cubicBezTo>
                  <a:pt x="133" y="153"/>
                  <a:pt x="134" y="153"/>
                  <a:pt x="131" y="156"/>
                </a:cubicBezTo>
                <a:cubicBezTo>
                  <a:pt x="131" y="155"/>
                  <a:pt x="131" y="155"/>
                  <a:pt x="130" y="155"/>
                </a:cubicBezTo>
                <a:cubicBezTo>
                  <a:pt x="130" y="156"/>
                  <a:pt x="129" y="157"/>
                  <a:pt x="129" y="158"/>
                </a:cubicBezTo>
                <a:cubicBezTo>
                  <a:pt x="125" y="161"/>
                  <a:pt x="122" y="164"/>
                  <a:pt x="119" y="167"/>
                </a:cubicBezTo>
                <a:cubicBezTo>
                  <a:pt x="118" y="168"/>
                  <a:pt x="118" y="168"/>
                  <a:pt x="118" y="168"/>
                </a:cubicBezTo>
                <a:cubicBezTo>
                  <a:pt x="116" y="169"/>
                  <a:pt x="117" y="169"/>
                  <a:pt x="115" y="171"/>
                </a:cubicBezTo>
                <a:cubicBezTo>
                  <a:pt x="113" y="171"/>
                  <a:pt x="111" y="174"/>
                  <a:pt x="109" y="175"/>
                </a:cubicBezTo>
                <a:cubicBezTo>
                  <a:pt x="110" y="174"/>
                  <a:pt x="110" y="174"/>
                  <a:pt x="110" y="173"/>
                </a:cubicBezTo>
                <a:cubicBezTo>
                  <a:pt x="114" y="170"/>
                  <a:pt x="118" y="163"/>
                  <a:pt x="121" y="162"/>
                </a:cubicBezTo>
                <a:cubicBezTo>
                  <a:pt x="125" y="157"/>
                  <a:pt x="129" y="153"/>
                  <a:pt x="133" y="151"/>
                </a:cubicBezTo>
                <a:cubicBezTo>
                  <a:pt x="134" y="150"/>
                  <a:pt x="134" y="149"/>
                  <a:pt x="134" y="149"/>
                </a:cubicBezTo>
                <a:cubicBezTo>
                  <a:pt x="134" y="148"/>
                  <a:pt x="130" y="152"/>
                  <a:pt x="130" y="150"/>
                </a:cubicBezTo>
                <a:cubicBezTo>
                  <a:pt x="131" y="150"/>
                  <a:pt x="131" y="150"/>
                  <a:pt x="131" y="150"/>
                </a:cubicBezTo>
                <a:cubicBezTo>
                  <a:pt x="133" y="149"/>
                  <a:pt x="133" y="148"/>
                  <a:pt x="135" y="147"/>
                </a:cubicBezTo>
                <a:cubicBezTo>
                  <a:pt x="126" y="153"/>
                  <a:pt x="125" y="155"/>
                  <a:pt x="119" y="161"/>
                </a:cubicBezTo>
                <a:cubicBezTo>
                  <a:pt x="118" y="160"/>
                  <a:pt x="122" y="157"/>
                  <a:pt x="123" y="155"/>
                </a:cubicBezTo>
                <a:cubicBezTo>
                  <a:pt x="121" y="157"/>
                  <a:pt x="123" y="155"/>
                  <a:pt x="121" y="156"/>
                </a:cubicBezTo>
                <a:cubicBezTo>
                  <a:pt x="121" y="155"/>
                  <a:pt x="123" y="153"/>
                  <a:pt x="123" y="153"/>
                </a:cubicBezTo>
                <a:cubicBezTo>
                  <a:pt x="125" y="151"/>
                  <a:pt x="125" y="153"/>
                  <a:pt x="123" y="155"/>
                </a:cubicBezTo>
                <a:cubicBezTo>
                  <a:pt x="123" y="155"/>
                  <a:pt x="127" y="151"/>
                  <a:pt x="125" y="153"/>
                </a:cubicBezTo>
                <a:cubicBezTo>
                  <a:pt x="128" y="151"/>
                  <a:pt x="128" y="151"/>
                  <a:pt x="131" y="148"/>
                </a:cubicBezTo>
                <a:cubicBezTo>
                  <a:pt x="132" y="145"/>
                  <a:pt x="130" y="145"/>
                  <a:pt x="125" y="149"/>
                </a:cubicBezTo>
                <a:cubicBezTo>
                  <a:pt x="120" y="156"/>
                  <a:pt x="111" y="162"/>
                  <a:pt x="106" y="170"/>
                </a:cubicBezTo>
                <a:cubicBezTo>
                  <a:pt x="104" y="170"/>
                  <a:pt x="103" y="171"/>
                  <a:pt x="102" y="172"/>
                </a:cubicBezTo>
                <a:cubicBezTo>
                  <a:pt x="101" y="173"/>
                  <a:pt x="100" y="174"/>
                  <a:pt x="100" y="174"/>
                </a:cubicBezTo>
                <a:cubicBezTo>
                  <a:pt x="100" y="175"/>
                  <a:pt x="100" y="175"/>
                  <a:pt x="99" y="176"/>
                </a:cubicBezTo>
                <a:cubicBezTo>
                  <a:pt x="100" y="176"/>
                  <a:pt x="100" y="176"/>
                  <a:pt x="100" y="175"/>
                </a:cubicBezTo>
                <a:cubicBezTo>
                  <a:pt x="101" y="176"/>
                  <a:pt x="99" y="176"/>
                  <a:pt x="100" y="177"/>
                </a:cubicBezTo>
                <a:cubicBezTo>
                  <a:pt x="99" y="176"/>
                  <a:pt x="98" y="175"/>
                  <a:pt x="97" y="175"/>
                </a:cubicBezTo>
                <a:cubicBezTo>
                  <a:pt x="97" y="175"/>
                  <a:pt x="97" y="176"/>
                  <a:pt x="97" y="176"/>
                </a:cubicBezTo>
                <a:cubicBezTo>
                  <a:pt x="97" y="175"/>
                  <a:pt x="96" y="177"/>
                  <a:pt x="96" y="176"/>
                </a:cubicBezTo>
                <a:cubicBezTo>
                  <a:pt x="97" y="175"/>
                  <a:pt x="97" y="174"/>
                  <a:pt x="98" y="175"/>
                </a:cubicBezTo>
                <a:cubicBezTo>
                  <a:pt x="98" y="174"/>
                  <a:pt x="97" y="174"/>
                  <a:pt x="98" y="174"/>
                </a:cubicBezTo>
                <a:cubicBezTo>
                  <a:pt x="97" y="173"/>
                  <a:pt x="96" y="175"/>
                  <a:pt x="95" y="176"/>
                </a:cubicBezTo>
                <a:cubicBezTo>
                  <a:pt x="95" y="176"/>
                  <a:pt x="95" y="177"/>
                  <a:pt x="94" y="177"/>
                </a:cubicBezTo>
                <a:cubicBezTo>
                  <a:pt x="95" y="178"/>
                  <a:pt x="95" y="177"/>
                  <a:pt x="96" y="177"/>
                </a:cubicBezTo>
                <a:cubicBezTo>
                  <a:pt x="95" y="178"/>
                  <a:pt x="95" y="178"/>
                  <a:pt x="94" y="178"/>
                </a:cubicBezTo>
                <a:cubicBezTo>
                  <a:pt x="94" y="179"/>
                  <a:pt x="95" y="179"/>
                  <a:pt x="95" y="179"/>
                </a:cubicBezTo>
                <a:cubicBezTo>
                  <a:pt x="94" y="179"/>
                  <a:pt x="92" y="179"/>
                  <a:pt x="92" y="180"/>
                </a:cubicBezTo>
                <a:cubicBezTo>
                  <a:pt x="92" y="180"/>
                  <a:pt x="92" y="180"/>
                  <a:pt x="93" y="180"/>
                </a:cubicBezTo>
                <a:cubicBezTo>
                  <a:pt x="93" y="180"/>
                  <a:pt x="93" y="181"/>
                  <a:pt x="93" y="181"/>
                </a:cubicBezTo>
                <a:cubicBezTo>
                  <a:pt x="92" y="181"/>
                  <a:pt x="92" y="180"/>
                  <a:pt x="92" y="181"/>
                </a:cubicBezTo>
                <a:cubicBezTo>
                  <a:pt x="91" y="181"/>
                  <a:pt x="92" y="181"/>
                  <a:pt x="92" y="181"/>
                </a:cubicBezTo>
                <a:cubicBezTo>
                  <a:pt x="92" y="182"/>
                  <a:pt x="91" y="181"/>
                  <a:pt x="91" y="182"/>
                </a:cubicBezTo>
                <a:cubicBezTo>
                  <a:pt x="90" y="182"/>
                  <a:pt x="90" y="183"/>
                  <a:pt x="89" y="183"/>
                </a:cubicBezTo>
                <a:cubicBezTo>
                  <a:pt x="89" y="183"/>
                  <a:pt x="90" y="182"/>
                  <a:pt x="90" y="183"/>
                </a:cubicBezTo>
                <a:cubicBezTo>
                  <a:pt x="89" y="183"/>
                  <a:pt x="89" y="183"/>
                  <a:pt x="88" y="183"/>
                </a:cubicBezTo>
                <a:cubicBezTo>
                  <a:pt x="87" y="184"/>
                  <a:pt x="88" y="184"/>
                  <a:pt x="88" y="184"/>
                </a:cubicBezTo>
                <a:cubicBezTo>
                  <a:pt x="87" y="184"/>
                  <a:pt x="87" y="186"/>
                  <a:pt x="86" y="186"/>
                </a:cubicBezTo>
                <a:cubicBezTo>
                  <a:pt x="86" y="186"/>
                  <a:pt x="86" y="186"/>
                  <a:pt x="86" y="186"/>
                </a:cubicBezTo>
                <a:cubicBezTo>
                  <a:pt x="86" y="186"/>
                  <a:pt x="86" y="186"/>
                  <a:pt x="85" y="186"/>
                </a:cubicBezTo>
                <a:cubicBezTo>
                  <a:pt x="85" y="186"/>
                  <a:pt x="86" y="186"/>
                  <a:pt x="86" y="186"/>
                </a:cubicBezTo>
                <a:cubicBezTo>
                  <a:pt x="84" y="188"/>
                  <a:pt x="83" y="190"/>
                  <a:pt x="81" y="192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81" y="193"/>
                  <a:pt x="82" y="192"/>
                  <a:pt x="81" y="193"/>
                </a:cubicBezTo>
                <a:cubicBezTo>
                  <a:pt x="81" y="193"/>
                  <a:pt x="81" y="193"/>
                  <a:pt x="81" y="193"/>
                </a:cubicBezTo>
                <a:cubicBezTo>
                  <a:pt x="80" y="193"/>
                  <a:pt x="80" y="194"/>
                  <a:pt x="80" y="193"/>
                </a:cubicBezTo>
                <a:cubicBezTo>
                  <a:pt x="79" y="193"/>
                  <a:pt x="81" y="192"/>
                  <a:pt x="80" y="192"/>
                </a:cubicBezTo>
                <a:cubicBezTo>
                  <a:pt x="80" y="191"/>
                  <a:pt x="80" y="192"/>
                  <a:pt x="80" y="192"/>
                </a:cubicBezTo>
                <a:cubicBezTo>
                  <a:pt x="79" y="191"/>
                  <a:pt x="80" y="191"/>
                  <a:pt x="81" y="190"/>
                </a:cubicBezTo>
                <a:cubicBezTo>
                  <a:pt x="81" y="191"/>
                  <a:pt x="80" y="191"/>
                  <a:pt x="81" y="191"/>
                </a:cubicBezTo>
                <a:cubicBezTo>
                  <a:pt x="81" y="191"/>
                  <a:pt x="82" y="191"/>
                  <a:pt x="82" y="190"/>
                </a:cubicBezTo>
                <a:cubicBezTo>
                  <a:pt x="82" y="190"/>
                  <a:pt x="81" y="191"/>
                  <a:pt x="81" y="190"/>
                </a:cubicBezTo>
                <a:cubicBezTo>
                  <a:pt x="81" y="189"/>
                  <a:pt x="82" y="190"/>
                  <a:pt x="82" y="190"/>
                </a:cubicBezTo>
                <a:cubicBezTo>
                  <a:pt x="83" y="189"/>
                  <a:pt x="82" y="189"/>
                  <a:pt x="81" y="189"/>
                </a:cubicBezTo>
                <a:cubicBezTo>
                  <a:pt x="81" y="189"/>
                  <a:pt x="81" y="190"/>
                  <a:pt x="81" y="190"/>
                </a:cubicBezTo>
                <a:cubicBezTo>
                  <a:pt x="80" y="190"/>
                  <a:pt x="82" y="188"/>
                  <a:pt x="82" y="188"/>
                </a:cubicBezTo>
                <a:cubicBezTo>
                  <a:pt x="83" y="188"/>
                  <a:pt x="82" y="189"/>
                  <a:pt x="82" y="189"/>
                </a:cubicBezTo>
                <a:cubicBezTo>
                  <a:pt x="83" y="189"/>
                  <a:pt x="83" y="188"/>
                  <a:pt x="83" y="189"/>
                </a:cubicBezTo>
                <a:cubicBezTo>
                  <a:pt x="83" y="188"/>
                  <a:pt x="83" y="188"/>
                  <a:pt x="83" y="187"/>
                </a:cubicBezTo>
                <a:cubicBezTo>
                  <a:pt x="86" y="183"/>
                  <a:pt x="86" y="183"/>
                  <a:pt x="86" y="183"/>
                </a:cubicBezTo>
                <a:cubicBezTo>
                  <a:pt x="86" y="184"/>
                  <a:pt x="86" y="183"/>
                  <a:pt x="87" y="184"/>
                </a:cubicBezTo>
                <a:cubicBezTo>
                  <a:pt x="87" y="183"/>
                  <a:pt x="87" y="183"/>
                  <a:pt x="86" y="183"/>
                </a:cubicBezTo>
                <a:cubicBezTo>
                  <a:pt x="87" y="183"/>
                  <a:pt x="86" y="182"/>
                  <a:pt x="87" y="182"/>
                </a:cubicBezTo>
                <a:cubicBezTo>
                  <a:pt x="87" y="182"/>
                  <a:pt x="87" y="182"/>
                  <a:pt x="87" y="183"/>
                </a:cubicBezTo>
                <a:cubicBezTo>
                  <a:pt x="88" y="182"/>
                  <a:pt x="87" y="182"/>
                  <a:pt x="87" y="182"/>
                </a:cubicBezTo>
                <a:cubicBezTo>
                  <a:pt x="89" y="179"/>
                  <a:pt x="92" y="175"/>
                  <a:pt x="9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5" y="172"/>
                  <a:pt x="95" y="171"/>
                  <a:pt x="95" y="171"/>
                </a:cubicBezTo>
                <a:cubicBezTo>
                  <a:pt x="95" y="170"/>
                  <a:pt x="95" y="171"/>
                  <a:pt x="95" y="171"/>
                </a:cubicBezTo>
                <a:cubicBezTo>
                  <a:pt x="95" y="171"/>
                  <a:pt x="95" y="171"/>
                  <a:pt x="95" y="170"/>
                </a:cubicBezTo>
                <a:cubicBezTo>
                  <a:pt x="94" y="170"/>
                  <a:pt x="94" y="170"/>
                  <a:pt x="94" y="171"/>
                </a:cubicBezTo>
                <a:cubicBezTo>
                  <a:pt x="93" y="170"/>
                  <a:pt x="94" y="169"/>
                  <a:pt x="95" y="169"/>
                </a:cubicBezTo>
                <a:cubicBezTo>
                  <a:pt x="95" y="169"/>
                  <a:pt x="94" y="169"/>
                  <a:pt x="95" y="170"/>
                </a:cubicBezTo>
                <a:cubicBezTo>
                  <a:pt x="95" y="170"/>
                  <a:pt x="95" y="169"/>
                  <a:pt x="95" y="169"/>
                </a:cubicBezTo>
                <a:cubicBezTo>
                  <a:pt x="96" y="170"/>
                  <a:pt x="95" y="170"/>
                  <a:pt x="95" y="170"/>
                </a:cubicBezTo>
                <a:cubicBezTo>
                  <a:pt x="96" y="170"/>
                  <a:pt x="96" y="170"/>
                  <a:pt x="96" y="170"/>
                </a:cubicBezTo>
                <a:cubicBezTo>
                  <a:pt x="96" y="168"/>
                  <a:pt x="103" y="164"/>
                  <a:pt x="102" y="163"/>
                </a:cubicBezTo>
                <a:cubicBezTo>
                  <a:pt x="105" y="161"/>
                  <a:pt x="102" y="163"/>
                  <a:pt x="105" y="161"/>
                </a:cubicBezTo>
                <a:cubicBezTo>
                  <a:pt x="107" y="157"/>
                  <a:pt x="113" y="152"/>
                  <a:pt x="118" y="147"/>
                </a:cubicBezTo>
                <a:cubicBezTo>
                  <a:pt x="116" y="151"/>
                  <a:pt x="121" y="145"/>
                  <a:pt x="123" y="143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4" y="142"/>
                  <a:pt x="124" y="143"/>
                  <a:pt x="126" y="141"/>
                </a:cubicBezTo>
                <a:cubicBezTo>
                  <a:pt x="124" y="141"/>
                  <a:pt x="130" y="137"/>
                  <a:pt x="128" y="138"/>
                </a:cubicBezTo>
                <a:cubicBezTo>
                  <a:pt x="129" y="136"/>
                  <a:pt x="131" y="136"/>
                  <a:pt x="131" y="136"/>
                </a:cubicBezTo>
                <a:cubicBezTo>
                  <a:pt x="132" y="135"/>
                  <a:pt x="131" y="135"/>
                  <a:pt x="131" y="135"/>
                </a:cubicBezTo>
                <a:cubicBezTo>
                  <a:pt x="133" y="134"/>
                  <a:pt x="133" y="133"/>
                  <a:pt x="136" y="131"/>
                </a:cubicBezTo>
                <a:cubicBezTo>
                  <a:pt x="135" y="132"/>
                  <a:pt x="136" y="132"/>
                  <a:pt x="137" y="131"/>
                </a:cubicBezTo>
                <a:cubicBezTo>
                  <a:pt x="141" y="128"/>
                  <a:pt x="136" y="130"/>
                  <a:pt x="139" y="128"/>
                </a:cubicBezTo>
                <a:cubicBezTo>
                  <a:pt x="138" y="128"/>
                  <a:pt x="136" y="130"/>
                  <a:pt x="135" y="130"/>
                </a:cubicBezTo>
                <a:cubicBezTo>
                  <a:pt x="134" y="131"/>
                  <a:pt x="134" y="132"/>
                  <a:pt x="134" y="132"/>
                </a:cubicBezTo>
                <a:cubicBezTo>
                  <a:pt x="130" y="134"/>
                  <a:pt x="128" y="137"/>
                  <a:pt x="123" y="141"/>
                </a:cubicBezTo>
                <a:cubicBezTo>
                  <a:pt x="122" y="141"/>
                  <a:pt x="121" y="143"/>
                  <a:pt x="122" y="141"/>
                </a:cubicBezTo>
                <a:cubicBezTo>
                  <a:pt x="121" y="142"/>
                  <a:pt x="120" y="143"/>
                  <a:pt x="117" y="145"/>
                </a:cubicBezTo>
                <a:cubicBezTo>
                  <a:pt x="121" y="141"/>
                  <a:pt x="127" y="135"/>
                  <a:pt x="130" y="134"/>
                </a:cubicBezTo>
                <a:cubicBezTo>
                  <a:pt x="131" y="133"/>
                  <a:pt x="130" y="132"/>
                  <a:pt x="131" y="132"/>
                </a:cubicBezTo>
                <a:cubicBezTo>
                  <a:pt x="129" y="133"/>
                  <a:pt x="130" y="133"/>
                  <a:pt x="128" y="135"/>
                </a:cubicBezTo>
                <a:cubicBezTo>
                  <a:pt x="131" y="131"/>
                  <a:pt x="126" y="134"/>
                  <a:pt x="127" y="132"/>
                </a:cubicBezTo>
                <a:cubicBezTo>
                  <a:pt x="125" y="133"/>
                  <a:pt x="125" y="133"/>
                  <a:pt x="125" y="133"/>
                </a:cubicBezTo>
                <a:cubicBezTo>
                  <a:pt x="124" y="134"/>
                  <a:pt x="127" y="133"/>
                  <a:pt x="125" y="13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12" y="146"/>
                  <a:pt x="112" y="146"/>
                  <a:pt x="113" y="145"/>
                </a:cubicBezTo>
                <a:cubicBezTo>
                  <a:pt x="111" y="147"/>
                  <a:pt x="111" y="147"/>
                  <a:pt x="111" y="147"/>
                </a:cubicBezTo>
                <a:cubicBezTo>
                  <a:pt x="111" y="148"/>
                  <a:pt x="112" y="146"/>
                  <a:pt x="113" y="146"/>
                </a:cubicBezTo>
                <a:cubicBezTo>
                  <a:pt x="113" y="147"/>
                  <a:pt x="111" y="147"/>
                  <a:pt x="110" y="148"/>
                </a:cubicBezTo>
                <a:cubicBezTo>
                  <a:pt x="106" y="153"/>
                  <a:pt x="106" y="153"/>
                  <a:pt x="106" y="153"/>
                </a:cubicBezTo>
                <a:cubicBezTo>
                  <a:pt x="106" y="150"/>
                  <a:pt x="103" y="155"/>
                  <a:pt x="100" y="157"/>
                </a:cubicBezTo>
                <a:cubicBezTo>
                  <a:pt x="101" y="156"/>
                  <a:pt x="104" y="154"/>
                  <a:pt x="104" y="152"/>
                </a:cubicBezTo>
                <a:cubicBezTo>
                  <a:pt x="108" y="149"/>
                  <a:pt x="109" y="148"/>
                  <a:pt x="111" y="145"/>
                </a:cubicBezTo>
                <a:cubicBezTo>
                  <a:pt x="110" y="145"/>
                  <a:pt x="109" y="147"/>
                  <a:pt x="108" y="148"/>
                </a:cubicBezTo>
                <a:cubicBezTo>
                  <a:pt x="108" y="145"/>
                  <a:pt x="106" y="148"/>
                  <a:pt x="103" y="152"/>
                </a:cubicBezTo>
                <a:cubicBezTo>
                  <a:pt x="105" y="150"/>
                  <a:pt x="103" y="150"/>
                  <a:pt x="101" y="151"/>
                </a:cubicBezTo>
                <a:cubicBezTo>
                  <a:pt x="103" y="149"/>
                  <a:pt x="103" y="149"/>
                  <a:pt x="104" y="149"/>
                </a:cubicBezTo>
                <a:cubicBezTo>
                  <a:pt x="105" y="148"/>
                  <a:pt x="105" y="147"/>
                  <a:pt x="107" y="145"/>
                </a:cubicBezTo>
                <a:cubicBezTo>
                  <a:pt x="108" y="144"/>
                  <a:pt x="108" y="146"/>
                  <a:pt x="109" y="144"/>
                </a:cubicBezTo>
                <a:cubicBezTo>
                  <a:pt x="111" y="142"/>
                  <a:pt x="109" y="141"/>
                  <a:pt x="113" y="139"/>
                </a:cubicBezTo>
                <a:cubicBezTo>
                  <a:pt x="113" y="139"/>
                  <a:pt x="111" y="141"/>
                  <a:pt x="111" y="141"/>
                </a:cubicBezTo>
                <a:cubicBezTo>
                  <a:pt x="114" y="139"/>
                  <a:pt x="114" y="138"/>
                  <a:pt x="113" y="138"/>
                </a:cubicBezTo>
                <a:cubicBezTo>
                  <a:pt x="115" y="136"/>
                  <a:pt x="115" y="137"/>
                  <a:pt x="115" y="137"/>
                </a:cubicBezTo>
                <a:cubicBezTo>
                  <a:pt x="115" y="136"/>
                  <a:pt x="118" y="134"/>
                  <a:pt x="118" y="133"/>
                </a:cubicBezTo>
                <a:cubicBezTo>
                  <a:pt x="118" y="133"/>
                  <a:pt x="116" y="134"/>
                  <a:pt x="115" y="135"/>
                </a:cubicBezTo>
                <a:cubicBezTo>
                  <a:pt x="116" y="134"/>
                  <a:pt x="116" y="134"/>
                  <a:pt x="117" y="132"/>
                </a:cubicBezTo>
                <a:cubicBezTo>
                  <a:pt x="115" y="134"/>
                  <a:pt x="115" y="134"/>
                  <a:pt x="116" y="132"/>
                </a:cubicBezTo>
                <a:cubicBezTo>
                  <a:pt x="115" y="132"/>
                  <a:pt x="115" y="132"/>
                  <a:pt x="115" y="132"/>
                </a:cubicBezTo>
                <a:cubicBezTo>
                  <a:pt x="114" y="133"/>
                  <a:pt x="113" y="134"/>
                  <a:pt x="112" y="135"/>
                </a:cubicBezTo>
                <a:cubicBezTo>
                  <a:pt x="111" y="136"/>
                  <a:pt x="112" y="134"/>
                  <a:pt x="109" y="137"/>
                </a:cubicBezTo>
                <a:cubicBezTo>
                  <a:pt x="111" y="135"/>
                  <a:pt x="109" y="136"/>
                  <a:pt x="110" y="134"/>
                </a:cubicBezTo>
                <a:cubicBezTo>
                  <a:pt x="112" y="133"/>
                  <a:pt x="110" y="133"/>
                  <a:pt x="111" y="133"/>
                </a:cubicBezTo>
                <a:cubicBezTo>
                  <a:pt x="112" y="131"/>
                  <a:pt x="115" y="128"/>
                  <a:pt x="116" y="127"/>
                </a:cubicBezTo>
                <a:cubicBezTo>
                  <a:pt x="118" y="126"/>
                  <a:pt x="119" y="125"/>
                  <a:pt x="120" y="126"/>
                </a:cubicBezTo>
                <a:cubicBezTo>
                  <a:pt x="121" y="125"/>
                  <a:pt x="121" y="124"/>
                  <a:pt x="121" y="124"/>
                </a:cubicBezTo>
                <a:cubicBezTo>
                  <a:pt x="121" y="124"/>
                  <a:pt x="119" y="125"/>
                  <a:pt x="119" y="124"/>
                </a:cubicBezTo>
                <a:cubicBezTo>
                  <a:pt x="122" y="121"/>
                  <a:pt x="125" y="119"/>
                  <a:pt x="126" y="117"/>
                </a:cubicBezTo>
                <a:cubicBezTo>
                  <a:pt x="127" y="116"/>
                  <a:pt x="127" y="116"/>
                  <a:pt x="128" y="116"/>
                </a:cubicBezTo>
                <a:cubicBezTo>
                  <a:pt x="142" y="104"/>
                  <a:pt x="148" y="99"/>
                  <a:pt x="162" y="88"/>
                </a:cubicBezTo>
                <a:cubicBezTo>
                  <a:pt x="163" y="89"/>
                  <a:pt x="163" y="89"/>
                  <a:pt x="164" y="88"/>
                </a:cubicBezTo>
                <a:cubicBezTo>
                  <a:pt x="166" y="86"/>
                  <a:pt x="163" y="88"/>
                  <a:pt x="163" y="88"/>
                </a:cubicBezTo>
                <a:cubicBezTo>
                  <a:pt x="175" y="79"/>
                  <a:pt x="184" y="73"/>
                  <a:pt x="197" y="65"/>
                </a:cubicBezTo>
                <a:cubicBezTo>
                  <a:pt x="197" y="65"/>
                  <a:pt x="196" y="65"/>
                  <a:pt x="195" y="66"/>
                </a:cubicBezTo>
                <a:cubicBezTo>
                  <a:pt x="196" y="65"/>
                  <a:pt x="197" y="65"/>
                  <a:pt x="199" y="63"/>
                </a:cubicBezTo>
                <a:cubicBezTo>
                  <a:pt x="199" y="64"/>
                  <a:pt x="199" y="64"/>
                  <a:pt x="201" y="63"/>
                </a:cubicBezTo>
                <a:cubicBezTo>
                  <a:pt x="202" y="63"/>
                  <a:pt x="201" y="62"/>
                  <a:pt x="201" y="62"/>
                </a:cubicBezTo>
                <a:cubicBezTo>
                  <a:pt x="203" y="61"/>
                  <a:pt x="203" y="61"/>
                  <a:pt x="203" y="62"/>
                </a:cubicBezTo>
                <a:cubicBezTo>
                  <a:pt x="207" y="60"/>
                  <a:pt x="211" y="58"/>
                  <a:pt x="214" y="56"/>
                </a:cubicBezTo>
                <a:cubicBezTo>
                  <a:pt x="213" y="56"/>
                  <a:pt x="212" y="57"/>
                  <a:pt x="210" y="57"/>
                </a:cubicBezTo>
                <a:cubicBezTo>
                  <a:pt x="214" y="54"/>
                  <a:pt x="214" y="57"/>
                  <a:pt x="222" y="53"/>
                </a:cubicBezTo>
                <a:cubicBezTo>
                  <a:pt x="222" y="52"/>
                  <a:pt x="218" y="54"/>
                  <a:pt x="217" y="54"/>
                </a:cubicBezTo>
                <a:cubicBezTo>
                  <a:pt x="219" y="52"/>
                  <a:pt x="216" y="54"/>
                  <a:pt x="216" y="53"/>
                </a:cubicBezTo>
                <a:cubicBezTo>
                  <a:pt x="215" y="53"/>
                  <a:pt x="214" y="54"/>
                  <a:pt x="214" y="54"/>
                </a:cubicBezTo>
                <a:cubicBezTo>
                  <a:pt x="212" y="54"/>
                  <a:pt x="215" y="53"/>
                  <a:pt x="210" y="56"/>
                </a:cubicBezTo>
                <a:cubicBezTo>
                  <a:pt x="211" y="54"/>
                  <a:pt x="217" y="52"/>
                  <a:pt x="219" y="50"/>
                </a:cubicBezTo>
                <a:cubicBezTo>
                  <a:pt x="220" y="50"/>
                  <a:pt x="219" y="51"/>
                  <a:pt x="221" y="50"/>
                </a:cubicBezTo>
                <a:cubicBezTo>
                  <a:pt x="227" y="46"/>
                  <a:pt x="237" y="41"/>
                  <a:pt x="245" y="39"/>
                </a:cubicBezTo>
                <a:cubicBezTo>
                  <a:pt x="246" y="40"/>
                  <a:pt x="242" y="40"/>
                  <a:pt x="241" y="41"/>
                </a:cubicBezTo>
                <a:cubicBezTo>
                  <a:pt x="242" y="41"/>
                  <a:pt x="244" y="40"/>
                  <a:pt x="245" y="40"/>
                </a:cubicBezTo>
                <a:cubicBezTo>
                  <a:pt x="247" y="39"/>
                  <a:pt x="249" y="39"/>
                  <a:pt x="254" y="37"/>
                </a:cubicBezTo>
                <a:cubicBezTo>
                  <a:pt x="252" y="37"/>
                  <a:pt x="247" y="38"/>
                  <a:pt x="253" y="36"/>
                </a:cubicBezTo>
                <a:cubicBezTo>
                  <a:pt x="252" y="36"/>
                  <a:pt x="250" y="37"/>
                  <a:pt x="251" y="36"/>
                </a:cubicBezTo>
                <a:cubicBezTo>
                  <a:pt x="252" y="36"/>
                  <a:pt x="254" y="35"/>
                  <a:pt x="255" y="35"/>
                </a:cubicBezTo>
                <a:cubicBezTo>
                  <a:pt x="257" y="35"/>
                  <a:pt x="255" y="34"/>
                  <a:pt x="258" y="33"/>
                </a:cubicBezTo>
                <a:cubicBezTo>
                  <a:pt x="259" y="34"/>
                  <a:pt x="259" y="34"/>
                  <a:pt x="259" y="34"/>
                </a:cubicBezTo>
                <a:cubicBezTo>
                  <a:pt x="263" y="32"/>
                  <a:pt x="265" y="32"/>
                  <a:pt x="267" y="31"/>
                </a:cubicBezTo>
                <a:cubicBezTo>
                  <a:pt x="273" y="28"/>
                  <a:pt x="273" y="30"/>
                  <a:pt x="279" y="27"/>
                </a:cubicBezTo>
                <a:cubicBezTo>
                  <a:pt x="280" y="27"/>
                  <a:pt x="279" y="27"/>
                  <a:pt x="279" y="28"/>
                </a:cubicBezTo>
                <a:cubicBezTo>
                  <a:pt x="282" y="27"/>
                  <a:pt x="285" y="26"/>
                  <a:pt x="285" y="25"/>
                </a:cubicBezTo>
                <a:cubicBezTo>
                  <a:pt x="288" y="26"/>
                  <a:pt x="294" y="23"/>
                  <a:pt x="301" y="22"/>
                </a:cubicBezTo>
                <a:cubicBezTo>
                  <a:pt x="301" y="21"/>
                  <a:pt x="301" y="21"/>
                  <a:pt x="301" y="21"/>
                </a:cubicBezTo>
                <a:cubicBezTo>
                  <a:pt x="301" y="21"/>
                  <a:pt x="297" y="22"/>
                  <a:pt x="296" y="22"/>
                </a:cubicBezTo>
                <a:cubicBezTo>
                  <a:pt x="298" y="21"/>
                  <a:pt x="297" y="22"/>
                  <a:pt x="298" y="21"/>
                </a:cubicBezTo>
                <a:cubicBezTo>
                  <a:pt x="301" y="20"/>
                  <a:pt x="301" y="20"/>
                  <a:pt x="301" y="20"/>
                </a:cubicBezTo>
                <a:cubicBezTo>
                  <a:pt x="301" y="20"/>
                  <a:pt x="297" y="21"/>
                  <a:pt x="297" y="21"/>
                </a:cubicBezTo>
                <a:cubicBezTo>
                  <a:pt x="300" y="19"/>
                  <a:pt x="301" y="19"/>
                  <a:pt x="305" y="18"/>
                </a:cubicBezTo>
                <a:cubicBezTo>
                  <a:pt x="305" y="19"/>
                  <a:pt x="307" y="18"/>
                  <a:pt x="306" y="19"/>
                </a:cubicBezTo>
                <a:cubicBezTo>
                  <a:pt x="308" y="18"/>
                  <a:pt x="309" y="17"/>
                  <a:pt x="309" y="18"/>
                </a:cubicBezTo>
                <a:cubicBezTo>
                  <a:pt x="316" y="16"/>
                  <a:pt x="316" y="16"/>
                  <a:pt x="322" y="15"/>
                </a:cubicBezTo>
                <a:cubicBezTo>
                  <a:pt x="325" y="15"/>
                  <a:pt x="325" y="14"/>
                  <a:pt x="327" y="13"/>
                </a:cubicBezTo>
                <a:cubicBezTo>
                  <a:pt x="329" y="12"/>
                  <a:pt x="329" y="13"/>
                  <a:pt x="330" y="13"/>
                </a:cubicBezTo>
                <a:cubicBezTo>
                  <a:pt x="332" y="13"/>
                  <a:pt x="332" y="12"/>
                  <a:pt x="334" y="12"/>
                </a:cubicBezTo>
                <a:cubicBezTo>
                  <a:pt x="336" y="12"/>
                  <a:pt x="338" y="11"/>
                  <a:pt x="338" y="12"/>
                </a:cubicBezTo>
                <a:cubicBezTo>
                  <a:pt x="337" y="12"/>
                  <a:pt x="338" y="12"/>
                  <a:pt x="337" y="12"/>
                </a:cubicBezTo>
                <a:cubicBezTo>
                  <a:pt x="337" y="12"/>
                  <a:pt x="336" y="12"/>
                  <a:pt x="336" y="12"/>
                </a:cubicBezTo>
                <a:cubicBezTo>
                  <a:pt x="336" y="13"/>
                  <a:pt x="340" y="11"/>
                  <a:pt x="341" y="12"/>
                </a:cubicBezTo>
                <a:cubicBezTo>
                  <a:pt x="343" y="12"/>
                  <a:pt x="337" y="12"/>
                  <a:pt x="340" y="11"/>
                </a:cubicBezTo>
                <a:cubicBezTo>
                  <a:pt x="342" y="11"/>
                  <a:pt x="342" y="11"/>
                  <a:pt x="342" y="11"/>
                </a:cubicBezTo>
                <a:cubicBezTo>
                  <a:pt x="344" y="11"/>
                  <a:pt x="344" y="11"/>
                  <a:pt x="345" y="11"/>
                </a:cubicBezTo>
                <a:cubicBezTo>
                  <a:pt x="346" y="10"/>
                  <a:pt x="340" y="11"/>
                  <a:pt x="342" y="10"/>
                </a:cubicBezTo>
                <a:cubicBezTo>
                  <a:pt x="347" y="10"/>
                  <a:pt x="347" y="10"/>
                  <a:pt x="347" y="10"/>
                </a:cubicBezTo>
                <a:cubicBezTo>
                  <a:pt x="347" y="9"/>
                  <a:pt x="347" y="9"/>
                  <a:pt x="345" y="9"/>
                </a:cubicBezTo>
                <a:cubicBezTo>
                  <a:pt x="349" y="8"/>
                  <a:pt x="350" y="10"/>
                  <a:pt x="354" y="10"/>
                </a:cubicBezTo>
                <a:cubicBezTo>
                  <a:pt x="356" y="10"/>
                  <a:pt x="358" y="9"/>
                  <a:pt x="360" y="9"/>
                </a:cubicBezTo>
                <a:cubicBezTo>
                  <a:pt x="361" y="9"/>
                  <a:pt x="359" y="9"/>
                  <a:pt x="361" y="9"/>
                </a:cubicBezTo>
                <a:cubicBezTo>
                  <a:pt x="360" y="9"/>
                  <a:pt x="359" y="9"/>
                  <a:pt x="358" y="9"/>
                </a:cubicBezTo>
                <a:cubicBezTo>
                  <a:pt x="355" y="8"/>
                  <a:pt x="363" y="8"/>
                  <a:pt x="360" y="8"/>
                </a:cubicBezTo>
                <a:cubicBezTo>
                  <a:pt x="361" y="7"/>
                  <a:pt x="362" y="9"/>
                  <a:pt x="364" y="8"/>
                </a:cubicBezTo>
                <a:cubicBezTo>
                  <a:pt x="367" y="8"/>
                  <a:pt x="362" y="8"/>
                  <a:pt x="363" y="7"/>
                </a:cubicBezTo>
                <a:cubicBezTo>
                  <a:pt x="364" y="7"/>
                  <a:pt x="365" y="7"/>
                  <a:pt x="365" y="7"/>
                </a:cubicBezTo>
                <a:cubicBezTo>
                  <a:pt x="366" y="7"/>
                  <a:pt x="367" y="8"/>
                  <a:pt x="367" y="8"/>
                </a:cubicBezTo>
                <a:cubicBezTo>
                  <a:pt x="367" y="9"/>
                  <a:pt x="370" y="8"/>
                  <a:pt x="371" y="9"/>
                </a:cubicBezTo>
                <a:cubicBezTo>
                  <a:pt x="374" y="8"/>
                  <a:pt x="371" y="8"/>
                  <a:pt x="372" y="8"/>
                </a:cubicBezTo>
                <a:cubicBezTo>
                  <a:pt x="372" y="7"/>
                  <a:pt x="371" y="8"/>
                  <a:pt x="371" y="8"/>
                </a:cubicBezTo>
                <a:cubicBezTo>
                  <a:pt x="371" y="7"/>
                  <a:pt x="379" y="9"/>
                  <a:pt x="381" y="7"/>
                </a:cubicBezTo>
                <a:cubicBezTo>
                  <a:pt x="384" y="7"/>
                  <a:pt x="386" y="8"/>
                  <a:pt x="390" y="7"/>
                </a:cubicBezTo>
                <a:cubicBezTo>
                  <a:pt x="390" y="7"/>
                  <a:pt x="389" y="7"/>
                  <a:pt x="390" y="7"/>
                </a:cubicBezTo>
                <a:cubicBezTo>
                  <a:pt x="387" y="6"/>
                  <a:pt x="389" y="6"/>
                  <a:pt x="386" y="5"/>
                </a:cubicBezTo>
                <a:cubicBezTo>
                  <a:pt x="388" y="6"/>
                  <a:pt x="389" y="7"/>
                  <a:pt x="391" y="6"/>
                </a:cubicBezTo>
                <a:cubicBezTo>
                  <a:pt x="392" y="6"/>
                  <a:pt x="392" y="7"/>
                  <a:pt x="394" y="7"/>
                </a:cubicBezTo>
                <a:cubicBezTo>
                  <a:pt x="395" y="7"/>
                  <a:pt x="395" y="6"/>
                  <a:pt x="395" y="6"/>
                </a:cubicBezTo>
                <a:cubicBezTo>
                  <a:pt x="396" y="6"/>
                  <a:pt x="399" y="6"/>
                  <a:pt x="397" y="6"/>
                </a:cubicBezTo>
                <a:cubicBezTo>
                  <a:pt x="401" y="5"/>
                  <a:pt x="402" y="7"/>
                  <a:pt x="401" y="7"/>
                </a:cubicBezTo>
                <a:cubicBezTo>
                  <a:pt x="408" y="7"/>
                  <a:pt x="400" y="5"/>
                  <a:pt x="400" y="4"/>
                </a:cubicBezTo>
                <a:cubicBezTo>
                  <a:pt x="402" y="5"/>
                  <a:pt x="404" y="4"/>
                  <a:pt x="401" y="4"/>
                </a:cubicBezTo>
                <a:cubicBezTo>
                  <a:pt x="406" y="3"/>
                  <a:pt x="402" y="5"/>
                  <a:pt x="407" y="5"/>
                </a:cubicBezTo>
                <a:cubicBezTo>
                  <a:pt x="411" y="4"/>
                  <a:pt x="406" y="3"/>
                  <a:pt x="410" y="3"/>
                </a:cubicBezTo>
                <a:cubicBezTo>
                  <a:pt x="408" y="2"/>
                  <a:pt x="400" y="3"/>
                  <a:pt x="399" y="2"/>
                </a:cubicBezTo>
                <a:cubicBezTo>
                  <a:pt x="400" y="1"/>
                  <a:pt x="404" y="2"/>
                  <a:pt x="404" y="2"/>
                </a:cubicBezTo>
                <a:cubicBezTo>
                  <a:pt x="407" y="2"/>
                  <a:pt x="407" y="1"/>
                  <a:pt x="412" y="2"/>
                </a:cubicBezTo>
                <a:cubicBezTo>
                  <a:pt x="411" y="2"/>
                  <a:pt x="413" y="2"/>
                  <a:pt x="412" y="3"/>
                </a:cubicBezTo>
                <a:cubicBezTo>
                  <a:pt x="415" y="3"/>
                  <a:pt x="415" y="1"/>
                  <a:pt x="419" y="1"/>
                </a:cubicBezTo>
                <a:cubicBezTo>
                  <a:pt x="417" y="2"/>
                  <a:pt x="416" y="2"/>
                  <a:pt x="421" y="2"/>
                </a:cubicBezTo>
                <a:cubicBezTo>
                  <a:pt x="420" y="3"/>
                  <a:pt x="417" y="3"/>
                  <a:pt x="417" y="2"/>
                </a:cubicBezTo>
                <a:cubicBezTo>
                  <a:pt x="416" y="2"/>
                  <a:pt x="416" y="3"/>
                  <a:pt x="415" y="3"/>
                </a:cubicBezTo>
                <a:cubicBezTo>
                  <a:pt x="414" y="3"/>
                  <a:pt x="417" y="3"/>
                  <a:pt x="417" y="4"/>
                </a:cubicBezTo>
                <a:cubicBezTo>
                  <a:pt x="419" y="4"/>
                  <a:pt x="418" y="3"/>
                  <a:pt x="416" y="3"/>
                </a:cubicBezTo>
                <a:cubicBezTo>
                  <a:pt x="417" y="3"/>
                  <a:pt x="421" y="3"/>
                  <a:pt x="421" y="4"/>
                </a:cubicBezTo>
                <a:cubicBezTo>
                  <a:pt x="418" y="4"/>
                  <a:pt x="427" y="5"/>
                  <a:pt x="424" y="5"/>
                </a:cubicBezTo>
                <a:cubicBezTo>
                  <a:pt x="427" y="5"/>
                  <a:pt x="427" y="6"/>
                  <a:pt x="430" y="6"/>
                </a:cubicBezTo>
                <a:cubicBezTo>
                  <a:pt x="426" y="5"/>
                  <a:pt x="427" y="5"/>
                  <a:pt x="425" y="4"/>
                </a:cubicBezTo>
                <a:cubicBezTo>
                  <a:pt x="426" y="4"/>
                  <a:pt x="428" y="4"/>
                  <a:pt x="430" y="4"/>
                </a:cubicBezTo>
                <a:cubicBezTo>
                  <a:pt x="427" y="4"/>
                  <a:pt x="430" y="4"/>
                  <a:pt x="428" y="4"/>
                </a:cubicBezTo>
                <a:cubicBezTo>
                  <a:pt x="429" y="5"/>
                  <a:pt x="432" y="5"/>
                  <a:pt x="433" y="5"/>
                </a:cubicBezTo>
                <a:cubicBezTo>
                  <a:pt x="434" y="5"/>
                  <a:pt x="431" y="5"/>
                  <a:pt x="431" y="4"/>
                </a:cubicBezTo>
                <a:cubicBezTo>
                  <a:pt x="432" y="4"/>
                  <a:pt x="438" y="5"/>
                  <a:pt x="438" y="5"/>
                </a:cubicBezTo>
                <a:cubicBezTo>
                  <a:pt x="442" y="6"/>
                  <a:pt x="445" y="6"/>
                  <a:pt x="453" y="7"/>
                </a:cubicBezTo>
                <a:cubicBezTo>
                  <a:pt x="453" y="7"/>
                  <a:pt x="452" y="7"/>
                  <a:pt x="451" y="7"/>
                </a:cubicBezTo>
                <a:cubicBezTo>
                  <a:pt x="451" y="7"/>
                  <a:pt x="453" y="7"/>
                  <a:pt x="453" y="7"/>
                </a:cubicBezTo>
                <a:cubicBezTo>
                  <a:pt x="452" y="8"/>
                  <a:pt x="450" y="7"/>
                  <a:pt x="447" y="6"/>
                </a:cubicBezTo>
                <a:cubicBezTo>
                  <a:pt x="447" y="7"/>
                  <a:pt x="447" y="7"/>
                  <a:pt x="447" y="7"/>
                </a:cubicBezTo>
                <a:cubicBezTo>
                  <a:pt x="448" y="7"/>
                  <a:pt x="453" y="8"/>
                  <a:pt x="453" y="9"/>
                </a:cubicBezTo>
                <a:cubicBezTo>
                  <a:pt x="454" y="8"/>
                  <a:pt x="456" y="7"/>
                  <a:pt x="453" y="6"/>
                </a:cubicBezTo>
                <a:cubicBezTo>
                  <a:pt x="454" y="6"/>
                  <a:pt x="457" y="7"/>
                  <a:pt x="455" y="6"/>
                </a:cubicBezTo>
                <a:cubicBezTo>
                  <a:pt x="456" y="6"/>
                  <a:pt x="458" y="7"/>
                  <a:pt x="460" y="7"/>
                </a:cubicBezTo>
                <a:cubicBezTo>
                  <a:pt x="460" y="7"/>
                  <a:pt x="459" y="7"/>
                  <a:pt x="458" y="6"/>
                </a:cubicBezTo>
                <a:cubicBezTo>
                  <a:pt x="460" y="6"/>
                  <a:pt x="465" y="7"/>
                  <a:pt x="465" y="6"/>
                </a:cubicBezTo>
                <a:cubicBezTo>
                  <a:pt x="466" y="7"/>
                  <a:pt x="466" y="7"/>
                  <a:pt x="465" y="7"/>
                </a:cubicBezTo>
                <a:cubicBezTo>
                  <a:pt x="466" y="7"/>
                  <a:pt x="469" y="8"/>
                  <a:pt x="468" y="8"/>
                </a:cubicBezTo>
                <a:cubicBezTo>
                  <a:pt x="466" y="8"/>
                  <a:pt x="466" y="8"/>
                  <a:pt x="463" y="7"/>
                </a:cubicBezTo>
                <a:cubicBezTo>
                  <a:pt x="463" y="8"/>
                  <a:pt x="464" y="8"/>
                  <a:pt x="464" y="8"/>
                </a:cubicBezTo>
                <a:cubicBezTo>
                  <a:pt x="468" y="9"/>
                  <a:pt x="467" y="8"/>
                  <a:pt x="470" y="9"/>
                </a:cubicBezTo>
                <a:cubicBezTo>
                  <a:pt x="470" y="8"/>
                  <a:pt x="473" y="8"/>
                  <a:pt x="477" y="9"/>
                </a:cubicBezTo>
                <a:cubicBezTo>
                  <a:pt x="476" y="10"/>
                  <a:pt x="474" y="9"/>
                  <a:pt x="471" y="9"/>
                </a:cubicBezTo>
                <a:cubicBezTo>
                  <a:pt x="472" y="9"/>
                  <a:pt x="472" y="10"/>
                  <a:pt x="472" y="10"/>
                </a:cubicBezTo>
                <a:cubicBezTo>
                  <a:pt x="473" y="10"/>
                  <a:pt x="475" y="10"/>
                  <a:pt x="476" y="10"/>
                </a:cubicBezTo>
                <a:cubicBezTo>
                  <a:pt x="478" y="10"/>
                  <a:pt x="478" y="11"/>
                  <a:pt x="478" y="11"/>
                </a:cubicBezTo>
                <a:cubicBezTo>
                  <a:pt x="479" y="11"/>
                  <a:pt x="481" y="11"/>
                  <a:pt x="483" y="12"/>
                </a:cubicBezTo>
                <a:cubicBezTo>
                  <a:pt x="483" y="11"/>
                  <a:pt x="484" y="11"/>
                  <a:pt x="482" y="11"/>
                </a:cubicBezTo>
                <a:cubicBezTo>
                  <a:pt x="483" y="10"/>
                  <a:pt x="485" y="11"/>
                  <a:pt x="484" y="12"/>
                </a:cubicBezTo>
                <a:cubicBezTo>
                  <a:pt x="485" y="12"/>
                  <a:pt x="486" y="11"/>
                  <a:pt x="487" y="12"/>
                </a:cubicBezTo>
                <a:cubicBezTo>
                  <a:pt x="487" y="12"/>
                  <a:pt x="485" y="10"/>
                  <a:pt x="490" y="11"/>
                </a:cubicBezTo>
                <a:cubicBezTo>
                  <a:pt x="490" y="10"/>
                  <a:pt x="485" y="10"/>
                  <a:pt x="484" y="9"/>
                </a:cubicBezTo>
                <a:cubicBezTo>
                  <a:pt x="482" y="9"/>
                  <a:pt x="481" y="9"/>
                  <a:pt x="482" y="9"/>
                </a:cubicBezTo>
                <a:cubicBezTo>
                  <a:pt x="480" y="9"/>
                  <a:pt x="481" y="9"/>
                  <a:pt x="478" y="8"/>
                </a:cubicBezTo>
                <a:cubicBezTo>
                  <a:pt x="478" y="8"/>
                  <a:pt x="482" y="9"/>
                  <a:pt x="481" y="7"/>
                </a:cubicBezTo>
                <a:cubicBezTo>
                  <a:pt x="484" y="8"/>
                  <a:pt x="482" y="8"/>
                  <a:pt x="482" y="8"/>
                </a:cubicBezTo>
                <a:cubicBezTo>
                  <a:pt x="486" y="9"/>
                  <a:pt x="486" y="9"/>
                  <a:pt x="489" y="9"/>
                </a:cubicBezTo>
                <a:cubicBezTo>
                  <a:pt x="489" y="9"/>
                  <a:pt x="487" y="9"/>
                  <a:pt x="487" y="8"/>
                </a:cubicBezTo>
                <a:cubicBezTo>
                  <a:pt x="491" y="9"/>
                  <a:pt x="493" y="10"/>
                  <a:pt x="496" y="11"/>
                </a:cubicBezTo>
                <a:cubicBezTo>
                  <a:pt x="495" y="11"/>
                  <a:pt x="495" y="10"/>
                  <a:pt x="495" y="11"/>
                </a:cubicBezTo>
                <a:cubicBezTo>
                  <a:pt x="496" y="11"/>
                  <a:pt x="499" y="12"/>
                  <a:pt x="499" y="11"/>
                </a:cubicBezTo>
                <a:cubicBezTo>
                  <a:pt x="500" y="12"/>
                  <a:pt x="500" y="12"/>
                  <a:pt x="501" y="13"/>
                </a:cubicBezTo>
                <a:cubicBezTo>
                  <a:pt x="505" y="13"/>
                  <a:pt x="510" y="15"/>
                  <a:pt x="512" y="16"/>
                </a:cubicBezTo>
                <a:cubicBezTo>
                  <a:pt x="514" y="17"/>
                  <a:pt x="512" y="15"/>
                  <a:pt x="510" y="14"/>
                </a:cubicBezTo>
                <a:cubicBezTo>
                  <a:pt x="510" y="14"/>
                  <a:pt x="516" y="16"/>
                  <a:pt x="514" y="16"/>
                </a:cubicBezTo>
                <a:cubicBezTo>
                  <a:pt x="516" y="17"/>
                  <a:pt x="519" y="18"/>
                  <a:pt x="520" y="18"/>
                </a:cubicBezTo>
                <a:cubicBezTo>
                  <a:pt x="519" y="17"/>
                  <a:pt x="518" y="17"/>
                  <a:pt x="517" y="17"/>
                </a:cubicBezTo>
                <a:cubicBezTo>
                  <a:pt x="520" y="17"/>
                  <a:pt x="527" y="19"/>
                  <a:pt x="532" y="21"/>
                </a:cubicBezTo>
                <a:cubicBezTo>
                  <a:pt x="529" y="19"/>
                  <a:pt x="537" y="22"/>
                  <a:pt x="537" y="22"/>
                </a:cubicBezTo>
                <a:cubicBezTo>
                  <a:pt x="539" y="22"/>
                  <a:pt x="538" y="23"/>
                  <a:pt x="540" y="23"/>
                </a:cubicBezTo>
                <a:cubicBezTo>
                  <a:pt x="539" y="23"/>
                  <a:pt x="538" y="23"/>
                  <a:pt x="536" y="22"/>
                </a:cubicBezTo>
                <a:cubicBezTo>
                  <a:pt x="536" y="23"/>
                  <a:pt x="543" y="25"/>
                  <a:pt x="545" y="25"/>
                </a:cubicBezTo>
                <a:cubicBezTo>
                  <a:pt x="545" y="25"/>
                  <a:pt x="542" y="25"/>
                  <a:pt x="540" y="24"/>
                </a:cubicBezTo>
                <a:cubicBezTo>
                  <a:pt x="543" y="24"/>
                  <a:pt x="547" y="25"/>
                  <a:pt x="551" y="27"/>
                </a:cubicBezTo>
                <a:cubicBezTo>
                  <a:pt x="551" y="27"/>
                  <a:pt x="550" y="27"/>
                  <a:pt x="552" y="28"/>
                </a:cubicBezTo>
                <a:cubicBezTo>
                  <a:pt x="551" y="28"/>
                  <a:pt x="549" y="26"/>
                  <a:pt x="549" y="27"/>
                </a:cubicBezTo>
                <a:cubicBezTo>
                  <a:pt x="550" y="28"/>
                  <a:pt x="552" y="28"/>
                  <a:pt x="552" y="29"/>
                </a:cubicBezTo>
                <a:cubicBezTo>
                  <a:pt x="554" y="30"/>
                  <a:pt x="550" y="28"/>
                  <a:pt x="551" y="29"/>
                </a:cubicBezTo>
                <a:cubicBezTo>
                  <a:pt x="555" y="29"/>
                  <a:pt x="555" y="30"/>
                  <a:pt x="558" y="30"/>
                </a:cubicBezTo>
                <a:cubicBezTo>
                  <a:pt x="562" y="32"/>
                  <a:pt x="569" y="34"/>
                  <a:pt x="569" y="35"/>
                </a:cubicBezTo>
                <a:cubicBezTo>
                  <a:pt x="571" y="36"/>
                  <a:pt x="570" y="35"/>
                  <a:pt x="571" y="35"/>
                </a:cubicBezTo>
                <a:cubicBezTo>
                  <a:pt x="572" y="36"/>
                  <a:pt x="575" y="37"/>
                  <a:pt x="573" y="37"/>
                </a:cubicBezTo>
                <a:cubicBezTo>
                  <a:pt x="575" y="38"/>
                  <a:pt x="575" y="38"/>
                  <a:pt x="577" y="39"/>
                </a:cubicBezTo>
                <a:cubicBezTo>
                  <a:pt x="577" y="39"/>
                  <a:pt x="575" y="39"/>
                  <a:pt x="576" y="39"/>
                </a:cubicBezTo>
                <a:cubicBezTo>
                  <a:pt x="578" y="40"/>
                  <a:pt x="578" y="39"/>
                  <a:pt x="579" y="39"/>
                </a:cubicBezTo>
                <a:cubicBezTo>
                  <a:pt x="579" y="38"/>
                  <a:pt x="576" y="38"/>
                  <a:pt x="576" y="38"/>
                </a:cubicBezTo>
                <a:cubicBezTo>
                  <a:pt x="576" y="37"/>
                  <a:pt x="580" y="39"/>
                  <a:pt x="579" y="39"/>
                </a:cubicBezTo>
                <a:cubicBezTo>
                  <a:pt x="581" y="40"/>
                  <a:pt x="581" y="40"/>
                  <a:pt x="583" y="40"/>
                </a:cubicBezTo>
                <a:cubicBezTo>
                  <a:pt x="586" y="42"/>
                  <a:pt x="586" y="42"/>
                  <a:pt x="589" y="44"/>
                </a:cubicBezTo>
                <a:cubicBezTo>
                  <a:pt x="587" y="43"/>
                  <a:pt x="587" y="42"/>
                  <a:pt x="586" y="42"/>
                </a:cubicBezTo>
                <a:cubicBezTo>
                  <a:pt x="585" y="40"/>
                  <a:pt x="593" y="44"/>
                  <a:pt x="594" y="45"/>
                </a:cubicBezTo>
                <a:cubicBezTo>
                  <a:pt x="594" y="45"/>
                  <a:pt x="591" y="43"/>
                  <a:pt x="590" y="43"/>
                </a:cubicBezTo>
                <a:cubicBezTo>
                  <a:pt x="592" y="45"/>
                  <a:pt x="596" y="46"/>
                  <a:pt x="598" y="48"/>
                </a:cubicBezTo>
                <a:cubicBezTo>
                  <a:pt x="600" y="49"/>
                  <a:pt x="597" y="46"/>
                  <a:pt x="599" y="47"/>
                </a:cubicBezTo>
                <a:cubicBezTo>
                  <a:pt x="600" y="48"/>
                  <a:pt x="601" y="49"/>
                  <a:pt x="603" y="50"/>
                </a:cubicBezTo>
                <a:cubicBezTo>
                  <a:pt x="603" y="50"/>
                  <a:pt x="606" y="52"/>
                  <a:pt x="606" y="51"/>
                </a:cubicBezTo>
                <a:cubicBezTo>
                  <a:pt x="612" y="54"/>
                  <a:pt x="615" y="56"/>
                  <a:pt x="620" y="59"/>
                </a:cubicBezTo>
                <a:cubicBezTo>
                  <a:pt x="619" y="58"/>
                  <a:pt x="619" y="59"/>
                  <a:pt x="619" y="59"/>
                </a:cubicBezTo>
                <a:cubicBezTo>
                  <a:pt x="624" y="60"/>
                  <a:pt x="634" y="67"/>
                  <a:pt x="640" y="71"/>
                </a:cubicBezTo>
                <a:cubicBezTo>
                  <a:pt x="642" y="72"/>
                  <a:pt x="641" y="71"/>
                  <a:pt x="643" y="73"/>
                </a:cubicBezTo>
                <a:cubicBezTo>
                  <a:pt x="643" y="73"/>
                  <a:pt x="643" y="73"/>
                  <a:pt x="644" y="73"/>
                </a:cubicBezTo>
                <a:cubicBezTo>
                  <a:pt x="644" y="73"/>
                  <a:pt x="643" y="72"/>
                  <a:pt x="642" y="72"/>
                </a:cubicBezTo>
                <a:cubicBezTo>
                  <a:pt x="645" y="73"/>
                  <a:pt x="651" y="78"/>
                  <a:pt x="653" y="78"/>
                </a:cubicBezTo>
                <a:cubicBezTo>
                  <a:pt x="655" y="80"/>
                  <a:pt x="658" y="83"/>
                  <a:pt x="661" y="84"/>
                </a:cubicBezTo>
                <a:cubicBezTo>
                  <a:pt x="665" y="87"/>
                  <a:pt x="675" y="94"/>
                  <a:pt x="680" y="98"/>
                </a:cubicBezTo>
                <a:cubicBezTo>
                  <a:pt x="680" y="98"/>
                  <a:pt x="679" y="97"/>
                  <a:pt x="679" y="98"/>
                </a:cubicBezTo>
                <a:cubicBezTo>
                  <a:pt x="681" y="99"/>
                  <a:pt x="682" y="100"/>
                  <a:pt x="684" y="102"/>
                </a:cubicBezTo>
                <a:cubicBezTo>
                  <a:pt x="685" y="102"/>
                  <a:pt x="683" y="101"/>
                  <a:pt x="684" y="101"/>
                </a:cubicBezTo>
                <a:cubicBezTo>
                  <a:pt x="688" y="104"/>
                  <a:pt x="693" y="109"/>
                  <a:pt x="699" y="114"/>
                </a:cubicBezTo>
                <a:cubicBezTo>
                  <a:pt x="698" y="114"/>
                  <a:pt x="698" y="114"/>
                  <a:pt x="699" y="115"/>
                </a:cubicBezTo>
                <a:cubicBezTo>
                  <a:pt x="701" y="117"/>
                  <a:pt x="702" y="118"/>
                  <a:pt x="703" y="118"/>
                </a:cubicBezTo>
                <a:cubicBezTo>
                  <a:pt x="705" y="120"/>
                  <a:pt x="704" y="119"/>
                  <a:pt x="705" y="120"/>
                </a:cubicBezTo>
                <a:cubicBezTo>
                  <a:pt x="707" y="122"/>
                  <a:pt x="704" y="119"/>
                  <a:pt x="705" y="119"/>
                </a:cubicBezTo>
                <a:cubicBezTo>
                  <a:pt x="707" y="121"/>
                  <a:pt x="707" y="121"/>
                  <a:pt x="709" y="123"/>
                </a:cubicBezTo>
                <a:cubicBezTo>
                  <a:pt x="705" y="121"/>
                  <a:pt x="715" y="129"/>
                  <a:pt x="718" y="132"/>
                </a:cubicBezTo>
                <a:cubicBezTo>
                  <a:pt x="716" y="131"/>
                  <a:pt x="717" y="131"/>
                  <a:pt x="716" y="129"/>
                </a:cubicBezTo>
                <a:cubicBezTo>
                  <a:pt x="716" y="129"/>
                  <a:pt x="717" y="130"/>
                  <a:pt x="717" y="130"/>
                </a:cubicBezTo>
                <a:cubicBezTo>
                  <a:pt x="722" y="135"/>
                  <a:pt x="722" y="134"/>
                  <a:pt x="723" y="137"/>
                </a:cubicBezTo>
                <a:cubicBezTo>
                  <a:pt x="724" y="138"/>
                  <a:pt x="723" y="136"/>
                  <a:pt x="724" y="136"/>
                </a:cubicBezTo>
                <a:cubicBezTo>
                  <a:pt x="727" y="139"/>
                  <a:pt x="727" y="140"/>
                  <a:pt x="728" y="141"/>
                </a:cubicBezTo>
                <a:cubicBezTo>
                  <a:pt x="729" y="142"/>
                  <a:pt x="732" y="144"/>
                  <a:pt x="732" y="145"/>
                </a:cubicBezTo>
                <a:cubicBezTo>
                  <a:pt x="732" y="146"/>
                  <a:pt x="735" y="148"/>
                  <a:pt x="734" y="148"/>
                </a:cubicBezTo>
                <a:cubicBezTo>
                  <a:pt x="736" y="149"/>
                  <a:pt x="736" y="149"/>
                  <a:pt x="737" y="150"/>
                </a:cubicBezTo>
                <a:cubicBezTo>
                  <a:pt x="738" y="150"/>
                  <a:pt x="735" y="148"/>
                  <a:pt x="734" y="147"/>
                </a:cubicBezTo>
                <a:cubicBezTo>
                  <a:pt x="736" y="147"/>
                  <a:pt x="734" y="144"/>
                  <a:pt x="736" y="144"/>
                </a:cubicBezTo>
                <a:cubicBezTo>
                  <a:pt x="739" y="150"/>
                  <a:pt x="741" y="155"/>
                  <a:pt x="745" y="161"/>
                </a:cubicBezTo>
                <a:cubicBezTo>
                  <a:pt x="747" y="163"/>
                  <a:pt x="742" y="157"/>
                  <a:pt x="747" y="162"/>
                </a:cubicBezTo>
                <a:cubicBezTo>
                  <a:pt x="747" y="161"/>
                  <a:pt x="745" y="159"/>
                  <a:pt x="746" y="160"/>
                </a:cubicBezTo>
                <a:cubicBezTo>
                  <a:pt x="744" y="157"/>
                  <a:pt x="744" y="158"/>
                  <a:pt x="743" y="156"/>
                </a:cubicBezTo>
                <a:cubicBezTo>
                  <a:pt x="743" y="156"/>
                  <a:pt x="745" y="158"/>
                  <a:pt x="746" y="159"/>
                </a:cubicBezTo>
                <a:cubicBezTo>
                  <a:pt x="746" y="159"/>
                  <a:pt x="745" y="156"/>
                  <a:pt x="747" y="158"/>
                </a:cubicBezTo>
                <a:cubicBezTo>
                  <a:pt x="746" y="156"/>
                  <a:pt x="744" y="153"/>
                  <a:pt x="745" y="154"/>
                </a:cubicBezTo>
                <a:cubicBezTo>
                  <a:pt x="747" y="156"/>
                  <a:pt x="748" y="158"/>
                  <a:pt x="749" y="159"/>
                </a:cubicBezTo>
                <a:cubicBezTo>
                  <a:pt x="749" y="160"/>
                  <a:pt x="752" y="165"/>
                  <a:pt x="750" y="164"/>
                </a:cubicBezTo>
                <a:cubicBezTo>
                  <a:pt x="752" y="166"/>
                  <a:pt x="751" y="167"/>
                  <a:pt x="751" y="167"/>
                </a:cubicBezTo>
                <a:cubicBezTo>
                  <a:pt x="753" y="170"/>
                  <a:pt x="756" y="173"/>
                  <a:pt x="757" y="174"/>
                </a:cubicBezTo>
                <a:cubicBezTo>
                  <a:pt x="757" y="173"/>
                  <a:pt x="755" y="172"/>
                  <a:pt x="754" y="170"/>
                </a:cubicBezTo>
                <a:cubicBezTo>
                  <a:pt x="754" y="168"/>
                  <a:pt x="759" y="172"/>
                  <a:pt x="756" y="168"/>
                </a:cubicBezTo>
                <a:cubicBezTo>
                  <a:pt x="757" y="169"/>
                  <a:pt x="757" y="170"/>
                  <a:pt x="759" y="173"/>
                </a:cubicBezTo>
                <a:cubicBezTo>
                  <a:pt x="759" y="174"/>
                  <a:pt x="757" y="173"/>
                  <a:pt x="760" y="177"/>
                </a:cubicBezTo>
                <a:cubicBezTo>
                  <a:pt x="759" y="176"/>
                  <a:pt x="759" y="175"/>
                  <a:pt x="758" y="175"/>
                </a:cubicBezTo>
                <a:cubicBezTo>
                  <a:pt x="760" y="177"/>
                  <a:pt x="760" y="179"/>
                  <a:pt x="762" y="181"/>
                </a:cubicBezTo>
                <a:cubicBezTo>
                  <a:pt x="762" y="182"/>
                  <a:pt x="762" y="181"/>
                  <a:pt x="764" y="182"/>
                </a:cubicBezTo>
                <a:cubicBezTo>
                  <a:pt x="765" y="184"/>
                  <a:pt x="766" y="187"/>
                  <a:pt x="767" y="186"/>
                </a:cubicBezTo>
                <a:cubicBezTo>
                  <a:pt x="768" y="186"/>
                  <a:pt x="765" y="183"/>
                  <a:pt x="764" y="182"/>
                </a:cubicBezTo>
                <a:cubicBezTo>
                  <a:pt x="762" y="178"/>
                  <a:pt x="767" y="183"/>
                  <a:pt x="764" y="178"/>
                </a:cubicBezTo>
                <a:cubicBezTo>
                  <a:pt x="766" y="180"/>
                  <a:pt x="766" y="181"/>
                  <a:pt x="766" y="179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70" y="185"/>
                  <a:pt x="768" y="190"/>
                  <a:pt x="774" y="194"/>
                </a:cubicBezTo>
                <a:cubicBezTo>
                  <a:pt x="773" y="192"/>
                  <a:pt x="774" y="192"/>
                  <a:pt x="776" y="194"/>
                </a:cubicBezTo>
                <a:cubicBezTo>
                  <a:pt x="775" y="192"/>
                  <a:pt x="774" y="188"/>
                  <a:pt x="776" y="190"/>
                </a:cubicBezTo>
                <a:cubicBezTo>
                  <a:pt x="782" y="200"/>
                  <a:pt x="774" y="198"/>
                  <a:pt x="781" y="209"/>
                </a:cubicBezTo>
                <a:cubicBezTo>
                  <a:pt x="782" y="211"/>
                  <a:pt x="782" y="210"/>
                  <a:pt x="784" y="211"/>
                </a:cubicBezTo>
                <a:cubicBezTo>
                  <a:pt x="782" y="207"/>
                  <a:pt x="785" y="207"/>
                  <a:pt x="785" y="203"/>
                </a:cubicBezTo>
                <a:cubicBezTo>
                  <a:pt x="789" y="210"/>
                  <a:pt x="784" y="206"/>
                  <a:pt x="788" y="212"/>
                </a:cubicBezTo>
                <a:cubicBezTo>
                  <a:pt x="786" y="212"/>
                  <a:pt x="788" y="216"/>
                  <a:pt x="786" y="217"/>
                </a:cubicBezTo>
                <a:cubicBezTo>
                  <a:pt x="787" y="218"/>
                  <a:pt x="788" y="218"/>
                  <a:pt x="789" y="220"/>
                </a:cubicBezTo>
                <a:cubicBezTo>
                  <a:pt x="788" y="220"/>
                  <a:pt x="787" y="218"/>
                  <a:pt x="787" y="219"/>
                </a:cubicBezTo>
                <a:cubicBezTo>
                  <a:pt x="788" y="221"/>
                  <a:pt x="789" y="223"/>
                  <a:pt x="791" y="226"/>
                </a:cubicBezTo>
                <a:cubicBezTo>
                  <a:pt x="793" y="227"/>
                  <a:pt x="790" y="222"/>
                  <a:pt x="793" y="224"/>
                </a:cubicBezTo>
                <a:cubicBezTo>
                  <a:pt x="792" y="220"/>
                  <a:pt x="793" y="220"/>
                  <a:pt x="795" y="221"/>
                </a:cubicBezTo>
                <a:cubicBezTo>
                  <a:pt x="798" y="227"/>
                  <a:pt x="796" y="231"/>
                  <a:pt x="795" y="230"/>
                </a:cubicBezTo>
                <a:cubicBezTo>
                  <a:pt x="795" y="231"/>
                  <a:pt x="796" y="233"/>
                  <a:pt x="796" y="234"/>
                </a:cubicBezTo>
                <a:cubicBezTo>
                  <a:pt x="793" y="231"/>
                  <a:pt x="796" y="239"/>
                  <a:pt x="792" y="235"/>
                </a:cubicBezTo>
                <a:cubicBezTo>
                  <a:pt x="794" y="238"/>
                  <a:pt x="793" y="237"/>
                  <a:pt x="792" y="236"/>
                </a:cubicBezTo>
                <a:cubicBezTo>
                  <a:pt x="794" y="240"/>
                  <a:pt x="794" y="243"/>
                  <a:pt x="797" y="248"/>
                </a:cubicBezTo>
                <a:cubicBezTo>
                  <a:pt x="797" y="246"/>
                  <a:pt x="797" y="245"/>
                  <a:pt x="799" y="248"/>
                </a:cubicBezTo>
                <a:cubicBezTo>
                  <a:pt x="799" y="247"/>
                  <a:pt x="798" y="246"/>
                  <a:pt x="798" y="245"/>
                </a:cubicBezTo>
                <a:cubicBezTo>
                  <a:pt x="798" y="244"/>
                  <a:pt x="799" y="247"/>
                  <a:pt x="800" y="247"/>
                </a:cubicBezTo>
                <a:cubicBezTo>
                  <a:pt x="800" y="246"/>
                  <a:pt x="799" y="246"/>
                  <a:pt x="798" y="244"/>
                </a:cubicBezTo>
                <a:cubicBezTo>
                  <a:pt x="799" y="244"/>
                  <a:pt x="800" y="246"/>
                  <a:pt x="800" y="246"/>
                </a:cubicBezTo>
                <a:cubicBezTo>
                  <a:pt x="802" y="250"/>
                  <a:pt x="800" y="249"/>
                  <a:pt x="801" y="252"/>
                </a:cubicBezTo>
                <a:cubicBezTo>
                  <a:pt x="799" y="250"/>
                  <a:pt x="800" y="252"/>
                  <a:pt x="799" y="251"/>
                </a:cubicBezTo>
                <a:cubicBezTo>
                  <a:pt x="800" y="252"/>
                  <a:pt x="801" y="254"/>
                  <a:pt x="802" y="256"/>
                </a:cubicBezTo>
                <a:cubicBezTo>
                  <a:pt x="800" y="254"/>
                  <a:pt x="800" y="256"/>
                  <a:pt x="799" y="255"/>
                </a:cubicBezTo>
                <a:cubicBezTo>
                  <a:pt x="799" y="256"/>
                  <a:pt x="800" y="257"/>
                  <a:pt x="800" y="258"/>
                </a:cubicBezTo>
                <a:cubicBezTo>
                  <a:pt x="798" y="257"/>
                  <a:pt x="797" y="261"/>
                  <a:pt x="794" y="257"/>
                </a:cubicBezTo>
                <a:cubicBezTo>
                  <a:pt x="794" y="258"/>
                  <a:pt x="795" y="260"/>
                  <a:pt x="794" y="260"/>
                </a:cubicBezTo>
                <a:cubicBezTo>
                  <a:pt x="792" y="255"/>
                  <a:pt x="791" y="256"/>
                  <a:pt x="790" y="256"/>
                </a:cubicBezTo>
                <a:cubicBezTo>
                  <a:pt x="792" y="259"/>
                  <a:pt x="794" y="261"/>
                  <a:pt x="795" y="265"/>
                </a:cubicBezTo>
                <a:cubicBezTo>
                  <a:pt x="793" y="262"/>
                  <a:pt x="795" y="266"/>
                  <a:pt x="793" y="262"/>
                </a:cubicBezTo>
                <a:cubicBezTo>
                  <a:pt x="792" y="267"/>
                  <a:pt x="790" y="268"/>
                  <a:pt x="787" y="266"/>
                </a:cubicBezTo>
                <a:cubicBezTo>
                  <a:pt x="786" y="263"/>
                  <a:pt x="784" y="260"/>
                  <a:pt x="784" y="259"/>
                </a:cubicBezTo>
                <a:cubicBezTo>
                  <a:pt x="784" y="258"/>
                  <a:pt x="783" y="258"/>
                  <a:pt x="783" y="257"/>
                </a:cubicBezTo>
                <a:cubicBezTo>
                  <a:pt x="783" y="257"/>
                  <a:pt x="783" y="258"/>
                  <a:pt x="784" y="259"/>
                </a:cubicBezTo>
                <a:cubicBezTo>
                  <a:pt x="783" y="258"/>
                  <a:pt x="782" y="256"/>
                  <a:pt x="782" y="255"/>
                </a:cubicBezTo>
                <a:close/>
                <a:moveTo>
                  <a:pt x="340" y="50"/>
                </a:moveTo>
                <a:cubicBezTo>
                  <a:pt x="338" y="51"/>
                  <a:pt x="336" y="51"/>
                  <a:pt x="336" y="51"/>
                </a:cubicBezTo>
                <a:cubicBezTo>
                  <a:pt x="338" y="51"/>
                  <a:pt x="340" y="51"/>
                  <a:pt x="340" y="50"/>
                </a:cubicBezTo>
                <a:close/>
                <a:moveTo>
                  <a:pt x="236" y="74"/>
                </a:moveTo>
                <a:cubicBezTo>
                  <a:pt x="236" y="74"/>
                  <a:pt x="235" y="75"/>
                  <a:pt x="235" y="74"/>
                </a:cubicBezTo>
                <a:cubicBezTo>
                  <a:pt x="234" y="75"/>
                  <a:pt x="233" y="75"/>
                  <a:pt x="233" y="76"/>
                </a:cubicBezTo>
                <a:cubicBezTo>
                  <a:pt x="236" y="75"/>
                  <a:pt x="230" y="77"/>
                  <a:pt x="232" y="77"/>
                </a:cubicBezTo>
                <a:cubicBezTo>
                  <a:pt x="234" y="76"/>
                  <a:pt x="235" y="75"/>
                  <a:pt x="236" y="74"/>
                </a:cubicBezTo>
                <a:close/>
                <a:moveTo>
                  <a:pt x="231" y="76"/>
                </a:moveTo>
                <a:cubicBezTo>
                  <a:pt x="232" y="75"/>
                  <a:pt x="233" y="76"/>
                  <a:pt x="234" y="74"/>
                </a:cubicBezTo>
                <a:cubicBezTo>
                  <a:pt x="234" y="75"/>
                  <a:pt x="236" y="72"/>
                  <a:pt x="237" y="71"/>
                </a:cubicBezTo>
                <a:cubicBezTo>
                  <a:pt x="233" y="73"/>
                  <a:pt x="233" y="74"/>
                  <a:pt x="231" y="76"/>
                </a:cubicBezTo>
                <a:close/>
                <a:moveTo>
                  <a:pt x="162" y="116"/>
                </a:moveTo>
                <a:cubicBezTo>
                  <a:pt x="164" y="115"/>
                  <a:pt x="164" y="115"/>
                  <a:pt x="164" y="115"/>
                </a:cubicBezTo>
                <a:cubicBezTo>
                  <a:pt x="162" y="115"/>
                  <a:pt x="165" y="114"/>
                  <a:pt x="167" y="112"/>
                </a:cubicBezTo>
                <a:cubicBezTo>
                  <a:pt x="165" y="113"/>
                  <a:pt x="164" y="114"/>
                  <a:pt x="164" y="114"/>
                </a:cubicBezTo>
                <a:cubicBezTo>
                  <a:pt x="167" y="111"/>
                  <a:pt x="164" y="113"/>
                  <a:pt x="165" y="111"/>
                </a:cubicBezTo>
                <a:cubicBezTo>
                  <a:pt x="164" y="112"/>
                  <a:pt x="162" y="113"/>
                  <a:pt x="162" y="114"/>
                </a:cubicBezTo>
                <a:cubicBezTo>
                  <a:pt x="168" y="110"/>
                  <a:pt x="160" y="115"/>
                  <a:pt x="162" y="114"/>
                </a:cubicBezTo>
                <a:cubicBezTo>
                  <a:pt x="166" y="112"/>
                  <a:pt x="161" y="116"/>
                  <a:pt x="162" y="116"/>
                </a:cubicBezTo>
                <a:close/>
                <a:moveTo>
                  <a:pt x="132" y="113"/>
                </a:moveTo>
                <a:cubicBezTo>
                  <a:pt x="134" y="112"/>
                  <a:pt x="135" y="111"/>
                  <a:pt x="134" y="111"/>
                </a:cubicBezTo>
                <a:cubicBezTo>
                  <a:pt x="132" y="113"/>
                  <a:pt x="132" y="113"/>
                  <a:pt x="132" y="113"/>
                </a:cubicBezTo>
                <a:close/>
                <a:moveTo>
                  <a:pt x="788" y="254"/>
                </a:moveTo>
                <a:cubicBezTo>
                  <a:pt x="788" y="256"/>
                  <a:pt x="790" y="259"/>
                  <a:pt x="791" y="260"/>
                </a:cubicBezTo>
                <a:cubicBezTo>
                  <a:pt x="790" y="258"/>
                  <a:pt x="789" y="255"/>
                  <a:pt x="788" y="254"/>
                </a:cubicBezTo>
                <a:close/>
                <a:moveTo>
                  <a:pt x="792" y="242"/>
                </a:moveTo>
                <a:cubicBezTo>
                  <a:pt x="793" y="245"/>
                  <a:pt x="794" y="247"/>
                  <a:pt x="796" y="250"/>
                </a:cubicBezTo>
                <a:cubicBezTo>
                  <a:pt x="797" y="249"/>
                  <a:pt x="792" y="240"/>
                  <a:pt x="790" y="237"/>
                </a:cubicBezTo>
                <a:cubicBezTo>
                  <a:pt x="790" y="239"/>
                  <a:pt x="794" y="244"/>
                  <a:pt x="795" y="246"/>
                </a:cubicBezTo>
                <a:cubicBezTo>
                  <a:pt x="794" y="246"/>
                  <a:pt x="793" y="243"/>
                  <a:pt x="792" y="242"/>
                </a:cubicBezTo>
                <a:close/>
                <a:moveTo>
                  <a:pt x="787" y="245"/>
                </a:moveTo>
                <a:cubicBezTo>
                  <a:pt x="787" y="245"/>
                  <a:pt x="787" y="247"/>
                  <a:pt x="786" y="246"/>
                </a:cubicBezTo>
                <a:cubicBezTo>
                  <a:pt x="788" y="248"/>
                  <a:pt x="789" y="252"/>
                  <a:pt x="790" y="253"/>
                </a:cubicBezTo>
                <a:cubicBezTo>
                  <a:pt x="789" y="250"/>
                  <a:pt x="788" y="247"/>
                  <a:pt x="787" y="245"/>
                </a:cubicBezTo>
                <a:close/>
                <a:moveTo>
                  <a:pt x="779" y="256"/>
                </a:moveTo>
                <a:cubicBezTo>
                  <a:pt x="779" y="256"/>
                  <a:pt x="776" y="252"/>
                  <a:pt x="777" y="255"/>
                </a:cubicBezTo>
                <a:cubicBezTo>
                  <a:pt x="778" y="255"/>
                  <a:pt x="778" y="255"/>
                  <a:pt x="779" y="257"/>
                </a:cubicBezTo>
                <a:cubicBezTo>
                  <a:pt x="779" y="258"/>
                  <a:pt x="779" y="258"/>
                  <a:pt x="779" y="258"/>
                </a:cubicBezTo>
                <a:cubicBezTo>
                  <a:pt x="780" y="258"/>
                  <a:pt x="780" y="258"/>
                  <a:pt x="779" y="256"/>
                </a:cubicBezTo>
                <a:close/>
                <a:moveTo>
                  <a:pt x="785" y="244"/>
                </a:moveTo>
                <a:cubicBezTo>
                  <a:pt x="787" y="249"/>
                  <a:pt x="783" y="241"/>
                  <a:pt x="784" y="244"/>
                </a:cubicBezTo>
                <a:cubicBezTo>
                  <a:pt x="786" y="246"/>
                  <a:pt x="784" y="246"/>
                  <a:pt x="785" y="247"/>
                </a:cubicBezTo>
                <a:cubicBezTo>
                  <a:pt x="785" y="246"/>
                  <a:pt x="787" y="249"/>
                  <a:pt x="787" y="249"/>
                </a:cubicBezTo>
                <a:cubicBezTo>
                  <a:pt x="786" y="247"/>
                  <a:pt x="786" y="245"/>
                  <a:pt x="785" y="244"/>
                </a:cubicBezTo>
                <a:close/>
                <a:moveTo>
                  <a:pt x="789" y="230"/>
                </a:moveTo>
                <a:cubicBezTo>
                  <a:pt x="790" y="231"/>
                  <a:pt x="791" y="232"/>
                  <a:pt x="792" y="233"/>
                </a:cubicBezTo>
                <a:cubicBezTo>
                  <a:pt x="790" y="230"/>
                  <a:pt x="789" y="228"/>
                  <a:pt x="790" y="229"/>
                </a:cubicBezTo>
                <a:cubicBezTo>
                  <a:pt x="788" y="225"/>
                  <a:pt x="789" y="224"/>
                  <a:pt x="787" y="222"/>
                </a:cubicBezTo>
                <a:cubicBezTo>
                  <a:pt x="787" y="222"/>
                  <a:pt x="787" y="224"/>
                  <a:pt x="786" y="224"/>
                </a:cubicBezTo>
                <a:cubicBezTo>
                  <a:pt x="788" y="225"/>
                  <a:pt x="788" y="226"/>
                  <a:pt x="789" y="227"/>
                </a:cubicBezTo>
                <a:cubicBezTo>
                  <a:pt x="789" y="228"/>
                  <a:pt x="789" y="229"/>
                  <a:pt x="789" y="229"/>
                </a:cubicBezTo>
                <a:cubicBezTo>
                  <a:pt x="788" y="226"/>
                  <a:pt x="787" y="226"/>
                  <a:pt x="785" y="224"/>
                </a:cubicBezTo>
                <a:cubicBezTo>
                  <a:pt x="787" y="227"/>
                  <a:pt x="786" y="227"/>
                  <a:pt x="785" y="226"/>
                </a:cubicBezTo>
                <a:cubicBezTo>
                  <a:pt x="787" y="230"/>
                  <a:pt x="786" y="228"/>
                  <a:pt x="787" y="231"/>
                </a:cubicBezTo>
                <a:cubicBezTo>
                  <a:pt x="788" y="231"/>
                  <a:pt x="789" y="234"/>
                  <a:pt x="790" y="235"/>
                </a:cubicBezTo>
                <a:cubicBezTo>
                  <a:pt x="790" y="235"/>
                  <a:pt x="792" y="237"/>
                  <a:pt x="791" y="235"/>
                </a:cubicBezTo>
                <a:cubicBezTo>
                  <a:pt x="790" y="235"/>
                  <a:pt x="790" y="233"/>
                  <a:pt x="789" y="232"/>
                </a:cubicBezTo>
                <a:cubicBezTo>
                  <a:pt x="789" y="232"/>
                  <a:pt x="790" y="235"/>
                  <a:pt x="789" y="233"/>
                </a:cubicBezTo>
                <a:cubicBezTo>
                  <a:pt x="789" y="233"/>
                  <a:pt x="787" y="230"/>
                  <a:pt x="788" y="230"/>
                </a:cubicBezTo>
                <a:cubicBezTo>
                  <a:pt x="789" y="232"/>
                  <a:pt x="790" y="234"/>
                  <a:pt x="792" y="235"/>
                </a:cubicBezTo>
                <a:cubicBezTo>
                  <a:pt x="791" y="234"/>
                  <a:pt x="789" y="231"/>
                  <a:pt x="789" y="230"/>
                </a:cubicBezTo>
                <a:close/>
                <a:moveTo>
                  <a:pt x="788" y="235"/>
                </a:moveTo>
                <a:cubicBezTo>
                  <a:pt x="788" y="233"/>
                  <a:pt x="786" y="229"/>
                  <a:pt x="785" y="229"/>
                </a:cubicBezTo>
                <a:cubicBezTo>
                  <a:pt x="787" y="231"/>
                  <a:pt x="787" y="234"/>
                  <a:pt x="788" y="235"/>
                </a:cubicBezTo>
                <a:close/>
                <a:moveTo>
                  <a:pt x="756" y="236"/>
                </a:moveTo>
                <a:cubicBezTo>
                  <a:pt x="755" y="236"/>
                  <a:pt x="757" y="239"/>
                  <a:pt x="758" y="240"/>
                </a:cubicBezTo>
                <a:cubicBezTo>
                  <a:pt x="760" y="241"/>
                  <a:pt x="759" y="242"/>
                  <a:pt x="760" y="244"/>
                </a:cubicBezTo>
                <a:cubicBezTo>
                  <a:pt x="760" y="243"/>
                  <a:pt x="762" y="245"/>
                  <a:pt x="761" y="242"/>
                </a:cubicBezTo>
                <a:cubicBezTo>
                  <a:pt x="759" y="241"/>
                  <a:pt x="759" y="241"/>
                  <a:pt x="756" y="236"/>
                </a:cubicBezTo>
                <a:close/>
                <a:moveTo>
                  <a:pt x="780" y="220"/>
                </a:moveTo>
                <a:cubicBezTo>
                  <a:pt x="781" y="222"/>
                  <a:pt x="781" y="223"/>
                  <a:pt x="782" y="225"/>
                </a:cubicBezTo>
                <a:cubicBezTo>
                  <a:pt x="783" y="226"/>
                  <a:pt x="784" y="227"/>
                  <a:pt x="785" y="228"/>
                </a:cubicBezTo>
                <a:cubicBezTo>
                  <a:pt x="783" y="225"/>
                  <a:pt x="782" y="222"/>
                  <a:pt x="780" y="220"/>
                </a:cubicBezTo>
                <a:close/>
                <a:moveTo>
                  <a:pt x="787" y="219"/>
                </a:moveTo>
                <a:cubicBezTo>
                  <a:pt x="786" y="219"/>
                  <a:pt x="786" y="220"/>
                  <a:pt x="787" y="221"/>
                </a:cubicBezTo>
                <a:cubicBezTo>
                  <a:pt x="787" y="221"/>
                  <a:pt x="789" y="225"/>
                  <a:pt x="789" y="223"/>
                </a:cubicBezTo>
                <a:cubicBezTo>
                  <a:pt x="787" y="221"/>
                  <a:pt x="787" y="220"/>
                  <a:pt x="787" y="219"/>
                </a:cubicBezTo>
                <a:close/>
                <a:moveTo>
                  <a:pt x="781" y="226"/>
                </a:moveTo>
                <a:cubicBezTo>
                  <a:pt x="781" y="227"/>
                  <a:pt x="780" y="223"/>
                  <a:pt x="779" y="224"/>
                </a:cubicBezTo>
                <a:cubicBezTo>
                  <a:pt x="780" y="224"/>
                  <a:pt x="780" y="225"/>
                  <a:pt x="779" y="225"/>
                </a:cubicBezTo>
                <a:cubicBezTo>
                  <a:pt x="781" y="228"/>
                  <a:pt x="783" y="228"/>
                  <a:pt x="781" y="226"/>
                </a:cubicBezTo>
                <a:close/>
                <a:moveTo>
                  <a:pt x="760" y="233"/>
                </a:moveTo>
                <a:cubicBezTo>
                  <a:pt x="761" y="237"/>
                  <a:pt x="756" y="230"/>
                  <a:pt x="756" y="233"/>
                </a:cubicBezTo>
                <a:cubicBezTo>
                  <a:pt x="758" y="234"/>
                  <a:pt x="760" y="235"/>
                  <a:pt x="762" y="237"/>
                </a:cubicBezTo>
                <a:cubicBezTo>
                  <a:pt x="761" y="235"/>
                  <a:pt x="761" y="233"/>
                  <a:pt x="760" y="233"/>
                </a:cubicBezTo>
                <a:close/>
                <a:moveTo>
                  <a:pt x="754" y="232"/>
                </a:moveTo>
                <a:cubicBezTo>
                  <a:pt x="755" y="231"/>
                  <a:pt x="756" y="235"/>
                  <a:pt x="757" y="236"/>
                </a:cubicBezTo>
                <a:cubicBezTo>
                  <a:pt x="757" y="234"/>
                  <a:pt x="753" y="229"/>
                  <a:pt x="754" y="232"/>
                </a:cubicBezTo>
                <a:close/>
                <a:moveTo>
                  <a:pt x="747" y="236"/>
                </a:moveTo>
                <a:cubicBezTo>
                  <a:pt x="746" y="236"/>
                  <a:pt x="748" y="238"/>
                  <a:pt x="748" y="239"/>
                </a:cubicBezTo>
                <a:cubicBezTo>
                  <a:pt x="749" y="239"/>
                  <a:pt x="749" y="240"/>
                  <a:pt x="749" y="239"/>
                </a:cubicBezTo>
                <a:cubicBezTo>
                  <a:pt x="748" y="239"/>
                  <a:pt x="748" y="237"/>
                  <a:pt x="747" y="236"/>
                </a:cubicBezTo>
                <a:close/>
                <a:moveTo>
                  <a:pt x="753" y="170"/>
                </a:moveTo>
                <a:cubicBezTo>
                  <a:pt x="752" y="170"/>
                  <a:pt x="752" y="170"/>
                  <a:pt x="753" y="172"/>
                </a:cubicBezTo>
                <a:cubicBezTo>
                  <a:pt x="754" y="172"/>
                  <a:pt x="755" y="172"/>
                  <a:pt x="756" y="173"/>
                </a:cubicBezTo>
                <a:cubicBezTo>
                  <a:pt x="754" y="172"/>
                  <a:pt x="753" y="171"/>
                  <a:pt x="753" y="170"/>
                </a:cubicBezTo>
                <a:close/>
                <a:moveTo>
                  <a:pt x="747" y="163"/>
                </a:moveTo>
                <a:cubicBezTo>
                  <a:pt x="746" y="162"/>
                  <a:pt x="745" y="163"/>
                  <a:pt x="746" y="165"/>
                </a:cubicBezTo>
                <a:cubicBezTo>
                  <a:pt x="746" y="164"/>
                  <a:pt x="749" y="168"/>
                  <a:pt x="749" y="167"/>
                </a:cubicBezTo>
                <a:cubicBezTo>
                  <a:pt x="746" y="163"/>
                  <a:pt x="748" y="165"/>
                  <a:pt x="747" y="163"/>
                </a:cubicBezTo>
                <a:close/>
                <a:moveTo>
                  <a:pt x="726" y="156"/>
                </a:moveTo>
                <a:cubicBezTo>
                  <a:pt x="725" y="156"/>
                  <a:pt x="728" y="159"/>
                  <a:pt x="729" y="160"/>
                </a:cubicBezTo>
                <a:cubicBezTo>
                  <a:pt x="730" y="160"/>
                  <a:pt x="728" y="158"/>
                  <a:pt x="726" y="156"/>
                </a:cubicBezTo>
                <a:close/>
                <a:moveTo>
                  <a:pt x="723" y="152"/>
                </a:moveTo>
                <a:cubicBezTo>
                  <a:pt x="722" y="152"/>
                  <a:pt x="721" y="151"/>
                  <a:pt x="721" y="150"/>
                </a:cubicBezTo>
                <a:cubicBezTo>
                  <a:pt x="720" y="150"/>
                  <a:pt x="720" y="151"/>
                  <a:pt x="721" y="152"/>
                </a:cubicBezTo>
                <a:cubicBezTo>
                  <a:pt x="722" y="151"/>
                  <a:pt x="725" y="155"/>
                  <a:pt x="724" y="153"/>
                </a:cubicBezTo>
                <a:cubicBezTo>
                  <a:pt x="723" y="153"/>
                  <a:pt x="723" y="153"/>
                  <a:pt x="723" y="152"/>
                </a:cubicBezTo>
                <a:close/>
                <a:moveTo>
                  <a:pt x="726" y="146"/>
                </a:moveTo>
                <a:cubicBezTo>
                  <a:pt x="727" y="147"/>
                  <a:pt x="726" y="147"/>
                  <a:pt x="728" y="149"/>
                </a:cubicBezTo>
                <a:cubicBezTo>
                  <a:pt x="729" y="150"/>
                  <a:pt x="727" y="147"/>
                  <a:pt x="726" y="146"/>
                </a:cubicBezTo>
                <a:close/>
                <a:moveTo>
                  <a:pt x="717" y="154"/>
                </a:moveTo>
                <a:cubicBezTo>
                  <a:pt x="718" y="156"/>
                  <a:pt x="715" y="152"/>
                  <a:pt x="714" y="152"/>
                </a:cubicBezTo>
                <a:cubicBezTo>
                  <a:pt x="714" y="153"/>
                  <a:pt x="716" y="154"/>
                  <a:pt x="717" y="156"/>
                </a:cubicBezTo>
                <a:cubicBezTo>
                  <a:pt x="718" y="156"/>
                  <a:pt x="718" y="155"/>
                  <a:pt x="717" y="154"/>
                </a:cubicBezTo>
                <a:close/>
                <a:moveTo>
                  <a:pt x="723" y="138"/>
                </a:moveTo>
                <a:cubicBezTo>
                  <a:pt x="726" y="140"/>
                  <a:pt x="727" y="142"/>
                  <a:pt x="728" y="143"/>
                </a:cubicBezTo>
                <a:cubicBezTo>
                  <a:pt x="727" y="141"/>
                  <a:pt x="725" y="139"/>
                  <a:pt x="723" y="138"/>
                </a:cubicBezTo>
                <a:close/>
                <a:moveTo>
                  <a:pt x="723" y="139"/>
                </a:moveTo>
                <a:cubicBezTo>
                  <a:pt x="723" y="138"/>
                  <a:pt x="722" y="137"/>
                  <a:pt x="721" y="137"/>
                </a:cubicBezTo>
                <a:cubicBezTo>
                  <a:pt x="720" y="136"/>
                  <a:pt x="720" y="136"/>
                  <a:pt x="720" y="137"/>
                </a:cubicBezTo>
                <a:cubicBezTo>
                  <a:pt x="721" y="139"/>
                  <a:pt x="722" y="140"/>
                  <a:pt x="723" y="141"/>
                </a:cubicBezTo>
                <a:cubicBezTo>
                  <a:pt x="722" y="139"/>
                  <a:pt x="720" y="138"/>
                  <a:pt x="721" y="137"/>
                </a:cubicBezTo>
                <a:cubicBezTo>
                  <a:pt x="723" y="139"/>
                  <a:pt x="724" y="140"/>
                  <a:pt x="725" y="140"/>
                </a:cubicBezTo>
                <a:cubicBezTo>
                  <a:pt x="724" y="139"/>
                  <a:pt x="724" y="139"/>
                  <a:pt x="723" y="139"/>
                </a:cubicBezTo>
                <a:close/>
                <a:moveTo>
                  <a:pt x="722" y="140"/>
                </a:moveTo>
                <a:cubicBezTo>
                  <a:pt x="719" y="137"/>
                  <a:pt x="719" y="137"/>
                  <a:pt x="719" y="137"/>
                </a:cubicBezTo>
                <a:cubicBezTo>
                  <a:pt x="718" y="137"/>
                  <a:pt x="720" y="140"/>
                  <a:pt x="721" y="141"/>
                </a:cubicBezTo>
                <a:cubicBezTo>
                  <a:pt x="722" y="141"/>
                  <a:pt x="722" y="141"/>
                  <a:pt x="722" y="140"/>
                </a:cubicBezTo>
                <a:close/>
                <a:moveTo>
                  <a:pt x="721" y="134"/>
                </a:moveTo>
                <a:cubicBezTo>
                  <a:pt x="720" y="134"/>
                  <a:pt x="719" y="134"/>
                  <a:pt x="719" y="134"/>
                </a:cubicBezTo>
                <a:cubicBezTo>
                  <a:pt x="723" y="138"/>
                  <a:pt x="724" y="137"/>
                  <a:pt x="721" y="134"/>
                </a:cubicBezTo>
                <a:close/>
                <a:moveTo>
                  <a:pt x="714" y="136"/>
                </a:moveTo>
                <a:cubicBezTo>
                  <a:pt x="715" y="135"/>
                  <a:pt x="715" y="135"/>
                  <a:pt x="714" y="134"/>
                </a:cubicBezTo>
                <a:cubicBezTo>
                  <a:pt x="713" y="133"/>
                  <a:pt x="712" y="134"/>
                  <a:pt x="714" y="136"/>
                </a:cubicBezTo>
                <a:close/>
                <a:moveTo>
                  <a:pt x="697" y="113"/>
                </a:moveTo>
                <a:cubicBezTo>
                  <a:pt x="698" y="114"/>
                  <a:pt x="698" y="113"/>
                  <a:pt x="697" y="113"/>
                </a:cubicBezTo>
                <a:cubicBezTo>
                  <a:pt x="696" y="113"/>
                  <a:pt x="694" y="110"/>
                  <a:pt x="693" y="110"/>
                </a:cubicBezTo>
                <a:cubicBezTo>
                  <a:pt x="695" y="112"/>
                  <a:pt x="698" y="116"/>
                  <a:pt x="700" y="117"/>
                </a:cubicBezTo>
                <a:cubicBezTo>
                  <a:pt x="699" y="116"/>
                  <a:pt x="696" y="113"/>
                  <a:pt x="697" y="113"/>
                </a:cubicBezTo>
                <a:close/>
                <a:moveTo>
                  <a:pt x="662" y="153"/>
                </a:moveTo>
                <a:cubicBezTo>
                  <a:pt x="663" y="154"/>
                  <a:pt x="665" y="156"/>
                  <a:pt x="666" y="156"/>
                </a:cubicBezTo>
                <a:cubicBezTo>
                  <a:pt x="665" y="155"/>
                  <a:pt x="663" y="152"/>
                  <a:pt x="662" y="153"/>
                </a:cubicBezTo>
                <a:close/>
                <a:moveTo>
                  <a:pt x="685" y="103"/>
                </a:moveTo>
                <a:cubicBezTo>
                  <a:pt x="687" y="104"/>
                  <a:pt x="686" y="104"/>
                  <a:pt x="687" y="105"/>
                </a:cubicBezTo>
                <a:cubicBezTo>
                  <a:pt x="688" y="106"/>
                  <a:pt x="689" y="106"/>
                  <a:pt x="689" y="106"/>
                </a:cubicBezTo>
                <a:cubicBezTo>
                  <a:pt x="688" y="105"/>
                  <a:pt x="687" y="103"/>
                  <a:pt x="685" y="103"/>
                </a:cubicBezTo>
                <a:close/>
                <a:moveTo>
                  <a:pt x="599" y="49"/>
                </a:moveTo>
                <a:cubicBezTo>
                  <a:pt x="600" y="50"/>
                  <a:pt x="603" y="51"/>
                  <a:pt x="603" y="50"/>
                </a:cubicBezTo>
                <a:cubicBezTo>
                  <a:pt x="600" y="49"/>
                  <a:pt x="601" y="50"/>
                  <a:pt x="599" y="49"/>
                </a:cubicBezTo>
                <a:close/>
                <a:moveTo>
                  <a:pt x="579" y="43"/>
                </a:moveTo>
                <a:cubicBezTo>
                  <a:pt x="579" y="42"/>
                  <a:pt x="584" y="44"/>
                  <a:pt x="581" y="43"/>
                </a:cubicBezTo>
                <a:cubicBezTo>
                  <a:pt x="581" y="43"/>
                  <a:pt x="576" y="41"/>
                  <a:pt x="579" y="43"/>
                </a:cubicBezTo>
                <a:close/>
                <a:moveTo>
                  <a:pt x="568" y="37"/>
                </a:moveTo>
                <a:cubicBezTo>
                  <a:pt x="568" y="36"/>
                  <a:pt x="570" y="37"/>
                  <a:pt x="571" y="38"/>
                </a:cubicBezTo>
                <a:cubicBezTo>
                  <a:pt x="573" y="38"/>
                  <a:pt x="568" y="36"/>
                  <a:pt x="567" y="36"/>
                </a:cubicBezTo>
                <a:cubicBezTo>
                  <a:pt x="570" y="37"/>
                  <a:pt x="565" y="36"/>
                  <a:pt x="568" y="37"/>
                </a:cubicBezTo>
                <a:close/>
                <a:moveTo>
                  <a:pt x="562" y="33"/>
                </a:moveTo>
                <a:cubicBezTo>
                  <a:pt x="563" y="34"/>
                  <a:pt x="563" y="33"/>
                  <a:pt x="565" y="33"/>
                </a:cubicBezTo>
                <a:cubicBezTo>
                  <a:pt x="567" y="35"/>
                  <a:pt x="567" y="35"/>
                  <a:pt x="567" y="35"/>
                </a:cubicBezTo>
                <a:cubicBezTo>
                  <a:pt x="570" y="35"/>
                  <a:pt x="558" y="30"/>
                  <a:pt x="562" y="33"/>
                </a:cubicBezTo>
                <a:close/>
                <a:moveTo>
                  <a:pt x="533" y="22"/>
                </a:moveTo>
                <a:cubicBezTo>
                  <a:pt x="531" y="22"/>
                  <a:pt x="527" y="19"/>
                  <a:pt x="523" y="19"/>
                </a:cubicBezTo>
                <a:cubicBezTo>
                  <a:pt x="524" y="20"/>
                  <a:pt x="519" y="18"/>
                  <a:pt x="519" y="19"/>
                </a:cubicBezTo>
                <a:cubicBezTo>
                  <a:pt x="522" y="20"/>
                  <a:pt x="520" y="20"/>
                  <a:pt x="524" y="21"/>
                </a:cubicBezTo>
                <a:cubicBezTo>
                  <a:pt x="522" y="19"/>
                  <a:pt x="526" y="20"/>
                  <a:pt x="528" y="20"/>
                </a:cubicBezTo>
                <a:cubicBezTo>
                  <a:pt x="529" y="21"/>
                  <a:pt x="532" y="22"/>
                  <a:pt x="535" y="23"/>
                </a:cubicBezTo>
                <a:cubicBezTo>
                  <a:pt x="534" y="23"/>
                  <a:pt x="535" y="22"/>
                  <a:pt x="533" y="22"/>
                </a:cubicBezTo>
                <a:close/>
                <a:moveTo>
                  <a:pt x="513" y="21"/>
                </a:moveTo>
                <a:cubicBezTo>
                  <a:pt x="515" y="21"/>
                  <a:pt x="520" y="24"/>
                  <a:pt x="520" y="23"/>
                </a:cubicBezTo>
                <a:cubicBezTo>
                  <a:pt x="516" y="22"/>
                  <a:pt x="514" y="21"/>
                  <a:pt x="513" y="21"/>
                </a:cubicBezTo>
                <a:close/>
                <a:moveTo>
                  <a:pt x="499" y="13"/>
                </a:moveTo>
                <a:cubicBezTo>
                  <a:pt x="501" y="14"/>
                  <a:pt x="499" y="14"/>
                  <a:pt x="502" y="15"/>
                </a:cubicBezTo>
                <a:cubicBezTo>
                  <a:pt x="501" y="14"/>
                  <a:pt x="504" y="14"/>
                  <a:pt x="502" y="14"/>
                </a:cubicBezTo>
                <a:cubicBezTo>
                  <a:pt x="502" y="14"/>
                  <a:pt x="499" y="13"/>
                  <a:pt x="499" y="13"/>
                </a:cubicBezTo>
                <a:close/>
                <a:moveTo>
                  <a:pt x="497" y="13"/>
                </a:moveTo>
                <a:cubicBezTo>
                  <a:pt x="502" y="15"/>
                  <a:pt x="497" y="14"/>
                  <a:pt x="497" y="15"/>
                </a:cubicBezTo>
                <a:cubicBezTo>
                  <a:pt x="499" y="15"/>
                  <a:pt x="500" y="16"/>
                  <a:pt x="501" y="16"/>
                </a:cubicBezTo>
                <a:cubicBezTo>
                  <a:pt x="500" y="15"/>
                  <a:pt x="499" y="13"/>
                  <a:pt x="497" y="13"/>
                </a:cubicBezTo>
                <a:close/>
                <a:moveTo>
                  <a:pt x="494" y="15"/>
                </a:moveTo>
                <a:cubicBezTo>
                  <a:pt x="494" y="14"/>
                  <a:pt x="496" y="15"/>
                  <a:pt x="496" y="14"/>
                </a:cubicBezTo>
                <a:cubicBezTo>
                  <a:pt x="492" y="13"/>
                  <a:pt x="493" y="14"/>
                  <a:pt x="494" y="15"/>
                </a:cubicBezTo>
                <a:close/>
                <a:moveTo>
                  <a:pt x="441" y="7"/>
                </a:moveTo>
                <a:cubicBezTo>
                  <a:pt x="441" y="7"/>
                  <a:pt x="443" y="7"/>
                  <a:pt x="445" y="7"/>
                </a:cubicBezTo>
                <a:cubicBezTo>
                  <a:pt x="444" y="7"/>
                  <a:pt x="445" y="7"/>
                  <a:pt x="444" y="7"/>
                </a:cubicBezTo>
                <a:cubicBezTo>
                  <a:pt x="444" y="7"/>
                  <a:pt x="439" y="7"/>
                  <a:pt x="441" y="7"/>
                </a:cubicBezTo>
                <a:close/>
                <a:moveTo>
                  <a:pt x="436" y="6"/>
                </a:moveTo>
                <a:cubicBezTo>
                  <a:pt x="433" y="6"/>
                  <a:pt x="434" y="5"/>
                  <a:pt x="431" y="6"/>
                </a:cubicBezTo>
                <a:cubicBezTo>
                  <a:pt x="431" y="6"/>
                  <a:pt x="433" y="6"/>
                  <a:pt x="432" y="7"/>
                </a:cubicBezTo>
                <a:cubicBezTo>
                  <a:pt x="434" y="7"/>
                  <a:pt x="436" y="8"/>
                  <a:pt x="437" y="7"/>
                </a:cubicBezTo>
                <a:cubicBezTo>
                  <a:pt x="432" y="7"/>
                  <a:pt x="433" y="6"/>
                  <a:pt x="436" y="6"/>
                </a:cubicBezTo>
                <a:close/>
                <a:moveTo>
                  <a:pt x="424" y="8"/>
                </a:moveTo>
                <a:cubicBezTo>
                  <a:pt x="420" y="7"/>
                  <a:pt x="426" y="6"/>
                  <a:pt x="421" y="7"/>
                </a:cubicBezTo>
                <a:cubicBezTo>
                  <a:pt x="423" y="7"/>
                  <a:pt x="420" y="8"/>
                  <a:pt x="424" y="8"/>
                </a:cubicBezTo>
                <a:close/>
                <a:moveTo>
                  <a:pt x="415" y="4"/>
                </a:moveTo>
                <a:cubicBezTo>
                  <a:pt x="415" y="4"/>
                  <a:pt x="414" y="4"/>
                  <a:pt x="413" y="4"/>
                </a:cubicBezTo>
                <a:cubicBezTo>
                  <a:pt x="415" y="4"/>
                  <a:pt x="417" y="5"/>
                  <a:pt x="420" y="5"/>
                </a:cubicBezTo>
                <a:cubicBezTo>
                  <a:pt x="420" y="4"/>
                  <a:pt x="417" y="4"/>
                  <a:pt x="415" y="4"/>
                </a:cubicBezTo>
                <a:close/>
                <a:moveTo>
                  <a:pt x="417" y="5"/>
                </a:moveTo>
                <a:cubicBezTo>
                  <a:pt x="417" y="6"/>
                  <a:pt x="414" y="6"/>
                  <a:pt x="412" y="5"/>
                </a:cubicBezTo>
                <a:cubicBezTo>
                  <a:pt x="412" y="6"/>
                  <a:pt x="415" y="6"/>
                  <a:pt x="416" y="7"/>
                </a:cubicBezTo>
                <a:cubicBezTo>
                  <a:pt x="416" y="7"/>
                  <a:pt x="417" y="7"/>
                  <a:pt x="418" y="7"/>
                </a:cubicBezTo>
                <a:cubicBezTo>
                  <a:pt x="413" y="6"/>
                  <a:pt x="418" y="6"/>
                  <a:pt x="419" y="6"/>
                </a:cubicBezTo>
                <a:cubicBezTo>
                  <a:pt x="419" y="6"/>
                  <a:pt x="419" y="5"/>
                  <a:pt x="417" y="5"/>
                </a:cubicBezTo>
                <a:close/>
                <a:moveTo>
                  <a:pt x="412" y="4"/>
                </a:moveTo>
                <a:cubicBezTo>
                  <a:pt x="409" y="4"/>
                  <a:pt x="409" y="5"/>
                  <a:pt x="410" y="5"/>
                </a:cubicBezTo>
                <a:cubicBezTo>
                  <a:pt x="409" y="4"/>
                  <a:pt x="414" y="5"/>
                  <a:pt x="413" y="5"/>
                </a:cubicBezTo>
                <a:cubicBezTo>
                  <a:pt x="410" y="4"/>
                  <a:pt x="413" y="4"/>
                  <a:pt x="412" y="4"/>
                </a:cubicBezTo>
                <a:close/>
                <a:moveTo>
                  <a:pt x="409" y="5"/>
                </a:moveTo>
                <a:cubicBezTo>
                  <a:pt x="405" y="5"/>
                  <a:pt x="405" y="5"/>
                  <a:pt x="405" y="5"/>
                </a:cubicBezTo>
                <a:cubicBezTo>
                  <a:pt x="404" y="6"/>
                  <a:pt x="408" y="6"/>
                  <a:pt x="407" y="7"/>
                </a:cubicBezTo>
                <a:cubicBezTo>
                  <a:pt x="409" y="7"/>
                  <a:pt x="409" y="7"/>
                  <a:pt x="412" y="8"/>
                </a:cubicBezTo>
                <a:cubicBezTo>
                  <a:pt x="411" y="7"/>
                  <a:pt x="404" y="6"/>
                  <a:pt x="409" y="5"/>
                </a:cubicBezTo>
                <a:close/>
                <a:moveTo>
                  <a:pt x="391" y="7"/>
                </a:moveTo>
                <a:cubicBezTo>
                  <a:pt x="393" y="7"/>
                  <a:pt x="395" y="7"/>
                  <a:pt x="397" y="7"/>
                </a:cubicBezTo>
                <a:cubicBezTo>
                  <a:pt x="397" y="7"/>
                  <a:pt x="397" y="7"/>
                  <a:pt x="397" y="7"/>
                </a:cubicBezTo>
                <a:cubicBezTo>
                  <a:pt x="395" y="7"/>
                  <a:pt x="393" y="7"/>
                  <a:pt x="391" y="7"/>
                </a:cubicBezTo>
                <a:close/>
                <a:moveTo>
                  <a:pt x="376" y="46"/>
                </a:moveTo>
                <a:cubicBezTo>
                  <a:pt x="376" y="47"/>
                  <a:pt x="379" y="47"/>
                  <a:pt x="380" y="47"/>
                </a:cubicBezTo>
                <a:cubicBezTo>
                  <a:pt x="378" y="47"/>
                  <a:pt x="378" y="46"/>
                  <a:pt x="376" y="46"/>
                </a:cubicBezTo>
                <a:close/>
                <a:moveTo>
                  <a:pt x="354" y="47"/>
                </a:moveTo>
                <a:cubicBezTo>
                  <a:pt x="353" y="48"/>
                  <a:pt x="359" y="47"/>
                  <a:pt x="359" y="47"/>
                </a:cubicBezTo>
                <a:cubicBezTo>
                  <a:pt x="357" y="47"/>
                  <a:pt x="357" y="46"/>
                  <a:pt x="354" y="47"/>
                </a:cubicBezTo>
                <a:close/>
                <a:moveTo>
                  <a:pt x="323" y="15"/>
                </a:moveTo>
                <a:cubicBezTo>
                  <a:pt x="323" y="16"/>
                  <a:pt x="322" y="16"/>
                  <a:pt x="324" y="16"/>
                </a:cubicBezTo>
                <a:cubicBezTo>
                  <a:pt x="326" y="16"/>
                  <a:pt x="326" y="15"/>
                  <a:pt x="323" y="15"/>
                </a:cubicBezTo>
                <a:close/>
                <a:moveTo>
                  <a:pt x="325" y="47"/>
                </a:moveTo>
                <a:cubicBezTo>
                  <a:pt x="324" y="48"/>
                  <a:pt x="328" y="47"/>
                  <a:pt x="329" y="46"/>
                </a:cubicBezTo>
                <a:cubicBezTo>
                  <a:pt x="327" y="47"/>
                  <a:pt x="327" y="46"/>
                  <a:pt x="325" y="47"/>
                </a:cubicBezTo>
                <a:close/>
                <a:moveTo>
                  <a:pt x="321" y="51"/>
                </a:moveTo>
                <a:cubicBezTo>
                  <a:pt x="324" y="50"/>
                  <a:pt x="323" y="50"/>
                  <a:pt x="321" y="51"/>
                </a:cubicBezTo>
                <a:cubicBezTo>
                  <a:pt x="323" y="51"/>
                  <a:pt x="325" y="50"/>
                  <a:pt x="327" y="50"/>
                </a:cubicBezTo>
                <a:cubicBezTo>
                  <a:pt x="328" y="50"/>
                  <a:pt x="328" y="49"/>
                  <a:pt x="328" y="49"/>
                </a:cubicBezTo>
                <a:cubicBezTo>
                  <a:pt x="325" y="50"/>
                  <a:pt x="321" y="49"/>
                  <a:pt x="321" y="51"/>
                </a:cubicBezTo>
                <a:close/>
                <a:moveTo>
                  <a:pt x="316" y="18"/>
                </a:moveTo>
                <a:cubicBezTo>
                  <a:pt x="319" y="17"/>
                  <a:pt x="317" y="18"/>
                  <a:pt x="320" y="18"/>
                </a:cubicBezTo>
                <a:cubicBezTo>
                  <a:pt x="319" y="17"/>
                  <a:pt x="321" y="17"/>
                  <a:pt x="321" y="16"/>
                </a:cubicBezTo>
                <a:cubicBezTo>
                  <a:pt x="318" y="17"/>
                  <a:pt x="319" y="17"/>
                  <a:pt x="317" y="17"/>
                </a:cubicBezTo>
                <a:cubicBezTo>
                  <a:pt x="317" y="17"/>
                  <a:pt x="317" y="17"/>
                  <a:pt x="316" y="18"/>
                </a:cubicBezTo>
                <a:close/>
                <a:moveTo>
                  <a:pt x="311" y="35"/>
                </a:moveTo>
                <a:cubicBezTo>
                  <a:pt x="312" y="34"/>
                  <a:pt x="316" y="34"/>
                  <a:pt x="315" y="34"/>
                </a:cubicBezTo>
                <a:cubicBezTo>
                  <a:pt x="314" y="34"/>
                  <a:pt x="308" y="35"/>
                  <a:pt x="311" y="35"/>
                </a:cubicBezTo>
                <a:close/>
                <a:moveTo>
                  <a:pt x="314" y="49"/>
                </a:moveTo>
                <a:cubicBezTo>
                  <a:pt x="314" y="50"/>
                  <a:pt x="318" y="49"/>
                  <a:pt x="318" y="49"/>
                </a:cubicBezTo>
                <a:lnTo>
                  <a:pt x="314" y="49"/>
                </a:lnTo>
                <a:close/>
                <a:moveTo>
                  <a:pt x="308" y="47"/>
                </a:moveTo>
                <a:cubicBezTo>
                  <a:pt x="308" y="48"/>
                  <a:pt x="314" y="46"/>
                  <a:pt x="315" y="46"/>
                </a:cubicBezTo>
                <a:cubicBezTo>
                  <a:pt x="315" y="46"/>
                  <a:pt x="315" y="45"/>
                  <a:pt x="316" y="45"/>
                </a:cubicBezTo>
                <a:cubicBezTo>
                  <a:pt x="313" y="46"/>
                  <a:pt x="309" y="47"/>
                  <a:pt x="308" y="47"/>
                </a:cubicBezTo>
                <a:close/>
                <a:moveTo>
                  <a:pt x="302" y="21"/>
                </a:moveTo>
                <a:cubicBezTo>
                  <a:pt x="305" y="21"/>
                  <a:pt x="305" y="20"/>
                  <a:pt x="306" y="20"/>
                </a:cubicBezTo>
                <a:cubicBezTo>
                  <a:pt x="306" y="19"/>
                  <a:pt x="307" y="19"/>
                  <a:pt x="307" y="19"/>
                </a:cubicBezTo>
                <a:cubicBezTo>
                  <a:pt x="304" y="20"/>
                  <a:pt x="303" y="20"/>
                  <a:pt x="302" y="21"/>
                </a:cubicBezTo>
                <a:close/>
                <a:moveTo>
                  <a:pt x="314" y="52"/>
                </a:moveTo>
                <a:cubicBezTo>
                  <a:pt x="313" y="52"/>
                  <a:pt x="311" y="53"/>
                  <a:pt x="311" y="53"/>
                </a:cubicBezTo>
                <a:cubicBezTo>
                  <a:pt x="314" y="52"/>
                  <a:pt x="313" y="53"/>
                  <a:pt x="315" y="52"/>
                </a:cubicBezTo>
                <a:cubicBezTo>
                  <a:pt x="315" y="52"/>
                  <a:pt x="315" y="52"/>
                  <a:pt x="314" y="52"/>
                </a:cubicBezTo>
                <a:close/>
                <a:moveTo>
                  <a:pt x="309" y="42"/>
                </a:moveTo>
                <a:cubicBezTo>
                  <a:pt x="307" y="43"/>
                  <a:pt x="305" y="43"/>
                  <a:pt x="304" y="44"/>
                </a:cubicBezTo>
                <a:cubicBezTo>
                  <a:pt x="306" y="44"/>
                  <a:pt x="309" y="43"/>
                  <a:pt x="310" y="42"/>
                </a:cubicBezTo>
                <a:cubicBezTo>
                  <a:pt x="310" y="42"/>
                  <a:pt x="310" y="41"/>
                  <a:pt x="309" y="41"/>
                </a:cubicBezTo>
                <a:lnTo>
                  <a:pt x="309" y="42"/>
                </a:lnTo>
                <a:close/>
                <a:moveTo>
                  <a:pt x="306" y="49"/>
                </a:moveTo>
                <a:cubicBezTo>
                  <a:pt x="308" y="49"/>
                  <a:pt x="309" y="49"/>
                  <a:pt x="310" y="49"/>
                </a:cubicBezTo>
                <a:cubicBezTo>
                  <a:pt x="310" y="48"/>
                  <a:pt x="310" y="48"/>
                  <a:pt x="311" y="48"/>
                </a:cubicBezTo>
                <a:cubicBezTo>
                  <a:pt x="311" y="48"/>
                  <a:pt x="311" y="48"/>
                  <a:pt x="311" y="48"/>
                </a:cubicBezTo>
                <a:cubicBezTo>
                  <a:pt x="308" y="49"/>
                  <a:pt x="307" y="48"/>
                  <a:pt x="306" y="49"/>
                </a:cubicBezTo>
                <a:close/>
                <a:moveTo>
                  <a:pt x="306" y="51"/>
                </a:moveTo>
                <a:cubicBezTo>
                  <a:pt x="307" y="51"/>
                  <a:pt x="308" y="50"/>
                  <a:pt x="309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07" y="50"/>
                  <a:pt x="304" y="51"/>
                  <a:pt x="306" y="51"/>
                </a:cubicBezTo>
                <a:close/>
                <a:moveTo>
                  <a:pt x="307" y="53"/>
                </a:moveTo>
                <a:cubicBezTo>
                  <a:pt x="309" y="53"/>
                  <a:pt x="306" y="54"/>
                  <a:pt x="306" y="54"/>
                </a:cubicBezTo>
                <a:cubicBezTo>
                  <a:pt x="309" y="54"/>
                  <a:pt x="310" y="53"/>
                  <a:pt x="311" y="52"/>
                </a:cubicBezTo>
                <a:cubicBezTo>
                  <a:pt x="310" y="52"/>
                  <a:pt x="308" y="53"/>
                  <a:pt x="307" y="53"/>
                </a:cubicBezTo>
                <a:close/>
                <a:moveTo>
                  <a:pt x="308" y="54"/>
                </a:moveTo>
                <a:cubicBezTo>
                  <a:pt x="305" y="55"/>
                  <a:pt x="306" y="55"/>
                  <a:pt x="305" y="56"/>
                </a:cubicBezTo>
                <a:cubicBezTo>
                  <a:pt x="308" y="55"/>
                  <a:pt x="309" y="56"/>
                  <a:pt x="310" y="55"/>
                </a:cubicBezTo>
                <a:cubicBezTo>
                  <a:pt x="308" y="55"/>
                  <a:pt x="308" y="55"/>
                  <a:pt x="308" y="54"/>
                </a:cubicBezTo>
                <a:close/>
                <a:moveTo>
                  <a:pt x="302" y="38"/>
                </a:moveTo>
                <a:cubicBezTo>
                  <a:pt x="300" y="39"/>
                  <a:pt x="300" y="39"/>
                  <a:pt x="300" y="40"/>
                </a:cubicBezTo>
                <a:cubicBezTo>
                  <a:pt x="303" y="39"/>
                  <a:pt x="303" y="39"/>
                  <a:pt x="302" y="38"/>
                </a:cubicBezTo>
                <a:close/>
                <a:moveTo>
                  <a:pt x="301" y="46"/>
                </a:moveTo>
                <a:cubicBezTo>
                  <a:pt x="300" y="47"/>
                  <a:pt x="300" y="47"/>
                  <a:pt x="299" y="47"/>
                </a:cubicBezTo>
                <a:cubicBezTo>
                  <a:pt x="299" y="47"/>
                  <a:pt x="297" y="48"/>
                  <a:pt x="299" y="48"/>
                </a:cubicBezTo>
                <a:cubicBezTo>
                  <a:pt x="300" y="47"/>
                  <a:pt x="305" y="45"/>
                  <a:pt x="302" y="46"/>
                </a:cubicBezTo>
                <a:cubicBezTo>
                  <a:pt x="302" y="46"/>
                  <a:pt x="301" y="46"/>
                  <a:pt x="301" y="46"/>
                </a:cubicBezTo>
                <a:close/>
                <a:moveTo>
                  <a:pt x="300" y="51"/>
                </a:moveTo>
                <a:cubicBezTo>
                  <a:pt x="300" y="51"/>
                  <a:pt x="303" y="50"/>
                  <a:pt x="303" y="50"/>
                </a:cubicBezTo>
                <a:cubicBezTo>
                  <a:pt x="301" y="50"/>
                  <a:pt x="297" y="52"/>
                  <a:pt x="300" y="51"/>
                </a:cubicBezTo>
                <a:close/>
                <a:moveTo>
                  <a:pt x="296" y="41"/>
                </a:moveTo>
                <a:cubicBezTo>
                  <a:pt x="296" y="40"/>
                  <a:pt x="297" y="40"/>
                  <a:pt x="297" y="40"/>
                </a:cubicBezTo>
                <a:cubicBezTo>
                  <a:pt x="294" y="40"/>
                  <a:pt x="293" y="42"/>
                  <a:pt x="296" y="41"/>
                </a:cubicBezTo>
                <a:close/>
                <a:moveTo>
                  <a:pt x="295" y="49"/>
                </a:moveTo>
                <a:cubicBezTo>
                  <a:pt x="293" y="50"/>
                  <a:pt x="294" y="51"/>
                  <a:pt x="297" y="51"/>
                </a:cubicBezTo>
                <a:cubicBezTo>
                  <a:pt x="298" y="50"/>
                  <a:pt x="294" y="50"/>
                  <a:pt x="297" y="49"/>
                </a:cubicBezTo>
                <a:cubicBezTo>
                  <a:pt x="296" y="49"/>
                  <a:pt x="296" y="49"/>
                  <a:pt x="295" y="49"/>
                </a:cubicBezTo>
                <a:close/>
                <a:moveTo>
                  <a:pt x="296" y="54"/>
                </a:moveTo>
                <a:cubicBezTo>
                  <a:pt x="296" y="55"/>
                  <a:pt x="294" y="55"/>
                  <a:pt x="294" y="55"/>
                </a:cubicBezTo>
                <a:cubicBezTo>
                  <a:pt x="294" y="56"/>
                  <a:pt x="294" y="56"/>
                  <a:pt x="295" y="57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93" y="58"/>
                  <a:pt x="293" y="58"/>
                  <a:pt x="292" y="58"/>
                </a:cubicBezTo>
                <a:cubicBezTo>
                  <a:pt x="294" y="58"/>
                  <a:pt x="294" y="58"/>
                  <a:pt x="295" y="58"/>
                </a:cubicBezTo>
                <a:cubicBezTo>
                  <a:pt x="293" y="58"/>
                  <a:pt x="293" y="57"/>
                  <a:pt x="297" y="57"/>
                </a:cubicBezTo>
                <a:cubicBezTo>
                  <a:pt x="297" y="56"/>
                  <a:pt x="295" y="56"/>
                  <a:pt x="295" y="56"/>
                </a:cubicBezTo>
                <a:cubicBezTo>
                  <a:pt x="295" y="55"/>
                  <a:pt x="299" y="54"/>
                  <a:pt x="298" y="54"/>
                </a:cubicBezTo>
                <a:cubicBezTo>
                  <a:pt x="297" y="55"/>
                  <a:pt x="297" y="54"/>
                  <a:pt x="296" y="54"/>
                </a:cubicBezTo>
                <a:close/>
                <a:moveTo>
                  <a:pt x="286" y="51"/>
                </a:moveTo>
                <a:cubicBezTo>
                  <a:pt x="286" y="52"/>
                  <a:pt x="282" y="52"/>
                  <a:pt x="282" y="53"/>
                </a:cubicBezTo>
                <a:cubicBezTo>
                  <a:pt x="285" y="52"/>
                  <a:pt x="292" y="51"/>
                  <a:pt x="293" y="49"/>
                </a:cubicBezTo>
                <a:cubicBezTo>
                  <a:pt x="289" y="50"/>
                  <a:pt x="289" y="51"/>
                  <a:pt x="286" y="51"/>
                </a:cubicBezTo>
                <a:close/>
                <a:moveTo>
                  <a:pt x="287" y="58"/>
                </a:moveTo>
                <a:cubicBezTo>
                  <a:pt x="291" y="56"/>
                  <a:pt x="292" y="55"/>
                  <a:pt x="293" y="54"/>
                </a:cubicBezTo>
                <a:cubicBezTo>
                  <a:pt x="288" y="56"/>
                  <a:pt x="290" y="56"/>
                  <a:pt x="287" y="58"/>
                </a:cubicBezTo>
                <a:close/>
                <a:moveTo>
                  <a:pt x="286" y="51"/>
                </a:moveTo>
                <a:cubicBezTo>
                  <a:pt x="288" y="50"/>
                  <a:pt x="291" y="49"/>
                  <a:pt x="291" y="48"/>
                </a:cubicBezTo>
                <a:cubicBezTo>
                  <a:pt x="289" y="49"/>
                  <a:pt x="285" y="51"/>
                  <a:pt x="286" y="51"/>
                </a:cubicBezTo>
                <a:close/>
                <a:moveTo>
                  <a:pt x="288" y="60"/>
                </a:moveTo>
                <a:cubicBezTo>
                  <a:pt x="289" y="60"/>
                  <a:pt x="294" y="59"/>
                  <a:pt x="294" y="59"/>
                </a:cubicBezTo>
                <a:cubicBezTo>
                  <a:pt x="293" y="59"/>
                  <a:pt x="289" y="59"/>
                  <a:pt x="288" y="60"/>
                </a:cubicBezTo>
                <a:close/>
                <a:moveTo>
                  <a:pt x="283" y="27"/>
                </a:moveTo>
                <a:cubicBezTo>
                  <a:pt x="276" y="29"/>
                  <a:pt x="276" y="29"/>
                  <a:pt x="276" y="29"/>
                </a:cubicBezTo>
                <a:cubicBezTo>
                  <a:pt x="277" y="30"/>
                  <a:pt x="274" y="30"/>
                  <a:pt x="274" y="31"/>
                </a:cubicBezTo>
                <a:cubicBezTo>
                  <a:pt x="278" y="29"/>
                  <a:pt x="276" y="29"/>
                  <a:pt x="281" y="28"/>
                </a:cubicBezTo>
                <a:cubicBezTo>
                  <a:pt x="281" y="28"/>
                  <a:pt x="279" y="29"/>
                  <a:pt x="280" y="29"/>
                </a:cubicBezTo>
                <a:cubicBezTo>
                  <a:pt x="282" y="28"/>
                  <a:pt x="282" y="29"/>
                  <a:pt x="284" y="28"/>
                </a:cubicBezTo>
                <a:cubicBezTo>
                  <a:pt x="285" y="27"/>
                  <a:pt x="281" y="28"/>
                  <a:pt x="283" y="27"/>
                </a:cubicBezTo>
                <a:close/>
                <a:moveTo>
                  <a:pt x="291" y="52"/>
                </a:moveTo>
                <a:cubicBezTo>
                  <a:pt x="291" y="51"/>
                  <a:pt x="289" y="52"/>
                  <a:pt x="291" y="51"/>
                </a:cubicBezTo>
                <a:cubicBezTo>
                  <a:pt x="285" y="53"/>
                  <a:pt x="289" y="53"/>
                  <a:pt x="291" y="52"/>
                </a:cubicBezTo>
                <a:close/>
                <a:moveTo>
                  <a:pt x="282" y="46"/>
                </a:moveTo>
                <a:cubicBezTo>
                  <a:pt x="282" y="46"/>
                  <a:pt x="281" y="46"/>
                  <a:pt x="281" y="47"/>
                </a:cubicBezTo>
                <a:cubicBezTo>
                  <a:pt x="283" y="46"/>
                  <a:pt x="285" y="46"/>
                  <a:pt x="286" y="45"/>
                </a:cubicBezTo>
                <a:cubicBezTo>
                  <a:pt x="284" y="45"/>
                  <a:pt x="284" y="45"/>
                  <a:pt x="282" y="46"/>
                </a:cubicBezTo>
                <a:close/>
                <a:moveTo>
                  <a:pt x="275" y="46"/>
                </a:moveTo>
                <a:cubicBezTo>
                  <a:pt x="277" y="46"/>
                  <a:pt x="280" y="44"/>
                  <a:pt x="281" y="44"/>
                </a:cubicBezTo>
                <a:cubicBezTo>
                  <a:pt x="282" y="44"/>
                  <a:pt x="286" y="42"/>
                  <a:pt x="284" y="42"/>
                </a:cubicBezTo>
                <a:cubicBezTo>
                  <a:pt x="283" y="43"/>
                  <a:pt x="276" y="45"/>
                  <a:pt x="275" y="46"/>
                </a:cubicBezTo>
                <a:close/>
                <a:moveTo>
                  <a:pt x="284" y="57"/>
                </a:moveTo>
                <a:cubicBezTo>
                  <a:pt x="285" y="56"/>
                  <a:pt x="283" y="55"/>
                  <a:pt x="287" y="54"/>
                </a:cubicBezTo>
                <a:cubicBezTo>
                  <a:pt x="288" y="53"/>
                  <a:pt x="286" y="54"/>
                  <a:pt x="285" y="54"/>
                </a:cubicBezTo>
                <a:cubicBezTo>
                  <a:pt x="284" y="55"/>
                  <a:pt x="285" y="55"/>
                  <a:pt x="283" y="56"/>
                </a:cubicBezTo>
                <a:cubicBezTo>
                  <a:pt x="282" y="56"/>
                  <a:pt x="285" y="56"/>
                  <a:pt x="281" y="57"/>
                </a:cubicBezTo>
                <a:cubicBezTo>
                  <a:pt x="281" y="58"/>
                  <a:pt x="283" y="57"/>
                  <a:pt x="284" y="57"/>
                </a:cubicBezTo>
                <a:cubicBezTo>
                  <a:pt x="283" y="57"/>
                  <a:pt x="283" y="57"/>
                  <a:pt x="284" y="57"/>
                </a:cubicBezTo>
                <a:close/>
                <a:moveTo>
                  <a:pt x="279" y="43"/>
                </a:moveTo>
                <a:cubicBezTo>
                  <a:pt x="279" y="43"/>
                  <a:pt x="279" y="43"/>
                  <a:pt x="280" y="43"/>
                </a:cubicBezTo>
                <a:cubicBezTo>
                  <a:pt x="280" y="43"/>
                  <a:pt x="283" y="42"/>
                  <a:pt x="283" y="42"/>
                </a:cubicBezTo>
                <a:cubicBezTo>
                  <a:pt x="281" y="42"/>
                  <a:pt x="281" y="42"/>
                  <a:pt x="279" y="43"/>
                </a:cubicBezTo>
                <a:close/>
                <a:moveTo>
                  <a:pt x="273" y="49"/>
                </a:moveTo>
                <a:cubicBezTo>
                  <a:pt x="277" y="47"/>
                  <a:pt x="276" y="49"/>
                  <a:pt x="277" y="48"/>
                </a:cubicBezTo>
                <a:cubicBezTo>
                  <a:pt x="278" y="48"/>
                  <a:pt x="278" y="48"/>
                  <a:pt x="278" y="47"/>
                </a:cubicBezTo>
                <a:cubicBezTo>
                  <a:pt x="276" y="48"/>
                  <a:pt x="274" y="48"/>
                  <a:pt x="273" y="49"/>
                </a:cubicBezTo>
                <a:close/>
                <a:moveTo>
                  <a:pt x="274" y="62"/>
                </a:moveTo>
                <a:cubicBezTo>
                  <a:pt x="273" y="62"/>
                  <a:pt x="272" y="63"/>
                  <a:pt x="272" y="63"/>
                </a:cubicBezTo>
                <a:cubicBezTo>
                  <a:pt x="273" y="62"/>
                  <a:pt x="274" y="63"/>
                  <a:pt x="275" y="62"/>
                </a:cubicBezTo>
                <a:cubicBezTo>
                  <a:pt x="274" y="62"/>
                  <a:pt x="281" y="60"/>
                  <a:pt x="282" y="59"/>
                </a:cubicBezTo>
                <a:cubicBezTo>
                  <a:pt x="281" y="60"/>
                  <a:pt x="280" y="60"/>
                  <a:pt x="280" y="60"/>
                </a:cubicBezTo>
                <a:cubicBezTo>
                  <a:pt x="279" y="60"/>
                  <a:pt x="280" y="59"/>
                  <a:pt x="278" y="59"/>
                </a:cubicBezTo>
                <a:cubicBezTo>
                  <a:pt x="279" y="60"/>
                  <a:pt x="277" y="60"/>
                  <a:pt x="275" y="61"/>
                </a:cubicBezTo>
                <a:cubicBezTo>
                  <a:pt x="276" y="61"/>
                  <a:pt x="275" y="61"/>
                  <a:pt x="274" y="62"/>
                </a:cubicBezTo>
                <a:close/>
                <a:moveTo>
                  <a:pt x="270" y="48"/>
                </a:moveTo>
                <a:cubicBezTo>
                  <a:pt x="270" y="49"/>
                  <a:pt x="273" y="48"/>
                  <a:pt x="276" y="47"/>
                </a:cubicBezTo>
                <a:cubicBezTo>
                  <a:pt x="273" y="47"/>
                  <a:pt x="273" y="46"/>
                  <a:pt x="271" y="47"/>
                </a:cubicBezTo>
                <a:cubicBezTo>
                  <a:pt x="272" y="47"/>
                  <a:pt x="274" y="47"/>
                  <a:pt x="270" y="48"/>
                </a:cubicBezTo>
                <a:close/>
                <a:moveTo>
                  <a:pt x="276" y="60"/>
                </a:moveTo>
                <a:cubicBezTo>
                  <a:pt x="276" y="60"/>
                  <a:pt x="277" y="59"/>
                  <a:pt x="276" y="59"/>
                </a:cubicBezTo>
                <a:cubicBezTo>
                  <a:pt x="270" y="61"/>
                  <a:pt x="269" y="62"/>
                  <a:pt x="276" y="60"/>
                </a:cubicBezTo>
                <a:close/>
                <a:moveTo>
                  <a:pt x="264" y="34"/>
                </a:moveTo>
                <a:cubicBezTo>
                  <a:pt x="262" y="34"/>
                  <a:pt x="261" y="35"/>
                  <a:pt x="261" y="35"/>
                </a:cubicBezTo>
                <a:cubicBezTo>
                  <a:pt x="263" y="35"/>
                  <a:pt x="265" y="34"/>
                  <a:pt x="265" y="34"/>
                </a:cubicBezTo>
                <a:cubicBezTo>
                  <a:pt x="264" y="34"/>
                  <a:pt x="264" y="34"/>
                  <a:pt x="264" y="34"/>
                </a:cubicBezTo>
                <a:close/>
                <a:moveTo>
                  <a:pt x="248" y="40"/>
                </a:moveTo>
                <a:cubicBezTo>
                  <a:pt x="250" y="40"/>
                  <a:pt x="247" y="41"/>
                  <a:pt x="248" y="41"/>
                </a:cubicBezTo>
                <a:cubicBezTo>
                  <a:pt x="251" y="40"/>
                  <a:pt x="250" y="40"/>
                  <a:pt x="252" y="39"/>
                </a:cubicBezTo>
                <a:cubicBezTo>
                  <a:pt x="252" y="39"/>
                  <a:pt x="252" y="40"/>
                  <a:pt x="253" y="39"/>
                </a:cubicBezTo>
                <a:cubicBezTo>
                  <a:pt x="254" y="39"/>
                  <a:pt x="253" y="39"/>
                  <a:pt x="254" y="38"/>
                </a:cubicBezTo>
                <a:cubicBezTo>
                  <a:pt x="257" y="37"/>
                  <a:pt x="256" y="38"/>
                  <a:pt x="259" y="36"/>
                </a:cubicBezTo>
                <a:cubicBezTo>
                  <a:pt x="260" y="36"/>
                  <a:pt x="260" y="36"/>
                  <a:pt x="260" y="35"/>
                </a:cubicBezTo>
                <a:cubicBezTo>
                  <a:pt x="258" y="36"/>
                  <a:pt x="258" y="36"/>
                  <a:pt x="256" y="36"/>
                </a:cubicBezTo>
                <a:cubicBezTo>
                  <a:pt x="258" y="36"/>
                  <a:pt x="253" y="38"/>
                  <a:pt x="254" y="37"/>
                </a:cubicBezTo>
                <a:cubicBezTo>
                  <a:pt x="251" y="38"/>
                  <a:pt x="252" y="39"/>
                  <a:pt x="250" y="40"/>
                </a:cubicBezTo>
                <a:cubicBezTo>
                  <a:pt x="250" y="39"/>
                  <a:pt x="251" y="39"/>
                  <a:pt x="250" y="39"/>
                </a:cubicBezTo>
                <a:cubicBezTo>
                  <a:pt x="245" y="41"/>
                  <a:pt x="242" y="42"/>
                  <a:pt x="238" y="44"/>
                </a:cubicBezTo>
                <a:cubicBezTo>
                  <a:pt x="237" y="45"/>
                  <a:pt x="241" y="44"/>
                  <a:pt x="239" y="45"/>
                </a:cubicBezTo>
                <a:cubicBezTo>
                  <a:pt x="235" y="46"/>
                  <a:pt x="238" y="43"/>
                  <a:pt x="235" y="45"/>
                </a:cubicBezTo>
                <a:cubicBezTo>
                  <a:pt x="236" y="45"/>
                  <a:pt x="236" y="46"/>
                  <a:pt x="238" y="45"/>
                </a:cubicBezTo>
                <a:cubicBezTo>
                  <a:pt x="239" y="44"/>
                  <a:pt x="241" y="44"/>
                  <a:pt x="242" y="44"/>
                </a:cubicBezTo>
                <a:cubicBezTo>
                  <a:pt x="243" y="43"/>
                  <a:pt x="241" y="44"/>
                  <a:pt x="242" y="43"/>
                </a:cubicBezTo>
                <a:cubicBezTo>
                  <a:pt x="245" y="42"/>
                  <a:pt x="246" y="41"/>
                  <a:pt x="248" y="40"/>
                </a:cubicBezTo>
                <a:close/>
                <a:moveTo>
                  <a:pt x="253" y="56"/>
                </a:moveTo>
                <a:cubicBezTo>
                  <a:pt x="253" y="57"/>
                  <a:pt x="253" y="57"/>
                  <a:pt x="254" y="57"/>
                </a:cubicBezTo>
                <a:cubicBezTo>
                  <a:pt x="257" y="55"/>
                  <a:pt x="256" y="56"/>
                  <a:pt x="258" y="55"/>
                </a:cubicBezTo>
                <a:cubicBezTo>
                  <a:pt x="258" y="55"/>
                  <a:pt x="263" y="53"/>
                  <a:pt x="264" y="52"/>
                </a:cubicBezTo>
                <a:cubicBezTo>
                  <a:pt x="260" y="53"/>
                  <a:pt x="255" y="56"/>
                  <a:pt x="253" y="56"/>
                </a:cubicBezTo>
                <a:close/>
                <a:moveTo>
                  <a:pt x="264" y="64"/>
                </a:moveTo>
                <a:cubicBezTo>
                  <a:pt x="267" y="64"/>
                  <a:pt x="264" y="65"/>
                  <a:pt x="263" y="65"/>
                </a:cubicBezTo>
                <a:cubicBezTo>
                  <a:pt x="263" y="66"/>
                  <a:pt x="263" y="66"/>
                  <a:pt x="264" y="66"/>
                </a:cubicBezTo>
                <a:cubicBezTo>
                  <a:pt x="264" y="65"/>
                  <a:pt x="265" y="66"/>
                  <a:pt x="267" y="65"/>
                </a:cubicBezTo>
                <a:cubicBezTo>
                  <a:pt x="268" y="64"/>
                  <a:pt x="268" y="64"/>
                  <a:pt x="268" y="63"/>
                </a:cubicBezTo>
                <a:cubicBezTo>
                  <a:pt x="267" y="64"/>
                  <a:pt x="265" y="63"/>
                  <a:pt x="264" y="64"/>
                </a:cubicBezTo>
                <a:close/>
                <a:moveTo>
                  <a:pt x="261" y="65"/>
                </a:moveTo>
                <a:cubicBezTo>
                  <a:pt x="261" y="65"/>
                  <a:pt x="261" y="65"/>
                  <a:pt x="261" y="65"/>
                </a:cubicBezTo>
                <a:cubicBezTo>
                  <a:pt x="263" y="65"/>
                  <a:pt x="266" y="63"/>
                  <a:pt x="264" y="63"/>
                </a:cubicBezTo>
                <a:cubicBezTo>
                  <a:pt x="264" y="64"/>
                  <a:pt x="263" y="64"/>
                  <a:pt x="261" y="65"/>
                </a:cubicBezTo>
                <a:close/>
                <a:moveTo>
                  <a:pt x="253" y="68"/>
                </a:moveTo>
                <a:cubicBezTo>
                  <a:pt x="255" y="68"/>
                  <a:pt x="258" y="67"/>
                  <a:pt x="259" y="67"/>
                </a:cubicBezTo>
                <a:cubicBezTo>
                  <a:pt x="258" y="67"/>
                  <a:pt x="261" y="66"/>
                  <a:pt x="260" y="66"/>
                </a:cubicBezTo>
                <a:cubicBezTo>
                  <a:pt x="257" y="67"/>
                  <a:pt x="256" y="67"/>
                  <a:pt x="253" y="68"/>
                </a:cubicBezTo>
                <a:close/>
                <a:moveTo>
                  <a:pt x="256" y="64"/>
                </a:moveTo>
                <a:cubicBezTo>
                  <a:pt x="258" y="64"/>
                  <a:pt x="255" y="65"/>
                  <a:pt x="257" y="65"/>
                </a:cubicBezTo>
                <a:cubicBezTo>
                  <a:pt x="258" y="64"/>
                  <a:pt x="257" y="64"/>
                  <a:pt x="258" y="63"/>
                </a:cubicBezTo>
                <a:lnTo>
                  <a:pt x="256" y="64"/>
                </a:lnTo>
                <a:close/>
                <a:moveTo>
                  <a:pt x="249" y="75"/>
                </a:moveTo>
                <a:cubicBezTo>
                  <a:pt x="249" y="75"/>
                  <a:pt x="249" y="75"/>
                  <a:pt x="248" y="75"/>
                </a:cubicBezTo>
                <a:cubicBezTo>
                  <a:pt x="247" y="75"/>
                  <a:pt x="250" y="73"/>
                  <a:pt x="247" y="74"/>
                </a:cubicBezTo>
                <a:cubicBezTo>
                  <a:pt x="250" y="74"/>
                  <a:pt x="243" y="77"/>
                  <a:pt x="246" y="77"/>
                </a:cubicBezTo>
                <a:cubicBezTo>
                  <a:pt x="246" y="77"/>
                  <a:pt x="247" y="76"/>
                  <a:pt x="247" y="76"/>
                </a:cubicBezTo>
                <a:cubicBezTo>
                  <a:pt x="246" y="77"/>
                  <a:pt x="246" y="77"/>
                  <a:pt x="247" y="77"/>
                </a:cubicBezTo>
                <a:cubicBezTo>
                  <a:pt x="249" y="75"/>
                  <a:pt x="255" y="74"/>
                  <a:pt x="257" y="72"/>
                </a:cubicBezTo>
                <a:cubicBezTo>
                  <a:pt x="255" y="72"/>
                  <a:pt x="252" y="74"/>
                  <a:pt x="249" y="75"/>
                </a:cubicBezTo>
                <a:close/>
                <a:moveTo>
                  <a:pt x="248" y="62"/>
                </a:moveTo>
                <a:cubicBezTo>
                  <a:pt x="250" y="61"/>
                  <a:pt x="251" y="61"/>
                  <a:pt x="251" y="60"/>
                </a:cubicBezTo>
                <a:cubicBezTo>
                  <a:pt x="249" y="61"/>
                  <a:pt x="248" y="62"/>
                  <a:pt x="248" y="62"/>
                </a:cubicBezTo>
                <a:close/>
                <a:moveTo>
                  <a:pt x="246" y="67"/>
                </a:moveTo>
                <a:cubicBezTo>
                  <a:pt x="243" y="68"/>
                  <a:pt x="245" y="69"/>
                  <a:pt x="248" y="68"/>
                </a:cubicBezTo>
                <a:cubicBezTo>
                  <a:pt x="248" y="67"/>
                  <a:pt x="246" y="68"/>
                  <a:pt x="246" y="67"/>
                </a:cubicBezTo>
                <a:close/>
                <a:moveTo>
                  <a:pt x="244" y="65"/>
                </a:moveTo>
                <a:cubicBezTo>
                  <a:pt x="243" y="65"/>
                  <a:pt x="245" y="64"/>
                  <a:pt x="245" y="63"/>
                </a:cubicBezTo>
                <a:cubicBezTo>
                  <a:pt x="242" y="64"/>
                  <a:pt x="242" y="66"/>
                  <a:pt x="244" y="65"/>
                </a:cubicBezTo>
                <a:close/>
                <a:moveTo>
                  <a:pt x="241" y="72"/>
                </a:moveTo>
                <a:cubicBezTo>
                  <a:pt x="241" y="72"/>
                  <a:pt x="241" y="71"/>
                  <a:pt x="240" y="71"/>
                </a:cubicBezTo>
                <a:cubicBezTo>
                  <a:pt x="240" y="72"/>
                  <a:pt x="239" y="72"/>
                  <a:pt x="239" y="72"/>
                </a:cubicBezTo>
                <a:cubicBezTo>
                  <a:pt x="239" y="72"/>
                  <a:pt x="238" y="73"/>
                  <a:pt x="238" y="73"/>
                </a:cubicBezTo>
                <a:cubicBezTo>
                  <a:pt x="242" y="71"/>
                  <a:pt x="237" y="74"/>
                  <a:pt x="239" y="74"/>
                </a:cubicBezTo>
                <a:cubicBezTo>
                  <a:pt x="243" y="71"/>
                  <a:pt x="246" y="72"/>
                  <a:pt x="248" y="70"/>
                </a:cubicBezTo>
                <a:cubicBezTo>
                  <a:pt x="245" y="70"/>
                  <a:pt x="241" y="73"/>
                  <a:pt x="239" y="73"/>
                </a:cubicBezTo>
                <a:cubicBezTo>
                  <a:pt x="239" y="73"/>
                  <a:pt x="240" y="72"/>
                  <a:pt x="241" y="72"/>
                </a:cubicBezTo>
                <a:close/>
                <a:moveTo>
                  <a:pt x="239" y="71"/>
                </a:moveTo>
                <a:cubicBezTo>
                  <a:pt x="236" y="72"/>
                  <a:pt x="237" y="73"/>
                  <a:pt x="236" y="74"/>
                </a:cubicBezTo>
                <a:cubicBezTo>
                  <a:pt x="238" y="73"/>
                  <a:pt x="239" y="72"/>
                  <a:pt x="239" y="71"/>
                </a:cubicBezTo>
                <a:close/>
                <a:moveTo>
                  <a:pt x="226" y="49"/>
                </a:moveTo>
                <a:cubicBezTo>
                  <a:pt x="226" y="48"/>
                  <a:pt x="225" y="49"/>
                  <a:pt x="227" y="47"/>
                </a:cubicBezTo>
                <a:cubicBezTo>
                  <a:pt x="225" y="49"/>
                  <a:pt x="222" y="49"/>
                  <a:pt x="221" y="51"/>
                </a:cubicBezTo>
                <a:cubicBezTo>
                  <a:pt x="225" y="49"/>
                  <a:pt x="224" y="50"/>
                  <a:pt x="226" y="50"/>
                </a:cubicBezTo>
                <a:cubicBezTo>
                  <a:pt x="224" y="51"/>
                  <a:pt x="224" y="51"/>
                  <a:pt x="222" y="51"/>
                </a:cubicBezTo>
                <a:cubicBezTo>
                  <a:pt x="223" y="52"/>
                  <a:pt x="227" y="50"/>
                  <a:pt x="230" y="49"/>
                </a:cubicBezTo>
                <a:cubicBezTo>
                  <a:pt x="230" y="48"/>
                  <a:pt x="230" y="48"/>
                  <a:pt x="231" y="47"/>
                </a:cubicBezTo>
                <a:cubicBezTo>
                  <a:pt x="231" y="47"/>
                  <a:pt x="231" y="48"/>
                  <a:pt x="233" y="47"/>
                </a:cubicBezTo>
                <a:cubicBezTo>
                  <a:pt x="233" y="46"/>
                  <a:pt x="233" y="46"/>
                  <a:pt x="233" y="46"/>
                </a:cubicBezTo>
                <a:cubicBezTo>
                  <a:pt x="229" y="48"/>
                  <a:pt x="228" y="48"/>
                  <a:pt x="226" y="49"/>
                </a:cubicBezTo>
                <a:close/>
                <a:moveTo>
                  <a:pt x="235" y="57"/>
                </a:moveTo>
                <a:cubicBezTo>
                  <a:pt x="233" y="58"/>
                  <a:pt x="231" y="59"/>
                  <a:pt x="230" y="59"/>
                </a:cubicBezTo>
                <a:cubicBezTo>
                  <a:pt x="228" y="60"/>
                  <a:pt x="231" y="59"/>
                  <a:pt x="232" y="59"/>
                </a:cubicBezTo>
                <a:cubicBezTo>
                  <a:pt x="232" y="59"/>
                  <a:pt x="231" y="59"/>
                  <a:pt x="233" y="58"/>
                </a:cubicBezTo>
                <a:cubicBezTo>
                  <a:pt x="233" y="58"/>
                  <a:pt x="233" y="59"/>
                  <a:pt x="232" y="59"/>
                </a:cubicBezTo>
                <a:cubicBezTo>
                  <a:pt x="234" y="58"/>
                  <a:pt x="236" y="58"/>
                  <a:pt x="236" y="57"/>
                </a:cubicBezTo>
                <a:cubicBezTo>
                  <a:pt x="235" y="57"/>
                  <a:pt x="235" y="57"/>
                  <a:pt x="235" y="57"/>
                </a:cubicBezTo>
                <a:close/>
                <a:moveTo>
                  <a:pt x="235" y="64"/>
                </a:moveTo>
                <a:cubicBezTo>
                  <a:pt x="237" y="63"/>
                  <a:pt x="235" y="65"/>
                  <a:pt x="235" y="65"/>
                </a:cubicBezTo>
                <a:cubicBezTo>
                  <a:pt x="238" y="64"/>
                  <a:pt x="238" y="64"/>
                  <a:pt x="238" y="63"/>
                </a:cubicBezTo>
                <a:cubicBezTo>
                  <a:pt x="237" y="64"/>
                  <a:pt x="235" y="64"/>
                  <a:pt x="235" y="64"/>
                </a:cubicBezTo>
                <a:close/>
                <a:moveTo>
                  <a:pt x="230" y="61"/>
                </a:moveTo>
                <a:cubicBezTo>
                  <a:pt x="230" y="61"/>
                  <a:pt x="228" y="63"/>
                  <a:pt x="231" y="62"/>
                </a:cubicBezTo>
                <a:cubicBezTo>
                  <a:pt x="230" y="62"/>
                  <a:pt x="232" y="60"/>
                  <a:pt x="232" y="60"/>
                </a:cubicBezTo>
                <a:cubicBezTo>
                  <a:pt x="231" y="60"/>
                  <a:pt x="230" y="61"/>
                  <a:pt x="230" y="61"/>
                </a:cubicBezTo>
                <a:close/>
                <a:moveTo>
                  <a:pt x="227" y="61"/>
                </a:moveTo>
                <a:cubicBezTo>
                  <a:pt x="227" y="62"/>
                  <a:pt x="227" y="62"/>
                  <a:pt x="227" y="62"/>
                </a:cubicBezTo>
                <a:cubicBezTo>
                  <a:pt x="228" y="61"/>
                  <a:pt x="229" y="60"/>
                  <a:pt x="230" y="60"/>
                </a:cubicBezTo>
                <a:cubicBezTo>
                  <a:pt x="230" y="60"/>
                  <a:pt x="229" y="60"/>
                  <a:pt x="227" y="61"/>
                </a:cubicBezTo>
                <a:close/>
                <a:moveTo>
                  <a:pt x="225" y="71"/>
                </a:moveTo>
                <a:cubicBezTo>
                  <a:pt x="228" y="69"/>
                  <a:pt x="229" y="68"/>
                  <a:pt x="232" y="66"/>
                </a:cubicBezTo>
                <a:cubicBezTo>
                  <a:pt x="230" y="67"/>
                  <a:pt x="232" y="66"/>
                  <a:pt x="232" y="65"/>
                </a:cubicBezTo>
                <a:cubicBezTo>
                  <a:pt x="230" y="67"/>
                  <a:pt x="226" y="67"/>
                  <a:pt x="226" y="68"/>
                </a:cubicBezTo>
                <a:cubicBezTo>
                  <a:pt x="227" y="69"/>
                  <a:pt x="228" y="67"/>
                  <a:pt x="230" y="67"/>
                </a:cubicBezTo>
                <a:cubicBezTo>
                  <a:pt x="230" y="67"/>
                  <a:pt x="231" y="67"/>
                  <a:pt x="231" y="67"/>
                </a:cubicBezTo>
                <a:cubicBezTo>
                  <a:pt x="228" y="69"/>
                  <a:pt x="225" y="70"/>
                  <a:pt x="225" y="71"/>
                </a:cubicBezTo>
                <a:close/>
                <a:moveTo>
                  <a:pt x="228" y="73"/>
                </a:moveTo>
                <a:cubicBezTo>
                  <a:pt x="228" y="73"/>
                  <a:pt x="228" y="72"/>
                  <a:pt x="226" y="73"/>
                </a:cubicBezTo>
                <a:cubicBezTo>
                  <a:pt x="227" y="74"/>
                  <a:pt x="227" y="74"/>
                  <a:pt x="227" y="74"/>
                </a:cubicBezTo>
                <a:cubicBezTo>
                  <a:pt x="228" y="73"/>
                  <a:pt x="231" y="72"/>
                  <a:pt x="230" y="72"/>
                </a:cubicBezTo>
                <a:lnTo>
                  <a:pt x="228" y="73"/>
                </a:lnTo>
                <a:close/>
                <a:moveTo>
                  <a:pt x="221" y="77"/>
                </a:moveTo>
                <a:cubicBezTo>
                  <a:pt x="221" y="77"/>
                  <a:pt x="224" y="76"/>
                  <a:pt x="225" y="76"/>
                </a:cubicBezTo>
                <a:cubicBezTo>
                  <a:pt x="224" y="77"/>
                  <a:pt x="222" y="78"/>
                  <a:pt x="221" y="79"/>
                </a:cubicBezTo>
                <a:cubicBezTo>
                  <a:pt x="223" y="78"/>
                  <a:pt x="225" y="77"/>
                  <a:pt x="227" y="76"/>
                </a:cubicBezTo>
                <a:cubicBezTo>
                  <a:pt x="228" y="75"/>
                  <a:pt x="227" y="75"/>
                  <a:pt x="226" y="74"/>
                </a:cubicBezTo>
                <a:cubicBezTo>
                  <a:pt x="224" y="75"/>
                  <a:pt x="223" y="76"/>
                  <a:pt x="222" y="77"/>
                </a:cubicBezTo>
                <a:cubicBezTo>
                  <a:pt x="222" y="76"/>
                  <a:pt x="221" y="76"/>
                  <a:pt x="221" y="77"/>
                </a:cubicBezTo>
                <a:close/>
                <a:moveTo>
                  <a:pt x="224" y="73"/>
                </a:moveTo>
                <a:cubicBezTo>
                  <a:pt x="220" y="76"/>
                  <a:pt x="220" y="76"/>
                  <a:pt x="220" y="76"/>
                </a:cubicBezTo>
                <a:cubicBezTo>
                  <a:pt x="222" y="76"/>
                  <a:pt x="221" y="76"/>
                  <a:pt x="224" y="75"/>
                </a:cubicBezTo>
                <a:cubicBezTo>
                  <a:pt x="223" y="74"/>
                  <a:pt x="226" y="73"/>
                  <a:pt x="224" y="73"/>
                </a:cubicBezTo>
                <a:close/>
                <a:moveTo>
                  <a:pt x="206" y="64"/>
                </a:moveTo>
                <a:cubicBezTo>
                  <a:pt x="207" y="65"/>
                  <a:pt x="208" y="64"/>
                  <a:pt x="207" y="65"/>
                </a:cubicBezTo>
                <a:cubicBezTo>
                  <a:pt x="212" y="62"/>
                  <a:pt x="208" y="64"/>
                  <a:pt x="209" y="63"/>
                </a:cubicBezTo>
                <a:cubicBezTo>
                  <a:pt x="210" y="62"/>
                  <a:pt x="210" y="63"/>
                  <a:pt x="212" y="62"/>
                </a:cubicBezTo>
                <a:cubicBezTo>
                  <a:pt x="212" y="61"/>
                  <a:pt x="209" y="62"/>
                  <a:pt x="206" y="64"/>
                </a:cubicBezTo>
                <a:close/>
                <a:moveTo>
                  <a:pt x="197" y="73"/>
                </a:moveTo>
                <a:cubicBezTo>
                  <a:pt x="198" y="73"/>
                  <a:pt x="198" y="72"/>
                  <a:pt x="198" y="73"/>
                </a:cubicBezTo>
                <a:cubicBezTo>
                  <a:pt x="199" y="72"/>
                  <a:pt x="200" y="71"/>
                  <a:pt x="200" y="71"/>
                </a:cubicBezTo>
                <a:cubicBezTo>
                  <a:pt x="198" y="72"/>
                  <a:pt x="201" y="70"/>
                  <a:pt x="200" y="70"/>
                </a:cubicBezTo>
                <a:cubicBezTo>
                  <a:pt x="197" y="72"/>
                  <a:pt x="200" y="72"/>
                  <a:pt x="197" y="73"/>
                </a:cubicBezTo>
                <a:close/>
                <a:moveTo>
                  <a:pt x="196" y="70"/>
                </a:moveTo>
                <a:cubicBezTo>
                  <a:pt x="196" y="71"/>
                  <a:pt x="198" y="69"/>
                  <a:pt x="197" y="71"/>
                </a:cubicBezTo>
                <a:cubicBezTo>
                  <a:pt x="200" y="69"/>
                  <a:pt x="198" y="68"/>
                  <a:pt x="196" y="70"/>
                </a:cubicBezTo>
                <a:close/>
                <a:moveTo>
                  <a:pt x="191" y="75"/>
                </a:moveTo>
                <a:cubicBezTo>
                  <a:pt x="192" y="74"/>
                  <a:pt x="194" y="72"/>
                  <a:pt x="192" y="73"/>
                </a:cubicBezTo>
                <a:cubicBezTo>
                  <a:pt x="192" y="74"/>
                  <a:pt x="189" y="75"/>
                  <a:pt x="191" y="75"/>
                </a:cubicBezTo>
                <a:close/>
                <a:moveTo>
                  <a:pt x="187" y="76"/>
                </a:moveTo>
                <a:cubicBezTo>
                  <a:pt x="186" y="77"/>
                  <a:pt x="184" y="78"/>
                  <a:pt x="185" y="79"/>
                </a:cubicBezTo>
                <a:cubicBezTo>
                  <a:pt x="185" y="78"/>
                  <a:pt x="187" y="77"/>
                  <a:pt x="187" y="78"/>
                </a:cubicBezTo>
                <a:cubicBezTo>
                  <a:pt x="186" y="78"/>
                  <a:pt x="187" y="78"/>
                  <a:pt x="188" y="77"/>
                </a:cubicBezTo>
                <a:cubicBezTo>
                  <a:pt x="189" y="76"/>
                  <a:pt x="189" y="76"/>
                  <a:pt x="187" y="76"/>
                </a:cubicBezTo>
                <a:close/>
                <a:moveTo>
                  <a:pt x="186" y="75"/>
                </a:moveTo>
                <a:cubicBezTo>
                  <a:pt x="185" y="76"/>
                  <a:pt x="184" y="77"/>
                  <a:pt x="184" y="77"/>
                </a:cubicBezTo>
                <a:cubicBezTo>
                  <a:pt x="183" y="78"/>
                  <a:pt x="188" y="76"/>
                  <a:pt x="188" y="75"/>
                </a:cubicBezTo>
                <a:cubicBezTo>
                  <a:pt x="186" y="76"/>
                  <a:pt x="187" y="75"/>
                  <a:pt x="186" y="75"/>
                </a:cubicBezTo>
                <a:close/>
                <a:moveTo>
                  <a:pt x="186" y="95"/>
                </a:moveTo>
                <a:cubicBezTo>
                  <a:pt x="187" y="94"/>
                  <a:pt x="186" y="95"/>
                  <a:pt x="186" y="95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92" y="92"/>
                  <a:pt x="191" y="93"/>
                  <a:pt x="193" y="92"/>
                </a:cubicBezTo>
                <a:cubicBezTo>
                  <a:pt x="192" y="92"/>
                  <a:pt x="195" y="91"/>
                  <a:pt x="195" y="90"/>
                </a:cubicBezTo>
                <a:cubicBezTo>
                  <a:pt x="194" y="91"/>
                  <a:pt x="193" y="90"/>
                  <a:pt x="192" y="91"/>
                </a:cubicBezTo>
                <a:cubicBezTo>
                  <a:pt x="190" y="93"/>
                  <a:pt x="187" y="94"/>
                  <a:pt x="186" y="95"/>
                </a:cubicBezTo>
                <a:close/>
                <a:moveTo>
                  <a:pt x="178" y="81"/>
                </a:moveTo>
                <a:cubicBezTo>
                  <a:pt x="176" y="83"/>
                  <a:pt x="179" y="82"/>
                  <a:pt x="180" y="81"/>
                </a:cubicBezTo>
                <a:cubicBezTo>
                  <a:pt x="181" y="80"/>
                  <a:pt x="183" y="79"/>
                  <a:pt x="183" y="79"/>
                </a:cubicBezTo>
                <a:cubicBezTo>
                  <a:pt x="180" y="81"/>
                  <a:pt x="183" y="78"/>
                  <a:pt x="178" y="81"/>
                </a:cubicBezTo>
                <a:close/>
                <a:moveTo>
                  <a:pt x="182" y="80"/>
                </a:moveTo>
                <a:cubicBezTo>
                  <a:pt x="182" y="81"/>
                  <a:pt x="178" y="83"/>
                  <a:pt x="179" y="83"/>
                </a:cubicBezTo>
                <a:cubicBezTo>
                  <a:pt x="181" y="82"/>
                  <a:pt x="182" y="82"/>
                  <a:pt x="183" y="81"/>
                </a:cubicBezTo>
                <a:cubicBezTo>
                  <a:pt x="180" y="82"/>
                  <a:pt x="186" y="79"/>
                  <a:pt x="182" y="80"/>
                </a:cubicBezTo>
                <a:close/>
                <a:moveTo>
                  <a:pt x="182" y="82"/>
                </a:moveTo>
                <a:cubicBezTo>
                  <a:pt x="180" y="84"/>
                  <a:pt x="178" y="86"/>
                  <a:pt x="180" y="86"/>
                </a:cubicBezTo>
                <a:cubicBezTo>
                  <a:pt x="180" y="85"/>
                  <a:pt x="183" y="83"/>
                  <a:pt x="181" y="85"/>
                </a:cubicBezTo>
                <a:cubicBezTo>
                  <a:pt x="186" y="82"/>
                  <a:pt x="180" y="85"/>
                  <a:pt x="183" y="82"/>
                </a:cubicBezTo>
                <a:cubicBezTo>
                  <a:pt x="182" y="82"/>
                  <a:pt x="182" y="83"/>
                  <a:pt x="182" y="82"/>
                </a:cubicBezTo>
                <a:close/>
                <a:moveTo>
                  <a:pt x="165" y="91"/>
                </a:moveTo>
                <a:cubicBezTo>
                  <a:pt x="163" y="92"/>
                  <a:pt x="163" y="92"/>
                  <a:pt x="163" y="93"/>
                </a:cubicBezTo>
                <a:cubicBezTo>
                  <a:pt x="163" y="92"/>
                  <a:pt x="159" y="95"/>
                  <a:pt x="158" y="95"/>
                </a:cubicBezTo>
                <a:cubicBezTo>
                  <a:pt x="159" y="96"/>
                  <a:pt x="163" y="93"/>
                  <a:pt x="166" y="91"/>
                </a:cubicBezTo>
                <a:cubicBezTo>
                  <a:pt x="165" y="91"/>
                  <a:pt x="167" y="90"/>
                  <a:pt x="165" y="91"/>
                </a:cubicBezTo>
                <a:close/>
                <a:moveTo>
                  <a:pt x="167" y="91"/>
                </a:moveTo>
                <a:cubicBezTo>
                  <a:pt x="169" y="90"/>
                  <a:pt x="169" y="90"/>
                  <a:pt x="171" y="90"/>
                </a:cubicBezTo>
                <a:cubicBezTo>
                  <a:pt x="171" y="88"/>
                  <a:pt x="176" y="85"/>
                  <a:pt x="178" y="83"/>
                </a:cubicBezTo>
                <a:cubicBezTo>
                  <a:pt x="176" y="84"/>
                  <a:pt x="176" y="82"/>
                  <a:pt x="174" y="84"/>
                </a:cubicBezTo>
                <a:cubicBezTo>
                  <a:pt x="175" y="85"/>
                  <a:pt x="170" y="87"/>
                  <a:pt x="170" y="88"/>
                </a:cubicBezTo>
                <a:cubicBezTo>
                  <a:pt x="169" y="88"/>
                  <a:pt x="169" y="88"/>
                  <a:pt x="169" y="87"/>
                </a:cubicBezTo>
                <a:cubicBezTo>
                  <a:pt x="166" y="90"/>
                  <a:pt x="167" y="90"/>
                  <a:pt x="167" y="91"/>
                </a:cubicBezTo>
                <a:close/>
                <a:moveTo>
                  <a:pt x="173" y="93"/>
                </a:moveTo>
                <a:cubicBezTo>
                  <a:pt x="174" y="92"/>
                  <a:pt x="173" y="94"/>
                  <a:pt x="176" y="92"/>
                </a:cubicBezTo>
                <a:cubicBezTo>
                  <a:pt x="176" y="91"/>
                  <a:pt x="175" y="92"/>
                  <a:pt x="176" y="91"/>
                </a:cubicBezTo>
                <a:cubicBezTo>
                  <a:pt x="174" y="92"/>
                  <a:pt x="173" y="92"/>
                  <a:pt x="173" y="93"/>
                </a:cubicBezTo>
                <a:close/>
                <a:moveTo>
                  <a:pt x="174" y="104"/>
                </a:moveTo>
                <a:cubicBezTo>
                  <a:pt x="174" y="105"/>
                  <a:pt x="181" y="100"/>
                  <a:pt x="180" y="100"/>
                </a:cubicBezTo>
                <a:cubicBezTo>
                  <a:pt x="177" y="102"/>
                  <a:pt x="177" y="103"/>
                  <a:pt x="174" y="104"/>
                </a:cubicBezTo>
                <a:close/>
                <a:moveTo>
                  <a:pt x="164" y="99"/>
                </a:moveTo>
                <a:cubicBezTo>
                  <a:pt x="166" y="98"/>
                  <a:pt x="169" y="96"/>
                  <a:pt x="170" y="95"/>
                </a:cubicBezTo>
                <a:cubicBezTo>
                  <a:pt x="167" y="97"/>
                  <a:pt x="165" y="97"/>
                  <a:pt x="164" y="99"/>
                </a:cubicBezTo>
                <a:close/>
                <a:moveTo>
                  <a:pt x="159" y="99"/>
                </a:moveTo>
                <a:cubicBezTo>
                  <a:pt x="159" y="100"/>
                  <a:pt x="158" y="100"/>
                  <a:pt x="158" y="100"/>
                </a:cubicBezTo>
                <a:cubicBezTo>
                  <a:pt x="160" y="99"/>
                  <a:pt x="160" y="98"/>
                  <a:pt x="161" y="97"/>
                </a:cubicBezTo>
                <a:cubicBezTo>
                  <a:pt x="161" y="97"/>
                  <a:pt x="161" y="98"/>
                  <a:pt x="162" y="97"/>
                </a:cubicBezTo>
                <a:cubicBezTo>
                  <a:pt x="163" y="96"/>
                  <a:pt x="162" y="97"/>
                  <a:pt x="162" y="97"/>
                </a:cubicBezTo>
                <a:cubicBezTo>
                  <a:pt x="158" y="99"/>
                  <a:pt x="158" y="99"/>
                  <a:pt x="158" y="99"/>
                </a:cubicBezTo>
                <a:cubicBezTo>
                  <a:pt x="158" y="100"/>
                  <a:pt x="157" y="102"/>
                  <a:pt x="159" y="99"/>
                </a:cubicBezTo>
                <a:close/>
                <a:moveTo>
                  <a:pt x="153" y="99"/>
                </a:moveTo>
                <a:cubicBezTo>
                  <a:pt x="153" y="99"/>
                  <a:pt x="152" y="100"/>
                  <a:pt x="153" y="101"/>
                </a:cubicBezTo>
                <a:cubicBezTo>
                  <a:pt x="151" y="101"/>
                  <a:pt x="149" y="103"/>
                  <a:pt x="150" y="103"/>
                </a:cubicBezTo>
                <a:cubicBezTo>
                  <a:pt x="154" y="100"/>
                  <a:pt x="153" y="100"/>
                  <a:pt x="156" y="98"/>
                </a:cubicBezTo>
                <a:cubicBezTo>
                  <a:pt x="155" y="98"/>
                  <a:pt x="155" y="98"/>
                  <a:pt x="154" y="98"/>
                </a:cubicBezTo>
                <a:cubicBezTo>
                  <a:pt x="154" y="100"/>
                  <a:pt x="154" y="98"/>
                  <a:pt x="153" y="99"/>
                </a:cubicBezTo>
                <a:close/>
                <a:moveTo>
                  <a:pt x="160" y="120"/>
                </a:moveTo>
                <a:cubicBezTo>
                  <a:pt x="160" y="120"/>
                  <a:pt x="160" y="121"/>
                  <a:pt x="161" y="120"/>
                </a:cubicBezTo>
                <a:cubicBezTo>
                  <a:pt x="162" y="119"/>
                  <a:pt x="165" y="116"/>
                  <a:pt x="163" y="117"/>
                </a:cubicBezTo>
                <a:cubicBezTo>
                  <a:pt x="163" y="117"/>
                  <a:pt x="162" y="119"/>
                  <a:pt x="160" y="120"/>
                </a:cubicBezTo>
                <a:close/>
                <a:moveTo>
                  <a:pt x="150" y="106"/>
                </a:moveTo>
                <a:cubicBezTo>
                  <a:pt x="148" y="108"/>
                  <a:pt x="154" y="103"/>
                  <a:pt x="151" y="106"/>
                </a:cubicBezTo>
                <a:cubicBezTo>
                  <a:pt x="154" y="104"/>
                  <a:pt x="154" y="104"/>
                  <a:pt x="154" y="104"/>
                </a:cubicBezTo>
                <a:cubicBezTo>
                  <a:pt x="154" y="103"/>
                  <a:pt x="153" y="104"/>
                  <a:pt x="154" y="103"/>
                </a:cubicBezTo>
                <a:cubicBezTo>
                  <a:pt x="151" y="105"/>
                  <a:pt x="151" y="105"/>
                  <a:pt x="150" y="106"/>
                </a:cubicBezTo>
                <a:close/>
                <a:moveTo>
                  <a:pt x="146" y="105"/>
                </a:moveTo>
                <a:cubicBezTo>
                  <a:pt x="142" y="108"/>
                  <a:pt x="147" y="106"/>
                  <a:pt x="145" y="108"/>
                </a:cubicBezTo>
                <a:cubicBezTo>
                  <a:pt x="147" y="106"/>
                  <a:pt x="146" y="106"/>
                  <a:pt x="149" y="104"/>
                </a:cubicBezTo>
                <a:cubicBezTo>
                  <a:pt x="148" y="104"/>
                  <a:pt x="149" y="103"/>
                  <a:pt x="149" y="103"/>
                </a:cubicBezTo>
                <a:cubicBezTo>
                  <a:pt x="145" y="105"/>
                  <a:pt x="149" y="103"/>
                  <a:pt x="146" y="106"/>
                </a:cubicBezTo>
                <a:cubicBezTo>
                  <a:pt x="146" y="105"/>
                  <a:pt x="147" y="104"/>
                  <a:pt x="146" y="105"/>
                </a:cubicBezTo>
                <a:close/>
                <a:moveTo>
                  <a:pt x="153" y="120"/>
                </a:moveTo>
                <a:cubicBezTo>
                  <a:pt x="156" y="118"/>
                  <a:pt x="154" y="119"/>
                  <a:pt x="157" y="116"/>
                </a:cubicBezTo>
                <a:cubicBezTo>
                  <a:pt x="156" y="117"/>
                  <a:pt x="154" y="118"/>
                  <a:pt x="152" y="119"/>
                </a:cubicBezTo>
                <a:cubicBezTo>
                  <a:pt x="154" y="119"/>
                  <a:pt x="151" y="121"/>
                  <a:pt x="149" y="122"/>
                </a:cubicBezTo>
                <a:cubicBezTo>
                  <a:pt x="148" y="124"/>
                  <a:pt x="152" y="120"/>
                  <a:pt x="151" y="122"/>
                </a:cubicBezTo>
                <a:cubicBezTo>
                  <a:pt x="153" y="120"/>
                  <a:pt x="153" y="119"/>
                  <a:pt x="154" y="119"/>
                </a:cubicBezTo>
                <a:cubicBezTo>
                  <a:pt x="154" y="119"/>
                  <a:pt x="153" y="120"/>
                  <a:pt x="153" y="120"/>
                </a:cubicBezTo>
                <a:close/>
                <a:moveTo>
                  <a:pt x="136" y="117"/>
                </a:moveTo>
                <a:cubicBezTo>
                  <a:pt x="139" y="115"/>
                  <a:pt x="135" y="118"/>
                  <a:pt x="135" y="118"/>
                </a:cubicBezTo>
                <a:cubicBezTo>
                  <a:pt x="138" y="116"/>
                  <a:pt x="140" y="115"/>
                  <a:pt x="142" y="113"/>
                </a:cubicBezTo>
                <a:cubicBezTo>
                  <a:pt x="142" y="112"/>
                  <a:pt x="147" y="109"/>
                  <a:pt x="148" y="107"/>
                </a:cubicBezTo>
                <a:cubicBezTo>
                  <a:pt x="147" y="108"/>
                  <a:pt x="146" y="108"/>
                  <a:pt x="146" y="108"/>
                </a:cubicBezTo>
                <a:cubicBezTo>
                  <a:pt x="144" y="109"/>
                  <a:pt x="144" y="110"/>
                  <a:pt x="142" y="111"/>
                </a:cubicBezTo>
                <a:cubicBezTo>
                  <a:pt x="141" y="113"/>
                  <a:pt x="142" y="113"/>
                  <a:pt x="141" y="113"/>
                </a:cubicBezTo>
                <a:cubicBezTo>
                  <a:pt x="140" y="113"/>
                  <a:pt x="136" y="116"/>
                  <a:pt x="136" y="117"/>
                </a:cubicBezTo>
                <a:close/>
                <a:moveTo>
                  <a:pt x="153" y="123"/>
                </a:moveTo>
                <a:cubicBezTo>
                  <a:pt x="154" y="123"/>
                  <a:pt x="157" y="120"/>
                  <a:pt x="156" y="120"/>
                </a:cubicBezTo>
                <a:cubicBezTo>
                  <a:pt x="155" y="121"/>
                  <a:pt x="152" y="123"/>
                  <a:pt x="153" y="123"/>
                </a:cubicBezTo>
                <a:close/>
                <a:moveTo>
                  <a:pt x="137" y="109"/>
                </a:moveTo>
                <a:cubicBezTo>
                  <a:pt x="139" y="108"/>
                  <a:pt x="141" y="106"/>
                  <a:pt x="141" y="106"/>
                </a:cubicBezTo>
                <a:cubicBezTo>
                  <a:pt x="139" y="107"/>
                  <a:pt x="137" y="109"/>
                  <a:pt x="137" y="109"/>
                </a:cubicBezTo>
                <a:close/>
                <a:moveTo>
                  <a:pt x="136" y="114"/>
                </a:moveTo>
                <a:cubicBezTo>
                  <a:pt x="138" y="114"/>
                  <a:pt x="137" y="113"/>
                  <a:pt x="137" y="115"/>
                </a:cubicBezTo>
                <a:cubicBezTo>
                  <a:pt x="138" y="114"/>
                  <a:pt x="138" y="113"/>
                  <a:pt x="141" y="111"/>
                </a:cubicBezTo>
                <a:cubicBezTo>
                  <a:pt x="142" y="110"/>
                  <a:pt x="141" y="111"/>
                  <a:pt x="140" y="111"/>
                </a:cubicBezTo>
                <a:cubicBezTo>
                  <a:pt x="141" y="110"/>
                  <a:pt x="142" y="110"/>
                  <a:pt x="143" y="109"/>
                </a:cubicBezTo>
                <a:cubicBezTo>
                  <a:pt x="143" y="109"/>
                  <a:pt x="144" y="108"/>
                  <a:pt x="143" y="108"/>
                </a:cubicBezTo>
                <a:cubicBezTo>
                  <a:pt x="141" y="111"/>
                  <a:pt x="139" y="111"/>
                  <a:pt x="136" y="114"/>
                </a:cubicBezTo>
                <a:close/>
                <a:moveTo>
                  <a:pt x="142" y="117"/>
                </a:moveTo>
                <a:cubicBezTo>
                  <a:pt x="140" y="118"/>
                  <a:pt x="142" y="116"/>
                  <a:pt x="144" y="115"/>
                </a:cubicBezTo>
                <a:cubicBezTo>
                  <a:pt x="144" y="114"/>
                  <a:pt x="142" y="115"/>
                  <a:pt x="141" y="116"/>
                </a:cubicBezTo>
                <a:cubicBezTo>
                  <a:pt x="141" y="116"/>
                  <a:pt x="141" y="117"/>
                  <a:pt x="140" y="117"/>
                </a:cubicBezTo>
                <a:cubicBezTo>
                  <a:pt x="137" y="118"/>
                  <a:pt x="139" y="119"/>
                  <a:pt x="136" y="120"/>
                </a:cubicBezTo>
                <a:cubicBezTo>
                  <a:pt x="136" y="121"/>
                  <a:pt x="133" y="123"/>
                  <a:pt x="132" y="124"/>
                </a:cubicBezTo>
                <a:cubicBezTo>
                  <a:pt x="133" y="124"/>
                  <a:pt x="131" y="125"/>
                  <a:pt x="131" y="126"/>
                </a:cubicBezTo>
                <a:cubicBezTo>
                  <a:pt x="133" y="124"/>
                  <a:pt x="135" y="122"/>
                  <a:pt x="134" y="124"/>
                </a:cubicBezTo>
                <a:cubicBezTo>
                  <a:pt x="135" y="124"/>
                  <a:pt x="139" y="121"/>
                  <a:pt x="138" y="121"/>
                </a:cubicBezTo>
                <a:cubicBezTo>
                  <a:pt x="137" y="121"/>
                  <a:pt x="135" y="124"/>
                  <a:pt x="135" y="123"/>
                </a:cubicBezTo>
                <a:cubicBezTo>
                  <a:pt x="136" y="122"/>
                  <a:pt x="135" y="122"/>
                  <a:pt x="137" y="121"/>
                </a:cubicBezTo>
                <a:cubicBezTo>
                  <a:pt x="139" y="119"/>
                  <a:pt x="142" y="117"/>
                  <a:pt x="142" y="117"/>
                </a:cubicBezTo>
                <a:close/>
                <a:moveTo>
                  <a:pt x="143" y="118"/>
                </a:moveTo>
                <a:cubicBezTo>
                  <a:pt x="141" y="119"/>
                  <a:pt x="141" y="119"/>
                  <a:pt x="141" y="119"/>
                </a:cubicBezTo>
                <a:cubicBezTo>
                  <a:pt x="140" y="120"/>
                  <a:pt x="140" y="120"/>
                  <a:pt x="141" y="121"/>
                </a:cubicBezTo>
                <a:cubicBezTo>
                  <a:pt x="143" y="119"/>
                  <a:pt x="142" y="119"/>
                  <a:pt x="143" y="118"/>
                </a:cubicBezTo>
                <a:cubicBezTo>
                  <a:pt x="143" y="119"/>
                  <a:pt x="144" y="118"/>
                  <a:pt x="145" y="117"/>
                </a:cubicBezTo>
                <a:cubicBezTo>
                  <a:pt x="143" y="118"/>
                  <a:pt x="144" y="117"/>
                  <a:pt x="143" y="118"/>
                </a:cubicBezTo>
                <a:close/>
                <a:moveTo>
                  <a:pt x="146" y="128"/>
                </a:moveTo>
                <a:cubicBezTo>
                  <a:pt x="147" y="128"/>
                  <a:pt x="145" y="129"/>
                  <a:pt x="145" y="130"/>
                </a:cubicBezTo>
                <a:cubicBezTo>
                  <a:pt x="146" y="129"/>
                  <a:pt x="146" y="129"/>
                  <a:pt x="148" y="128"/>
                </a:cubicBezTo>
                <a:cubicBezTo>
                  <a:pt x="147" y="128"/>
                  <a:pt x="147" y="127"/>
                  <a:pt x="148" y="127"/>
                </a:cubicBezTo>
                <a:cubicBezTo>
                  <a:pt x="147" y="127"/>
                  <a:pt x="146" y="128"/>
                  <a:pt x="146" y="128"/>
                </a:cubicBezTo>
                <a:close/>
                <a:moveTo>
                  <a:pt x="133" y="117"/>
                </a:moveTo>
                <a:cubicBezTo>
                  <a:pt x="133" y="118"/>
                  <a:pt x="134" y="117"/>
                  <a:pt x="135" y="117"/>
                </a:cubicBezTo>
                <a:cubicBezTo>
                  <a:pt x="136" y="116"/>
                  <a:pt x="137" y="115"/>
                  <a:pt x="137" y="115"/>
                </a:cubicBezTo>
                <a:cubicBezTo>
                  <a:pt x="136" y="116"/>
                  <a:pt x="135" y="115"/>
                  <a:pt x="133" y="117"/>
                </a:cubicBezTo>
                <a:close/>
                <a:moveTo>
                  <a:pt x="144" y="129"/>
                </a:moveTo>
                <a:cubicBezTo>
                  <a:pt x="143" y="129"/>
                  <a:pt x="141" y="129"/>
                  <a:pt x="139" y="132"/>
                </a:cubicBezTo>
                <a:cubicBezTo>
                  <a:pt x="139" y="133"/>
                  <a:pt x="145" y="129"/>
                  <a:pt x="146" y="127"/>
                </a:cubicBezTo>
                <a:cubicBezTo>
                  <a:pt x="145" y="128"/>
                  <a:pt x="144" y="128"/>
                  <a:pt x="144" y="129"/>
                </a:cubicBezTo>
                <a:close/>
                <a:moveTo>
                  <a:pt x="133" y="117"/>
                </a:moveTo>
                <a:cubicBezTo>
                  <a:pt x="132" y="118"/>
                  <a:pt x="132" y="117"/>
                  <a:pt x="131" y="118"/>
                </a:cubicBezTo>
                <a:cubicBezTo>
                  <a:pt x="131" y="119"/>
                  <a:pt x="133" y="117"/>
                  <a:pt x="135" y="116"/>
                </a:cubicBezTo>
                <a:cubicBezTo>
                  <a:pt x="134" y="116"/>
                  <a:pt x="136" y="114"/>
                  <a:pt x="134" y="115"/>
                </a:cubicBezTo>
                <a:cubicBezTo>
                  <a:pt x="134" y="116"/>
                  <a:pt x="134" y="116"/>
                  <a:pt x="133" y="117"/>
                </a:cubicBezTo>
                <a:close/>
                <a:moveTo>
                  <a:pt x="138" y="122"/>
                </a:moveTo>
                <a:cubicBezTo>
                  <a:pt x="137" y="123"/>
                  <a:pt x="137" y="123"/>
                  <a:pt x="139" y="122"/>
                </a:cubicBezTo>
                <a:cubicBezTo>
                  <a:pt x="140" y="121"/>
                  <a:pt x="140" y="120"/>
                  <a:pt x="138" y="122"/>
                </a:cubicBezTo>
                <a:close/>
                <a:moveTo>
                  <a:pt x="139" y="137"/>
                </a:moveTo>
                <a:cubicBezTo>
                  <a:pt x="141" y="135"/>
                  <a:pt x="141" y="137"/>
                  <a:pt x="139" y="138"/>
                </a:cubicBezTo>
                <a:cubicBezTo>
                  <a:pt x="140" y="137"/>
                  <a:pt x="141" y="137"/>
                  <a:pt x="142" y="136"/>
                </a:cubicBezTo>
                <a:cubicBezTo>
                  <a:pt x="142" y="135"/>
                  <a:pt x="142" y="135"/>
                  <a:pt x="142" y="135"/>
                </a:cubicBezTo>
                <a:cubicBezTo>
                  <a:pt x="142" y="135"/>
                  <a:pt x="143" y="134"/>
                  <a:pt x="144" y="134"/>
                </a:cubicBezTo>
                <a:cubicBezTo>
                  <a:pt x="142" y="136"/>
                  <a:pt x="138" y="139"/>
                  <a:pt x="138" y="140"/>
                </a:cubicBezTo>
                <a:cubicBezTo>
                  <a:pt x="138" y="140"/>
                  <a:pt x="137" y="141"/>
                  <a:pt x="136" y="141"/>
                </a:cubicBezTo>
                <a:cubicBezTo>
                  <a:pt x="138" y="140"/>
                  <a:pt x="138" y="139"/>
                  <a:pt x="139" y="138"/>
                </a:cubicBezTo>
                <a:cubicBezTo>
                  <a:pt x="139" y="137"/>
                  <a:pt x="136" y="138"/>
                  <a:pt x="133" y="141"/>
                </a:cubicBezTo>
                <a:cubicBezTo>
                  <a:pt x="134" y="141"/>
                  <a:pt x="136" y="139"/>
                  <a:pt x="137" y="139"/>
                </a:cubicBezTo>
                <a:cubicBezTo>
                  <a:pt x="137" y="139"/>
                  <a:pt x="138" y="139"/>
                  <a:pt x="138" y="139"/>
                </a:cubicBezTo>
                <a:cubicBezTo>
                  <a:pt x="135" y="142"/>
                  <a:pt x="132" y="145"/>
                  <a:pt x="132" y="146"/>
                </a:cubicBezTo>
                <a:cubicBezTo>
                  <a:pt x="133" y="145"/>
                  <a:pt x="135" y="144"/>
                  <a:pt x="135" y="143"/>
                </a:cubicBezTo>
                <a:cubicBezTo>
                  <a:pt x="134" y="144"/>
                  <a:pt x="134" y="144"/>
                  <a:pt x="134" y="144"/>
                </a:cubicBezTo>
                <a:cubicBezTo>
                  <a:pt x="135" y="144"/>
                  <a:pt x="136" y="142"/>
                  <a:pt x="136" y="142"/>
                </a:cubicBezTo>
                <a:cubicBezTo>
                  <a:pt x="137" y="142"/>
                  <a:pt x="134" y="145"/>
                  <a:pt x="137" y="143"/>
                </a:cubicBezTo>
                <a:cubicBezTo>
                  <a:pt x="136" y="142"/>
                  <a:pt x="139" y="141"/>
                  <a:pt x="140" y="141"/>
                </a:cubicBezTo>
                <a:cubicBezTo>
                  <a:pt x="139" y="140"/>
                  <a:pt x="141" y="139"/>
                  <a:pt x="141" y="139"/>
                </a:cubicBezTo>
                <a:cubicBezTo>
                  <a:pt x="140" y="139"/>
                  <a:pt x="140" y="139"/>
                  <a:pt x="141" y="138"/>
                </a:cubicBezTo>
                <a:cubicBezTo>
                  <a:pt x="144" y="136"/>
                  <a:pt x="146" y="134"/>
                  <a:pt x="148" y="133"/>
                </a:cubicBezTo>
                <a:cubicBezTo>
                  <a:pt x="147" y="133"/>
                  <a:pt x="143" y="135"/>
                  <a:pt x="146" y="132"/>
                </a:cubicBezTo>
                <a:cubicBezTo>
                  <a:pt x="143" y="133"/>
                  <a:pt x="141" y="134"/>
                  <a:pt x="139" y="137"/>
                </a:cubicBezTo>
                <a:close/>
                <a:moveTo>
                  <a:pt x="142" y="131"/>
                </a:moveTo>
                <a:cubicBezTo>
                  <a:pt x="142" y="131"/>
                  <a:pt x="143" y="132"/>
                  <a:pt x="144" y="130"/>
                </a:cubicBezTo>
                <a:cubicBezTo>
                  <a:pt x="144" y="130"/>
                  <a:pt x="144" y="130"/>
                  <a:pt x="144" y="129"/>
                </a:cubicBezTo>
                <a:cubicBezTo>
                  <a:pt x="144" y="130"/>
                  <a:pt x="143" y="130"/>
                  <a:pt x="142" y="131"/>
                </a:cubicBezTo>
                <a:close/>
                <a:moveTo>
                  <a:pt x="142" y="143"/>
                </a:moveTo>
                <a:cubicBezTo>
                  <a:pt x="142" y="143"/>
                  <a:pt x="145" y="140"/>
                  <a:pt x="145" y="142"/>
                </a:cubicBezTo>
                <a:cubicBezTo>
                  <a:pt x="147" y="140"/>
                  <a:pt x="149" y="139"/>
                  <a:pt x="150" y="138"/>
                </a:cubicBezTo>
                <a:cubicBezTo>
                  <a:pt x="148" y="139"/>
                  <a:pt x="147" y="140"/>
                  <a:pt x="146" y="140"/>
                </a:cubicBezTo>
                <a:cubicBezTo>
                  <a:pt x="147" y="139"/>
                  <a:pt x="147" y="139"/>
                  <a:pt x="148" y="138"/>
                </a:cubicBezTo>
                <a:cubicBezTo>
                  <a:pt x="147" y="139"/>
                  <a:pt x="150" y="137"/>
                  <a:pt x="150" y="137"/>
                </a:cubicBezTo>
                <a:cubicBezTo>
                  <a:pt x="148" y="138"/>
                  <a:pt x="142" y="142"/>
                  <a:pt x="142" y="143"/>
                </a:cubicBezTo>
                <a:close/>
                <a:moveTo>
                  <a:pt x="125" y="125"/>
                </a:moveTo>
                <a:cubicBezTo>
                  <a:pt x="126" y="125"/>
                  <a:pt x="128" y="123"/>
                  <a:pt x="128" y="124"/>
                </a:cubicBezTo>
                <a:cubicBezTo>
                  <a:pt x="126" y="126"/>
                  <a:pt x="124" y="127"/>
                  <a:pt x="124" y="128"/>
                </a:cubicBezTo>
                <a:cubicBezTo>
                  <a:pt x="129" y="124"/>
                  <a:pt x="129" y="124"/>
                  <a:pt x="129" y="124"/>
                </a:cubicBezTo>
                <a:cubicBezTo>
                  <a:pt x="128" y="123"/>
                  <a:pt x="132" y="121"/>
                  <a:pt x="131" y="120"/>
                </a:cubicBezTo>
                <a:cubicBezTo>
                  <a:pt x="129" y="122"/>
                  <a:pt x="127" y="123"/>
                  <a:pt x="125" y="125"/>
                </a:cubicBezTo>
                <a:close/>
                <a:moveTo>
                  <a:pt x="131" y="122"/>
                </a:moveTo>
                <a:cubicBezTo>
                  <a:pt x="132" y="122"/>
                  <a:pt x="131" y="122"/>
                  <a:pt x="131" y="123"/>
                </a:cubicBezTo>
                <a:cubicBezTo>
                  <a:pt x="132" y="122"/>
                  <a:pt x="132" y="121"/>
                  <a:pt x="133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33" y="120"/>
                  <a:pt x="135" y="117"/>
                  <a:pt x="131" y="119"/>
                </a:cubicBezTo>
                <a:cubicBezTo>
                  <a:pt x="131" y="120"/>
                  <a:pt x="134" y="119"/>
                  <a:pt x="131" y="122"/>
                </a:cubicBezTo>
                <a:close/>
                <a:moveTo>
                  <a:pt x="139" y="130"/>
                </a:moveTo>
                <a:cubicBezTo>
                  <a:pt x="138" y="132"/>
                  <a:pt x="142" y="129"/>
                  <a:pt x="142" y="129"/>
                </a:cubicBezTo>
                <a:lnTo>
                  <a:pt x="139" y="130"/>
                </a:lnTo>
                <a:close/>
                <a:moveTo>
                  <a:pt x="133" y="129"/>
                </a:moveTo>
                <a:cubicBezTo>
                  <a:pt x="135" y="127"/>
                  <a:pt x="136" y="126"/>
                  <a:pt x="135" y="126"/>
                </a:cubicBezTo>
                <a:cubicBezTo>
                  <a:pt x="133" y="128"/>
                  <a:pt x="132" y="129"/>
                  <a:pt x="133" y="129"/>
                </a:cubicBezTo>
                <a:close/>
                <a:moveTo>
                  <a:pt x="129" y="121"/>
                </a:moveTo>
                <a:cubicBezTo>
                  <a:pt x="128" y="120"/>
                  <a:pt x="126" y="121"/>
                  <a:pt x="124" y="124"/>
                </a:cubicBezTo>
                <a:cubicBezTo>
                  <a:pt x="125" y="123"/>
                  <a:pt x="125" y="123"/>
                  <a:pt x="124" y="124"/>
                </a:cubicBezTo>
                <a:cubicBezTo>
                  <a:pt x="123" y="124"/>
                  <a:pt x="121" y="127"/>
                  <a:pt x="120" y="128"/>
                </a:cubicBezTo>
                <a:cubicBezTo>
                  <a:pt x="121" y="128"/>
                  <a:pt x="121" y="128"/>
                  <a:pt x="120" y="130"/>
                </a:cubicBezTo>
                <a:cubicBezTo>
                  <a:pt x="121" y="129"/>
                  <a:pt x="121" y="129"/>
                  <a:pt x="121" y="129"/>
                </a:cubicBezTo>
                <a:cubicBezTo>
                  <a:pt x="125" y="126"/>
                  <a:pt x="124" y="125"/>
                  <a:pt x="128" y="123"/>
                </a:cubicBezTo>
                <a:cubicBezTo>
                  <a:pt x="127" y="122"/>
                  <a:pt x="126" y="123"/>
                  <a:pt x="129" y="121"/>
                </a:cubicBezTo>
                <a:close/>
                <a:moveTo>
                  <a:pt x="129" y="131"/>
                </a:moveTo>
                <a:cubicBezTo>
                  <a:pt x="130" y="130"/>
                  <a:pt x="133" y="127"/>
                  <a:pt x="134" y="126"/>
                </a:cubicBezTo>
                <a:cubicBezTo>
                  <a:pt x="131" y="128"/>
                  <a:pt x="130" y="130"/>
                  <a:pt x="129" y="131"/>
                </a:cubicBezTo>
                <a:close/>
                <a:moveTo>
                  <a:pt x="133" y="136"/>
                </a:moveTo>
                <a:cubicBezTo>
                  <a:pt x="135" y="136"/>
                  <a:pt x="137" y="136"/>
                  <a:pt x="139" y="133"/>
                </a:cubicBezTo>
                <a:cubicBezTo>
                  <a:pt x="136" y="135"/>
                  <a:pt x="136" y="134"/>
                  <a:pt x="133" y="136"/>
                </a:cubicBezTo>
                <a:close/>
                <a:moveTo>
                  <a:pt x="124" y="131"/>
                </a:moveTo>
                <a:cubicBezTo>
                  <a:pt x="125" y="131"/>
                  <a:pt x="125" y="131"/>
                  <a:pt x="124" y="132"/>
                </a:cubicBezTo>
                <a:cubicBezTo>
                  <a:pt x="126" y="131"/>
                  <a:pt x="131" y="127"/>
                  <a:pt x="128" y="128"/>
                </a:cubicBezTo>
                <a:cubicBezTo>
                  <a:pt x="128" y="129"/>
                  <a:pt x="126" y="130"/>
                  <a:pt x="124" y="131"/>
                </a:cubicBezTo>
                <a:close/>
                <a:moveTo>
                  <a:pt x="121" y="127"/>
                </a:moveTo>
                <a:cubicBezTo>
                  <a:pt x="121" y="126"/>
                  <a:pt x="121" y="125"/>
                  <a:pt x="123" y="124"/>
                </a:cubicBezTo>
                <a:cubicBezTo>
                  <a:pt x="120" y="126"/>
                  <a:pt x="117" y="127"/>
                  <a:pt x="117" y="128"/>
                </a:cubicBezTo>
                <a:cubicBezTo>
                  <a:pt x="118" y="128"/>
                  <a:pt x="120" y="126"/>
                  <a:pt x="121" y="126"/>
                </a:cubicBezTo>
                <a:cubicBezTo>
                  <a:pt x="120" y="126"/>
                  <a:pt x="119" y="128"/>
                  <a:pt x="121" y="127"/>
                </a:cubicBezTo>
                <a:close/>
                <a:moveTo>
                  <a:pt x="120" y="131"/>
                </a:moveTo>
                <a:cubicBezTo>
                  <a:pt x="121" y="131"/>
                  <a:pt x="122" y="131"/>
                  <a:pt x="124" y="129"/>
                </a:cubicBezTo>
                <a:cubicBezTo>
                  <a:pt x="124" y="128"/>
                  <a:pt x="121" y="130"/>
                  <a:pt x="120" y="131"/>
                </a:cubicBezTo>
                <a:close/>
                <a:moveTo>
                  <a:pt x="119" y="140"/>
                </a:moveTo>
                <a:cubicBezTo>
                  <a:pt x="121" y="139"/>
                  <a:pt x="122" y="137"/>
                  <a:pt x="124" y="135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1" y="137"/>
                  <a:pt x="119" y="139"/>
                  <a:pt x="119" y="140"/>
                </a:cubicBezTo>
                <a:close/>
                <a:moveTo>
                  <a:pt x="117" y="131"/>
                </a:moveTo>
                <a:cubicBezTo>
                  <a:pt x="119" y="130"/>
                  <a:pt x="117" y="130"/>
                  <a:pt x="118" y="129"/>
                </a:cubicBezTo>
                <a:cubicBezTo>
                  <a:pt x="116" y="131"/>
                  <a:pt x="116" y="131"/>
                  <a:pt x="117" y="131"/>
                </a:cubicBezTo>
                <a:close/>
                <a:moveTo>
                  <a:pt x="112" y="133"/>
                </a:moveTo>
                <a:cubicBezTo>
                  <a:pt x="112" y="134"/>
                  <a:pt x="114" y="132"/>
                  <a:pt x="113" y="133"/>
                </a:cubicBezTo>
                <a:cubicBezTo>
                  <a:pt x="117" y="130"/>
                  <a:pt x="114" y="131"/>
                  <a:pt x="112" y="133"/>
                </a:cubicBezTo>
                <a:close/>
                <a:moveTo>
                  <a:pt x="117" y="138"/>
                </a:moveTo>
                <a:cubicBezTo>
                  <a:pt x="116" y="140"/>
                  <a:pt x="113" y="143"/>
                  <a:pt x="114" y="143"/>
                </a:cubicBezTo>
                <a:cubicBezTo>
                  <a:pt x="117" y="140"/>
                  <a:pt x="116" y="140"/>
                  <a:pt x="119" y="137"/>
                </a:cubicBezTo>
                <a:cubicBezTo>
                  <a:pt x="118" y="138"/>
                  <a:pt x="118" y="137"/>
                  <a:pt x="117" y="138"/>
                </a:cubicBezTo>
                <a:close/>
                <a:moveTo>
                  <a:pt x="114" y="157"/>
                </a:moveTo>
                <a:cubicBezTo>
                  <a:pt x="112" y="158"/>
                  <a:pt x="113" y="158"/>
                  <a:pt x="111" y="158"/>
                </a:cubicBezTo>
                <a:cubicBezTo>
                  <a:pt x="113" y="158"/>
                  <a:pt x="109" y="161"/>
                  <a:pt x="109" y="161"/>
                </a:cubicBezTo>
                <a:cubicBezTo>
                  <a:pt x="111" y="159"/>
                  <a:pt x="109" y="160"/>
                  <a:pt x="108" y="161"/>
                </a:cubicBezTo>
                <a:cubicBezTo>
                  <a:pt x="108" y="162"/>
                  <a:pt x="107" y="163"/>
                  <a:pt x="107" y="164"/>
                </a:cubicBezTo>
                <a:cubicBezTo>
                  <a:pt x="105" y="166"/>
                  <a:pt x="105" y="164"/>
                  <a:pt x="102" y="167"/>
                </a:cubicBezTo>
                <a:cubicBezTo>
                  <a:pt x="102" y="169"/>
                  <a:pt x="103" y="167"/>
                  <a:pt x="104" y="167"/>
                </a:cubicBezTo>
                <a:cubicBezTo>
                  <a:pt x="103" y="168"/>
                  <a:pt x="102" y="168"/>
                  <a:pt x="101" y="169"/>
                </a:cubicBezTo>
                <a:cubicBezTo>
                  <a:pt x="103" y="169"/>
                  <a:pt x="106" y="166"/>
                  <a:pt x="107" y="164"/>
                </a:cubicBezTo>
                <a:cubicBezTo>
                  <a:pt x="106" y="167"/>
                  <a:pt x="101" y="172"/>
                  <a:pt x="99" y="173"/>
                </a:cubicBezTo>
                <a:cubicBezTo>
                  <a:pt x="99" y="173"/>
                  <a:pt x="99" y="175"/>
                  <a:pt x="98" y="175"/>
                </a:cubicBezTo>
                <a:cubicBezTo>
                  <a:pt x="98" y="175"/>
                  <a:pt x="99" y="175"/>
                  <a:pt x="98" y="175"/>
                </a:cubicBezTo>
                <a:cubicBezTo>
                  <a:pt x="99" y="175"/>
                  <a:pt x="98" y="175"/>
                  <a:pt x="99" y="175"/>
                </a:cubicBezTo>
                <a:cubicBezTo>
                  <a:pt x="99" y="175"/>
                  <a:pt x="100" y="174"/>
                  <a:pt x="100" y="174"/>
                </a:cubicBezTo>
                <a:cubicBezTo>
                  <a:pt x="100" y="174"/>
                  <a:pt x="100" y="174"/>
                  <a:pt x="100" y="174"/>
                </a:cubicBezTo>
                <a:cubicBezTo>
                  <a:pt x="101" y="172"/>
                  <a:pt x="101" y="172"/>
                  <a:pt x="101" y="172"/>
                </a:cubicBezTo>
                <a:cubicBezTo>
                  <a:pt x="102" y="172"/>
                  <a:pt x="103" y="171"/>
                  <a:pt x="104" y="170"/>
                </a:cubicBezTo>
                <a:cubicBezTo>
                  <a:pt x="103" y="170"/>
                  <a:pt x="106" y="168"/>
                  <a:pt x="106" y="167"/>
                </a:cubicBezTo>
                <a:cubicBezTo>
                  <a:pt x="108" y="166"/>
                  <a:pt x="114" y="158"/>
                  <a:pt x="117" y="157"/>
                </a:cubicBezTo>
                <a:cubicBezTo>
                  <a:pt x="117" y="157"/>
                  <a:pt x="116" y="157"/>
                  <a:pt x="117" y="156"/>
                </a:cubicBezTo>
                <a:cubicBezTo>
                  <a:pt x="119" y="155"/>
                  <a:pt x="120" y="153"/>
                  <a:pt x="123" y="151"/>
                </a:cubicBezTo>
                <a:cubicBezTo>
                  <a:pt x="122" y="150"/>
                  <a:pt x="125" y="150"/>
                  <a:pt x="126" y="148"/>
                </a:cubicBezTo>
                <a:cubicBezTo>
                  <a:pt x="126" y="148"/>
                  <a:pt x="127" y="147"/>
                  <a:pt x="126" y="147"/>
                </a:cubicBezTo>
                <a:cubicBezTo>
                  <a:pt x="123" y="150"/>
                  <a:pt x="122" y="148"/>
                  <a:pt x="120" y="151"/>
                </a:cubicBezTo>
                <a:cubicBezTo>
                  <a:pt x="121" y="150"/>
                  <a:pt x="120" y="153"/>
                  <a:pt x="119" y="153"/>
                </a:cubicBezTo>
                <a:cubicBezTo>
                  <a:pt x="119" y="152"/>
                  <a:pt x="117" y="155"/>
                  <a:pt x="116" y="155"/>
                </a:cubicBezTo>
                <a:cubicBezTo>
                  <a:pt x="117" y="154"/>
                  <a:pt x="118" y="153"/>
                  <a:pt x="118" y="152"/>
                </a:cubicBezTo>
                <a:cubicBezTo>
                  <a:pt x="117" y="154"/>
                  <a:pt x="116" y="154"/>
                  <a:pt x="116" y="154"/>
                </a:cubicBezTo>
                <a:cubicBezTo>
                  <a:pt x="116" y="154"/>
                  <a:pt x="117" y="153"/>
                  <a:pt x="117" y="153"/>
                </a:cubicBezTo>
                <a:cubicBezTo>
                  <a:pt x="115" y="155"/>
                  <a:pt x="115" y="155"/>
                  <a:pt x="114" y="157"/>
                </a:cubicBezTo>
                <a:close/>
                <a:moveTo>
                  <a:pt x="119" y="151"/>
                </a:moveTo>
                <a:cubicBezTo>
                  <a:pt x="120" y="150"/>
                  <a:pt x="121" y="149"/>
                  <a:pt x="121" y="148"/>
                </a:cubicBezTo>
                <a:cubicBezTo>
                  <a:pt x="120" y="149"/>
                  <a:pt x="119" y="149"/>
                  <a:pt x="118" y="151"/>
                </a:cubicBezTo>
                <a:cubicBezTo>
                  <a:pt x="118" y="152"/>
                  <a:pt x="119" y="150"/>
                  <a:pt x="120" y="150"/>
                </a:cubicBezTo>
                <a:cubicBezTo>
                  <a:pt x="119" y="151"/>
                  <a:pt x="118" y="152"/>
                  <a:pt x="119" y="151"/>
                </a:cubicBezTo>
                <a:close/>
                <a:moveTo>
                  <a:pt x="124" y="159"/>
                </a:moveTo>
                <a:cubicBezTo>
                  <a:pt x="125" y="159"/>
                  <a:pt x="128" y="159"/>
                  <a:pt x="128" y="157"/>
                </a:cubicBezTo>
                <a:cubicBezTo>
                  <a:pt x="125" y="160"/>
                  <a:pt x="127" y="156"/>
                  <a:pt x="124" y="159"/>
                </a:cubicBezTo>
                <a:close/>
                <a:moveTo>
                  <a:pt x="112" y="142"/>
                </a:moveTo>
                <a:cubicBezTo>
                  <a:pt x="110" y="143"/>
                  <a:pt x="109" y="144"/>
                  <a:pt x="109" y="145"/>
                </a:cubicBezTo>
                <a:cubicBezTo>
                  <a:pt x="110" y="145"/>
                  <a:pt x="111" y="143"/>
                  <a:pt x="112" y="142"/>
                </a:cubicBezTo>
                <a:cubicBezTo>
                  <a:pt x="112" y="143"/>
                  <a:pt x="112" y="143"/>
                  <a:pt x="113" y="142"/>
                </a:cubicBezTo>
                <a:cubicBezTo>
                  <a:pt x="113" y="142"/>
                  <a:pt x="112" y="142"/>
                  <a:pt x="112" y="142"/>
                </a:cubicBezTo>
                <a:close/>
                <a:moveTo>
                  <a:pt x="114" y="170"/>
                </a:moveTo>
                <a:cubicBezTo>
                  <a:pt x="115" y="170"/>
                  <a:pt x="118" y="166"/>
                  <a:pt x="117" y="166"/>
                </a:cubicBezTo>
                <a:cubicBezTo>
                  <a:pt x="115" y="168"/>
                  <a:pt x="116" y="167"/>
                  <a:pt x="114" y="170"/>
                </a:cubicBezTo>
                <a:close/>
                <a:moveTo>
                  <a:pt x="88" y="182"/>
                </a:moveTo>
                <a:cubicBezTo>
                  <a:pt x="88" y="182"/>
                  <a:pt x="89" y="182"/>
                  <a:pt x="89" y="181"/>
                </a:cubicBezTo>
                <a:cubicBezTo>
                  <a:pt x="88" y="181"/>
                  <a:pt x="88" y="182"/>
                  <a:pt x="88" y="182"/>
                </a:cubicBezTo>
                <a:close/>
                <a:moveTo>
                  <a:pt x="108" y="144"/>
                </a:moveTo>
                <a:cubicBezTo>
                  <a:pt x="106" y="144"/>
                  <a:pt x="109" y="142"/>
                  <a:pt x="108" y="142"/>
                </a:cubicBezTo>
                <a:cubicBezTo>
                  <a:pt x="107" y="142"/>
                  <a:pt x="103" y="145"/>
                  <a:pt x="103" y="145"/>
                </a:cubicBezTo>
                <a:cubicBezTo>
                  <a:pt x="105" y="144"/>
                  <a:pt x="106" y="145"/>
                  <a:pt x="107" y="144"/>
                </a:cubicBezTo>
                <a:cubicBezTo>
                  <a:pt x="109" y="143"/>
                  <a:pt x="109" y="143"/>
                  <a:pt x="110" y="141"/>
                </a:cubicBezTo>
                <a:cubicBezTo>
                  <a:pt x="110" y="141"/>
                  <a:pt x="110" y="141"/>
                  <a:pt x="110" y="141"/>
                </a:cubicBezTo>
                <a:cubicBezTo>
                  <a:pt x="107" y="143"/>
                  <a:pt x="110" y="142"/>
                  <a:pt x="108" y="144"/>
                </a:cubicBezTo>
                <a:close/>
                <a:moveTo>
                  <a:pt x="802" y="247"/>
                </a:moveTo>
                <a:cubicBezTo>
                  <a:pt x="799" y="242"/>
                  <a:pt x="799" y="242"/>
                  <a:pt x="799" y="242"/>
                </a:cubicBezTo>
                <a:cubicBezTo>
                  <a:pt x="798" y="242"/>
                  <a:pt x="801" y="247"/>
                  <a:pt x="801" y="246"/>
                </a:cubicBezTo>
                <a:cubicBezTo>
                  <a:pt x="801" y="247"/>
                  <a:pt x="801" y="247"/>
                  <a:pt x="801" y="247"/>
                </a:cubicBezTo>
                <a:cubicBezTo>
                  <a:pt x="800" y="244"/>
                  <a:pt x="802" y="246"/>
                  <a:pt x="802" y="247"/>
                </a:cubicBezTo>
                <a:close/>
                <a:moveTo>
                  <a:pt x="596" y="44"/>
                </a:moveTo>
                <a:cubicBezTo>
                  <a:pt x="592" y="42"/>
                  <a:pt x="592" y="42"/>
                  <a:pt x="592" y="42"/>
                </a:cubicBezTo>
                <a:cubicBezTo>
                  <a:pt x="592" y="43"/>
                  <a:pt x="593" y="43"/>
                  <a:pt x="594" y="44"/>
                </a:cubicBezTo>
                <a:cubicBezTo>
                  <a:pt x="591" y="43"/>
                  <a:pt x="597" y="45"/>
                  <a:pt x="596" y="44"/>
                </a:cubicBezTo>
                <a:close/>
                <a:moveTo>
                  <a:pt x="493" y="9"/>
                </a:moveTo>
                <a:cubicBezTo>
                  <a:pt x="495" y="10"/>
                  <a:pt x="500" y="11"/>
                  <a:pt x="502" y="11"/>
                </a:cubicBezTo>
                <a:cubicBezTo>
                  <a:pt x="500" y="10"/>
                  <a:pt x="492" y="9"/>
                  <a:pt x="493" y="9"/>
                </a:cubicBezTo>
                <a:close/>
                <a:moveTo>
                  <a:pt x="467" y="5"/>
                </a:moveTo>
                <a:cubicBezTo>
                  <a:pt x="469" y="5"/>
                  <a:pt x="477" y="7"/>
                  <a:pt x="475" y="6"/>
                </a:cubicBezTo>
                <a:cubicBezTo>
                  <a:pt x="473" y="6"/>
                  <a:pt x="466" y="4"/>
                  <a:pt x="466" y="5"/>
                </a:cubicBezTo>
                <a:cubicBezTo>
                  <a:pt x="467" y="6"/>
                  <a:pt x="469" y="7"/>
                  <a:pt x="470" y="6"/>
                </a:cubicBezTo>
                <a:cubicBezTo>
                  <a:pt x="469" y="6"/>
                  <a:pt x="468" y="6"/>
                  <a:pt x="467" y="5"/>
                </a:cubicBezTo>
                <a:close/>
                <a:moveTo>
                  <a:pt x="411" y="0"/>
                </a:moveTo>
                <a:cubicBezTo>
                  <a:pt x="410" y="0"/>
                  <a:pt x="406" y="0"/>
                  <a:pt x="404" y="1"/>
                </a:cubicBezTo>
                <a:cubicBezTo>
                  <a:pt x="407" y="1"/>
                  <a:pt x="411" y="1"/>
                  <a:pt x="414" y="1"/>
                </a:cubicBezTo>
                <a:cubicBezTo>
                  <a:pt x="413" y="1"/>
                  <a:pt x="411" y="1"/>
                  <a:pt x="412" y="1"/>
                </a:cubicBezTo>
                <a:cubicBezTo>
                  <a:pt x="413" y="1"/>
                  <a:pt x="417" y="0"/>
                  <a:pt x="415" y="0"/>
                </a:cubicBezTo>
                <a:cubicBezTo>
                  <a:pt x="415" y="1"/>
                  <a:pt x="413" y="0"/>
                  <a:pt x="411" y="0"/>
                </a:cubicBezTo>
                <a:close/>
                <a:moveTo>
                  <a:pt x="394" y="50"/>
                </a:moveTo>
                <a:cubicBezTo>
                  <a:pt x="394" y="49"/>
                  <a:pt x="401" y="50"/>
                  <a:pt x="399" y="50"/>
                </a:cubicBezTo>
                <a:cubicBezTo>
                  <a:pt x="399" y="49"/>
                  <a:pt x="391" y="49"/>
                  <a:pt x="394" y="50"/>
                </a:cubicBezTo>
                <a:close/>
                <a:moveTo>
                  <a:pt x="388" y="50"/>
                </a:moveTo>
                <a:cubicBezTo>
                  <a:pt x="389" y="50"/>
                  <a:pt x="391" y="51"/>
                  <a:pt x="393" y="50"/>
                </a:cubicBezTo>
                <a:cubicBezTo>
                  <a:pt x="384" y="50"/>
                  <a:pt x="379" y="50"/>
                  <a:pt x="376" y="50"/>
                </a:cubicBezTo>
                <a:cubicBezTo>
                  <a:pt x="379" y="50"/>
                  <a:pt x="373" y="51"/>
                  <a:pt x="376" y="51"/>
                </a:cubicBezTo>
                <a:cubicBezTo>
                  <a:pt x="378" y="50"/>
                  <a:pt x="383" y="51"/>
                  <a:pt x="382" y="50"/>
                </a:cubicBezTo>
                <a:cubicBezTo>
                  <a:pt x="383" y="50"/>
                  <a:pt x="386" y="50"/>
                  <a:pt x="388" y="50"/>
                </a:cubicBezTo>
                <a:close/>
                <a:moveTo>
                  <a:pt x="350" y="7"/>
                </a:moveTo>
                <a:cubicBezTo>
                  <a:pt x="351" y="6"/>
                  <a:pt x="358" y="6"/>
                  <a:pt x="359" y="6"/>
                </a:cubicBezTo>
                <a:cubicBezTo>
                  <a:pt x="355" y="6"/>
                  <a:pt x="351" y="7"/>
                  <a:pt x="349" y="7"/>
                </a:cubicBezTo>
                <a:cubicBezTo>
                  <a:pt x="350" y="7"/>
                  <a:pt x="350" y="7"/>
                  <a:pt x="350" y="7"/>
                </a:cubicBezTo>
                <a:cubicBezTo>
                  <a:pt x="350" y="7"/>
                  <a:pt x="349" y="7"/>
                  <a:pt x="350" y="7"/>
                </a:cubicBezTo>
                <a:close/>
                <a:moveTo>
                  <a:pt x="350" y="8"/>
                </a:moveTo>
                <a:cubicBezTo>
                  <a:pt x="350" y="8"/>
                  <a:pt x="350" y="8"/>
                  <a:pt x="351" y="7"/>
                </a:cubicBezTo>
                <a:cubicBezTo>
                  <a:pt x="348" y="8"/>
                  <a:pt x="348" y="7"/>
                  <a:pt x="347" y="7"/>
                </a:cubicBezTo>
                <a:cubicBezTo>
                  <a:pt x="346" y="8"/>
                  <a:pt x="345" y="8"/>
                  <a:pt x="343" y="8"/>
                </a:cubicBezTo>
                <a:cubicBezTo>
                  <a:pt x="342" y="8"/>
                  <a:pt x="336" y="8"/>
                  <a:pt x="335" y="9"/>
                </a:cubicBezTo>
                <a:cubicBezTo>
                  <a:pt x="336" y="9"/>
                  <a:pt x="337" y="9"/>
                  <a:pt x="337" y="9"/>
                </a:cubicBezTo>
                <a:cubicBezTo>
                  <a:pt x="334" y="10"/>
                  <a:pt x="330" y="9"/>
                  <a:pt x="327" y="11"/>
                </a:cubicBezTo>
                <a:cubicBezTo>
                  <a:pt x="331" y="11"/>
                  <a:pt x="333" y="10"/>
                  <a:pt x="336" y="10"/>
                </a:cubicBezTo>
                <a:cubicBezTo>
                  <a:pt x="336" y="9"/>
                  <a:pt x="337" y="9"/>
                  <a:pt x="339" y="9"/>
                </a:cubicBezTo>
                <a:cubicBezTo>
                  <a:pt x="339" y="9"/>
                  <a:pt x="336" y="9"/>
                  <a:pt x="337" y="10"/>
                </a:cubicBezTo>
                <a:cubicBezTo>
                  <a:pt x="342" y="9"/>
                  <a:pt x="350" y="9"/>
                  <a:pt x="351" y="8"/>
                </a:cubicBezTo>
                <a:cubicBezTo>
                  <a:pt x="350" y="8"/>
                  <a:pt x="350" y="8"/>
                  <a:pt x="350" y="8"/>
                </a:cubicBezTo>
                <a:close/>
                <a:moveTo>
                  <a:pt x="314" y="14"/>
                </a:moveTo>
                <a:cubicBezTo>
                  <a:pt x="315" y="14"/>
                  <a:pt x="322" y="13"/>
                  <a:pt x="320" y="13"/>
                </a:cubicBezTo>
                <a:cubicBezTo>
                  <a:pt x="317" y="14"/>
                  <a:pt x="316" y="13"/>
                  <a:pt x="314" y="14"/>
                </a:cubicBezTo>
                <a:close/>
                <a:moveTo>
                  <a:pt x="241" y="77"/>
                </a:moveTo>
                <a:cubicBezTo>
                  <a:pt x="240" y="77"/>
                  <a:pt x="241" y="75"/>
                  <a:pt x="240" y="76"/>
                </a:cubicBezTo>
                <a:cubicBezTo>
                  <a:pt x="240" y="76"/>
                  <a:pt x="238" y="77"/>
                  <a:pt x="238" y="77"/>
                </a:cubicBezTo>
                <a:cubicBezTo>
                  <a:pt x="238" y="77"/>
                  <a:pt x="238" y="77"/>
                  <a:pt x="237" y="77"/>
                </a:cubicBezTo>
                <a:cubicBezTo>
                  <a:pt x="237" y="78"/>
                  <a:pt x="238" y="77"/>
                  <a:pt x="238" y="77"/>
                </a:cubicBezTo>
                <a:cubicBezTo>
                  <a:pt x="236" y="79"/>
                  <a:pt x="236" y="78"/>
                  <a:pt x="235" y="79"/>
                </a:cubicBezTo>
                <a:cubicBezTo>
                  <a:pt x="236" y="79"/>
                  <a:pt x="240" y="77"/>
                  <a:pt x="241" y="77"/>
                </a:cubicBezTo>
                <a:close/>
                <a:moveTo>
                  <a:pt x="232" y="80"/>
                </a:moveTo>
                <a:cubicBezTo>
                  <a:pt x="232" y="81"/>
                  <a:pt x="233" y="81"/>
                  <a:pt x="228" y="83"/>
                </a:cubicBezTo>
                <a:cubicBezTo>
                  <a:pt x="231" y="83"/>
                  <a:pt x="236" y="79"/>
                  <a:pt x="241" y="77"/>
                </a:cubicBezTo>
                <a:cubicBezTo>
                  <a:pt x="238" y="78"/>
                  <a:pt x="235" y="79"/>
                  <a:pt x="232" y="80"/>
                </a:cubicBezTo>
                <a:close/>
                <a:moveTo>
                  <a:pt x="222" y="84"/>
                </a:moveTo>
                <a:cubicBezTo>
                  <a:pt x="220" y="86"/>
                  <a:pt x="220" y="87"/>
                  <a:pt x="223" y="86"/>
                </a:cubicBezTo>
                <a:cubicBezTo>
                  <a:pt x="221" y="87"/>
                  <a:pt x="219" y="89"/>
                  <a:pt x="217" y="89"/>
                </a:cubicBezTo>
                <a:cubicBezTo>
                  <a:pt x="217" y="88"/>
                  <a:pt x="219" y="88"/>
                  <a:pt x="219" y="87"/>
                </a:cubicBezTo>
                <a:cubicBezTo>
                  <a:pt x="217" y="88"/>
                  <a:pt x="213" y="90"/>
                  <a:pt x="213" y="91"/>
                </a:cubicBezTo>
                <a:cubicBezTo>
                  <a:pt x="218" y="88"/>
                  <a:pt x="214" y="91"/>
                  <a:pt x="215" y="91"/>
                </a:cubicBezTo>
                <a:cubicBezTo>
                  <a:pt x="219" y="89"/>
                  <a:pt x="219" y="89"/>
                  <a:pt x="219" y="89"/>
                </a:cubicBezTo>
                <a:cubicBezTo>
                  <a:pt x="219" y="88"/>
                  <a:pt x="224" y="86"/>
                  <a:pt x="226" y="84"/>
                </a:cubicBezTo>
                <a:cubicBezTo>
                  <a:pt x="222" y="86"/>
                  <a:pt x="223" y="85"/>
                  <a:pt x="222" y="84"/>
                </a:cubicBezTo>
                <a:close/>
                <a:moveTo>
                  <a:pt x="214" y="101"/>
                </a:moveTo>
                <a:cubicBezTo>
                  <a:pt x="214" y="103"/>
                  <a:pt x="210" y="104"/>
                  <a:pt x="207" y="106"/>
                </a:cubicBezTo>
                <a:cubicBezTo>
                  <a:pt x="211" y="104"/>
                  <a:pt x="216" y="101"/>
                  <a:pt x="220" y="99"/>
                </a:cubicBezTo>
                <a:cubicBezTo>
                  <a:pt x="219" y="99"/>
                  <a:pt x="215" y="102"/>
                  <a:pt x="215" y="101"/>
                </a:cubicBezTo>
                <a:cubicBezTo>
                  <a:pt x="219" y="99"/>
                  <a:pt x="223" y="98"/>
                  <a:pt x="226" y="95"/>
                </a:cubicBezTo>
                <a:cubicBezTo>
                  <a:pt x="223" y="97"/>
                  <a:pt x="219" y="98"/>
                  <a:pt x="214" y="101"/>
                </a:cubicBezTo>
                <a:close/>
                <a:moveTo>
                  <a:pt x="211" y="86"/>
                </a:moveTo>
                <a:cubicBezTo>
                  <a:pt x="213" y="83"/>
                  <a:pt x="216" y="83"/>
                  <a:pt x="217" y="81"/>
                </a:cubicBezTo>
                <a:cubicBezTo>
                  <a:pt x="214" y="83"/>
                  <a:pt x="214" y="82"/>
                  <a:pt x="210" y="84"/>
                </a:cubicBezTo>
                <a:cubicBezTo>
                  <a:pt x="210" y="85"/>
                  <a:pt x="208" y="86"/>
                  <a:pt x="211" y="86"/>
                </a:cubicBezTo>
                <a:close/>
                <a:moveTo>
                  <a:pt x="210" y="82"/>
                </a:moveTo>
                <a:cubicBezTo>
                  <a:pt x="211" y="82"/>
                  <a:pt x="207" y="83"/>
                  <a:pt x="208" y="84"/>
                </a:cubicBezTo>
                <a:cubicBezTo>
                  <a:pt x="211" y="83"/>
                  <a:pt x="211" y="82"/>
                  <a:pt x="213" y="80"/>
                </a:cubicBezTo>
                <a:cubicBezTo>
                  <a:pt x="214" y="80"/>
                  <a:pt x="214" y="81"/>
                  <a:pt x="215" y="80"/>
                </a:cubicBezTo>
                <a:cubicBezTo>
                  <a:pt x="216" y="79"/>
                  <a:pt x="212" y="81"/>
                  <a:pt x="210" y="82"/>
                </a:cubicBezTo>
                <a:close/>
                <a:moveTo>
                  <a:pt x="203" y="100"/>
                </a:moveTo>
                <a:cubicBezTo>
                  <a:pt x="201" y="100"/>
                  <a:pt x="199" y="102"/>
                  <a:pt x="199" y="102"/>
                </a:cubicBezTo>
                <a:cubicBezTo>
                  <a:pt x="201" y="100"/>
                  <a:pt x="205" y="97"/>
                  <a:pt x="207" y="96"/>
                </a:cubicBezTo>
                <a:cubicBezTo>
                  <a:pt x="207" y="96"/>
                  <a:pt x="213" y="92"/>
                  <a:pt x="212" y="92"/>
                </a:cubicBezTo>
                <a:cubicBezTo>
                  <a:pt x="211" y="93"/>
                  <a:pt x="207" y="95"/>
                  <a:pt x="207" y="96"/>
                </a:cubicBezTo>
                <a:cubicBezTo>
                  <a:pt x="204" y="97"/>
                  <a:pt x="201" y="100"/>
                  <a:pt x="197" y="101"/>
                </a:cubicBezTo>
                <a:cubicBezTo>
                  <a:pt x="197" y="102"/>
                  <a:pt x="198" y="101"/>
                  <a:pt x="196" y="103"/>
                </a:cubicBezTo>
                <a:cubicBezTo>
                  <a:pt x="192" y="104"/>
                  <a:pt x="183" y="110"/>
                  <a:pt x="180" y="114"/>
                </a:cubicBezTo>
                <a:cubicBezTo>
                  <a:pt x="175" y="115"/>
                  <a:pt x="167" y="123"/>
                  <a:pt x="160" y="128"/>
                </a:cubicBezTo>
                <a:cubicBezTo>
                  <a:pt x="161" y="128"/>
                  <a:pt x="163" y="127"/>
                  <a:pt x="161" y="129"/>
                </a:cubicBezTo>
                <a:cubicBezTo>
                  <a:pt x="164" y="127"/>
                  <a:pt x="163" y="126"/>
                  <a:pt x="165" y="125"/>
                </a:cubicBezTo>
                <a:cubicBezTo>
                  <a:pt x="166" y="125"/>
                  <a:pt x="167" y="124"/>
                  <a:pt x="165" y="127"/>
                </a:cubicBezTo>
                <a:cubicBezTo>
                  <a:pt x="167" y="125"/>
                  <a:pt x="166" y="126"/>
                  <a:pt x="168" y="125"/>
                </a:cubicBezTo>
                <a:cubicBezTo>
                  <a:pt x="168" y="124"/>
                  <a:pt x="169" y="122"/>
                  <a:pt x="167" y="123"/>
                </a:cubicBezTo>
                <a:cubicBezTo>
                  <a:pt x="172" y="119"/>
                  <a:pt x="174" y="119"/>
                  <a:pt x="177" y="116"/>
                </a:cubicBezTo>
                <a:cubicBezTo>
                  <a:pt x="176" y="117"/>
                  <a:pt x="178" y="116"/>
                  <a:pt x="179" y="115"/>
                </a:cubicBezTo>
                <a:cubicBezTo>
                  <a:pt x="179" y="115"/>
                  <a:pt x="178" y="115"/>
                  <a:pt x="179" y="114"/>
                </a:cubicBezTo>
                <a:cubicBezTo>
                  <a:pt x="183" y="113"/>
                  <a:pt x="189" y="107"/>
                  <a:pt x="193" y="105"/>
                </a:cubicBezTo>
                <a:cubicBezTo>
                  <a:pt x="193" y="105"/>
                  <a:pt x="192" y="105"/>
                  <a:pt x="194" y="104"/>
                </a:cubicBezTo>
                <a:cubicBezTo>
                  <a:pt x="193" y="106"/>
                  <a:pt x="196" y="103"/>
                  <a:pt x="198" y="102"/>
                </a:cubicBezTo>
                <a:cubicBezTo>
                  <a:pt x="198" y="103"/>
                  <a:pt x="189" y="108"/>
                  <a:pt x="194" y="106"/>
                </a:cubicBezTo>
                <a:cubicBezTo>
                  <a:pt x="192" y="107"/>
                  <a:pt x="190" y="108"/>
                  <a:pt x="190" y="108"/>
                </a:cubicBezTo>
                <a:cubicBezTo>
                  <a:pt x="194" y="106"/>
                  <a:pt x="190" y="109"/>
                  <a:pt x="189" y="110"/>
                </a:cubicBezTo>
                <a:cubicBezTo>
                  <a:pt x="194" y="107"/>
                  <a:pt x="196" y="106"/>
                  <a:pt x="200" y="103"/>
                </a:cubicBezTo>
                <a:cubicBezTo>
                  <a:pt x="201" y="103"/>
                  <a:pt x="200" y="103"/>
                  <a:pt x="201" y="102"/>
                </a:cubicBezTo>
                <a:cubicBezTo>
                  <a:pt x="202" y="102"/>
                  <a:pt x="205" y="100"/>
                  <a:pt x="205" y="99"/>
                </a:cubicBezTo>
                <a:cubicBezTo>
                  <a:pt x="207" y="98"/>
                  <a:pt x="210" y="96"/>
                  <a:pt x="210" y="97"/>
                </a:cubicBezTo>
                <a:cubicBezTo>
                  <a:pt x="212" y="96"/>
                  <a:pt x="213" y="96"/>
                  <a:pt x="213" y="95"/>
                </a:cubicBezTo>
                <a:cubicBezTo>
                  <a:pt x="211" y="96"/>
                  <a:pt x="215" y="94"/>
                  <a:pt x="214" y="94"/>
                </a:cubicBezTo>
                <a:cubicBezTo>
                  <a:pt x="213" y="95"/>
                  <a:pt x="213" y="94"/>
                  <a:pt x="211" y="95"/>
                </a:cubicBezTo>
                <a:cubicBezTo>
                  <a:pt x="211" y="96"/>
                  <a:pt x="207" y="98"/>
                  <a:pt x="205" y="99"/>
                </a:cubicBezTo>
                <a:cubicBezTo>
                  <a:pt x="205" y="99"/>
                  <a:pt x="202" y="101"/>
                  <a:pt x="202" y="101"/>
                </a:cubicBezTo>
                <a:cubicBezTo>
                  <a:pt x="200" y="101"/>
                  <a:pt x="205" y="99"/>
                  <a:pt x="203" y="100"/>
                </a:cubicBezTo>
                <a:close/>
                <a:moveTo>
                  <a:pt x="201" y="82"/>
                </a:moveTo>
                <a:cubicBezTo>
                  <a:pt x="203" y="81"/>
                  <a:pt x="203" y="82"/>
                  <a:pt x="205" y="81"/>
                </a:cubicBezTo>
                <a:cubicBezTo>
                  <a:pt x="205" y="80"/>
                  <a:pt x="206" y="80"/>
                  <a:pt x="205" y="79"/>
                </a:cubicBezTo>
                <a:cubicBezTo>
                  <a:pt x="203" y="80"/>
                  <a:pt x="202" y="81"/>
                  <a:pt x="201" y="82"/>
                </a:cubicBezTo>
                <a:close/>
                <a:moveTo>
                  <a:pt x="192" y="82"/>
                </a:moveTo>
                <a:cubicBezTo>
                  <a:pt x="192" y="81"/>
                  <a:pt x="194" y="80"/>
                  <a:pt x="194" y="80"/>
                </a:cubicBezTo>
                <a:cubicBezTo>
                  <a:pt x="192" y="80"/>
                  <a:pt x="187" y="84"/>
                  <a:pt x="190" y="83"/>
                </a:cubicBezTo>
                <a:cubicBezTo>
                  <a:pt x="192" y="81"/>
                  <a:pt x="191" y="83"/>
                  <a:pt x="191" y="83"/>
                </a:cubicBezTo>
                <a:cubicBezTo>
                  <a:pt x="192" y="83"/>
                  <a:pt x="194" y="82"/>
                  <a:pt x="195" y="81"/>
                </a:cubicBezTo>
                <a:cubicBezTo>
                  <a:pt x="195" y="81"/>
                  <a:pt x="195" y="82"/>
                  <a:pt x="195" y="82"/>
                </a:cubicBezTo>
                <a:cubicBezTo>
                  <a:pt x="197" y="81"/>
                  <a:pt x="197" y="81"/>
                  <a:pt x="197" y="81"/>
                </a:cubicBezTo>
                <a:cubicBezTo>
                  <a:pt x="197" y="80"/>
                  <a:pt x="197" y="80"/>
                  <a:pt x="197" y="80"/>
                </a:cubicBezTo>
                <a:cubicBezTo>
                  <a:pt x="194" y="82"/>
                  <a:pt x="193" y="81"/>
                  <a:pt x="192" y="82"/>
                </a:cubicBezTo>
                <a:close/>
                <a:moveTo>
                  <a:pt x="196" y="84"/>
                </a:moveTo>
                <a:cubicBezTo>
                  <a:pt x="193" y="86"/>
                  <a:pt x="192" y="85"/>
                  <a:pt x="192" y="85"/>
                </a:cubicBezTo>
                <a:cubicBezTo>
                  <a:pt x="192" y="86"/>
                  <a:pt x="191" y="86"/>
                  <a:pt x="191" y="87"/>
                </a:cubicBezTo>
                <a:cubicBezTo>
                  <a:pt x="193" y="86"/>
                  <a:pt x="192" y="87"/>
                  <a:pt x="194" y="87"/>
                </a:cubicBezTo>
                <a:cubicBezTo>
                  <a:pt x="196" y="86"/>
                  <a:pt x="195" y="86"/>
                  <a:pt x="197" y="85"/>
                </a:cubicBezTo>
                <a:cubicBezTo>
                  <a:pt x="198" y="84"/>
                  <a:pt x="195" y="86"/>
                  <a:pt x="195" y="85"/>
                </a:cubicBezTo>
                <a:cubicBezTo>
                  <a:pt x="195" y="85"/>
                  <a:pt x="198" y="82"/>
                  <a:pt x="196" y="83"/>
                </a:cubicBezTo>
                <a:cubicBezTo>
                  <a:pt x="196" y="83"/>
                  <a:pt x="196" y="83"/>
                  <a:pt x="196" y="84"/>
                </a:cubicBezTo>
                <a:close/>
                <a:moveTo>
                  <a:pt x="187" y="104"/>
                </a:moveTo>
                <a:cubicBezTo>
                  <a:pt x="188" y="103"/>
                  <a:pt x="188" y="105"/>
                  <a:pt x="192" y="103"/>
                </a:cubicBezTo>
                <a:cubicBezTo>
                  <a:pt x="192" y="102"/>
                  <a:pt x="190" y="103"/>
                  <a:pt x="190" y="103"/>
                </a:cubicBezTo>
                <a:cubicBezTo>
                  <a:pt x="192" y="102"/>
                  <a:pt x="193" y="101"/>
                  <a:pt x="194" y="99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7" y="98"/>
                  <a:pt x="198" y="98"/>
                  <a:pt x="201" y="96"/>
                </a:cubicBezTo>
                <a:cubicBezTo>
                  <a:pt x="200" y="96"/>
                  <a:pt x="201" y="94"/>
                  <a:pt x="200" y="95"/>
                </a:cubicBezTo>
                <a:cubicBezTo>
                  <a:pt x="196" y="97"/>
                  <a:pt x="191" y="101"/>
                  <a:pt x="189" y="102"/>
                </a:cubicBezTo>
                <a:cubicBezTo>
                  <a:pt x="188" y="103"/>
                  <a:pt x="191" y="102"/>
                  <a:pt x="188" y="103"/>
                </a:cubicBezTo>
                <a:cubicBezTo>
                  <a:pt x="188" y="103"/>
                  <a:pt x="187" y="104"/>
                  <a:pt x="187" y="104"/>
                </a:cubicBezTo>
                <a:close/>
                <a:moveTo>
                  <a:pt x="198" y="107"/>
                </a:moveTo>
                <a:cubicBezTo>
                  <a:pt x="200" y="106"/>
                  <a:pt x="201" y="105"/>
                  <a:pt x="202" y="105"/>
                </a:cubicBezTo>
                <a:cubicBezTo>
                  <a:pt x="201" y="105"/>
                  <a:pt x="199" y="106"/>
                  <a:pt x="198" y="106"/>
                </a:cubicBezTo>
                <a:cubicBezTo>
                  <a:pt x="200" y="105"/>
                  <a:pt x="200" y="104"/>
                  <a:pt x="202" y="103"/>
                </a:cubicBezTo>
                <a:cubicBezTo>
                  <a:pt x="201" y="104"/>
                  <a:pt x="203" y="102"/>
                  <a:pt x="205" y="102"/>
                </a:cubicBezTo>
                <a:cubicBezTo>
                  <a:pt x="204" y="101"/>
                  <a:pt x="200" y="104"/>
                  <a:pt x="197" y="105"/>
                </a:cubicBezTo>
                <a:cubicBezTo>
                  <a:pt x="199" y="105"/>
                  <a:pt x="196" y="108"/>
                  <a:pt x="198" y="107"/>
                </a:cubicBezTo>
                <a:close/>
                <a:moveTo>
                  <a:pt x="186" y="99"/>
                </a:moveTo>
                <a:cubicBezTo>
                  <a:pt x="183" y="101"/>
                  <a:pt x="173" y="108"/>
                  <a:pt x="182" y="103"/>
                </a:cubicBezTo>
                <a:cubicBezTo>
                  <a:pt x="183" y="101"/>
                  <a:pt x="187" y="99"/>
                  <a:pt x="183" y="102"/>
                </a:cubicBezTo>
                <a:cubicBezTo>
                  <a:pt x="186" y="100"/>
                  <a:pt x="187" y="99"/>
                  <a:pt x="188" y="98"/>
                </a:cubicBezTo>
                <a:cubicBezTo>
                  <a:pt x="187" y="99"/>
                  <a:pt x="187" y="98"/>
                  <a:pt x="186" y="99"/>
                </a:cubicBezTo>
                <a:close/>
                <a:moveTo>
                  <a:pt x="169" y="89"/>
                </a:moveTo>
                <a:cubicBezTo>
                  <a:pt x="171" y="89"/>
                  <a:pt x="178" y="83"/>
                  <a:pt x="174" y="85"/>
                </a:cubicBezTo>
                <a:cubicBezTo>
                  <a:pt x="174" y="86"/>
                  <a:pt x="171" y="88"/>
                  <a:pt x="169" y="89"/>
                </a:cubicBezTo>
                <a:close/>
                <a:moveTo>
                  <a:pt x="182" y="123"/>
                </a:moveTo>
                <a:cubicBezTo>
                  <a:pt x="187" y="120"/>
                  <a:pt x="189" y="118"/>
                  <a:pt x="195" y="114"/>
                </a:cubicBezTo>
                <a:cubicBezTo>
                  <a:pt x="194" y="115"/>
                  <a:pt x="195" y="113"/>
                  <a:pt x="194" y="114"/>
                </a:cubicBezTo>
                <a:cubicBezTo>
                  <a:pt x="194" y="114"/>
                  <a:pt x="191" y="117"/>
                  <a:pt x="189" y="118"/>
                </a:cubicBezTo>
                <a:cubicBezTo>
                  <a:pt x="190" y="117"/>
                  <a:pt x="190" y="117"/>
                  <a:pt x="190" y="116"/>
                </a:cubicBezTo>
                <a:cubicBezTo>
                  <a:pt x="188" y="118"/>
                  <a:pt x="186" y="120"/>
                  <a:pt x="183" y="121"/>
                </a:cubicBezTo>
                <a:cubicBezTo>
                  <a:pt x="184" y="121"/>
                  <a:pt x="184" y="120"/>
                  <a:pt x="183" y="121"/>
                </a:cubicBezTo>
                <a:cubicBezTo>
                  <a:pt x="183" y="121"/>
                  <a:pt x="182" y="123"/>
                  <a:pt x="182" y="123"/>
                </a:cubicBezTo>
                <a:close/>
                <a:moveTo>
                  <a:pt x="178" y="110"/>
                </a:moveTo>
                <a:cubicBezTo>
                  <a:pt x="180" y="109"/>
                  <a:pt x="180" y="109"/>
                  <a:pt x="180" y="109"/>
                </a:cubicBezTo>
                <a:cubicBezTo>
                  <a:pt x="178" y="111"/>
                  <a:pt x="182" y="109"/>
                  <a:pt x="182" y="108"/>
                </a:cubicBezTo>
                <a:cubicBezTo>
                  <a:pt x="181" y="108"/>
                  <a:pt x="179" y="109"/>
                  <a:pt x="178" y="110"/>
                </a:cubicBezTo>
                <a:close/>
                <a:moveTo>
                  <a:pt x="178" y="117"/>
                </a:moveTo>
                <a:cubicBezTo>
                  <a:pt x="177" y="118"/>
                  <a:pt x="176" y="118"/>
                  <a:pt x="175" y="120"/>
                </a:cubicBezTo>
                <a:cubicBezTo>
                  <a:pt x="176" y="119"/>
                  <a:pt x="176" y="119"/>
                  <a:pt x="177" y="119"/>
                </a:cubicBezTo>
                <a:cubicBezTo>
                  <a:pt x="178" y="118"/>
                  <a:pt x="182" y="116"/>
                  <a:pt x="181" y="116"/>
                </a:cubicBezTo>
                <a:cubicBezTo>
                  <a:pt x="177" y="119"/>
                  <a:pt x="181" y="114"/>
                  <a:pt x="178" y="117"/>
                </a:cubicBezTo>
                <a:close/>
                <a:moveTo>
                  <a:pt x="164" y="122"/>
                </a:moveTo>
                <a:cubicBezTo>
                  <a:pt x="169" y="117"/>
                  <a:pt x="172" y="117"/>
                  <a:pt x="177" y="112"/>
                </a:cubicBezTo>
                <a:cubicBezTo>
                  <a:pt x="174" y="114"/>
                  <a:pt x="176" y="112"/>
                  <a:pt x="174" y="113"/>
                </a:cubicBezTo>
                <a:cubicBezTo>
                  <a:pt x="171" y="116"/>
                  <a:pt x="165" y="119"/>
                  <a:pt x="164" y="122"/>
                </a:cubicBezTo>
                <a:close/>
                <a:moveTo>
                  <a:pt x="159" y="111"/>
                </a:moveTo>
                <a:cubicBezTo>
                  <a:pt x="160" y="110"/>
                  <a:pt x="164" y="108"/>
                  <a:pt x="164" y="107"/>
                </a:cubicBezTo>
                <a:cubicBezTo>
                  <a:pt x="162" y="109"/>
                  <a:pt x="158" y="112"/>
                  <a:pt x="159" y="111"/>
                </a:cubicBezTo>
                <a:close/>
                <a:moveTo>
                  <a:pt x="170" y="123"/>
                </a:moveTo>
                <a:cubicBezTo>
                  <a:pt x="172" y="122"/>
                  <a:pt x="175" y="118"/>
                  <a:pt x="172" y="121"/>
                </a:cubicBezTo>
                <a:cubicBezTo>
                  <a:pt x="172" y="121"/>
                  <a:pt x="173" y="120"/>
                  <a:pt x="173" y="121"/>
                </a:cubicBezTo>
                <a:cubicBezTo>
                  <a:pt x="172" y="121"/>
                  <a:pt x="168" y="124"/>
                  <a:pt x="170" y="123"/>
                </a:cubicBezTo>
                <a:close/>
                <a:moveTo>
                  <a:pt x="125" y="113"/>
                </a:moveTo>
                <a:cubicBezTo>
                  <a:pt x="123" y="114"/>
                  <a:pt x="123" y="114"/>
                  <a:pt x="123" y="114"/>
                </a:cubicBezTo>
                <a:cubicBezTo>
                  <a:pt x="123" y="115"/>
                  <a:pt x="122" y="116"/>
                  <a:pt x="123" y="115"/>
                </a:cubicBezTo>
                <a:cubicBezTo>
                  <a:pt x="125" y="114"/>
                  <a:pt x="125" y="114"/>
                  <a:pt x="125" y="113"/>
                </a:cubicBezTo>
                <a:cubicBezTo>
                  <a:pt x="125" y="113"/>
                  <a:pt x="126" y="113"/>
                  <a:pt x="126" y="112"/>
                </a:cubicBezTo>
                <a:cubicBezTo>
                  <a:pt x="125" y="113"/>
                  <a:pt x="125" y="113"/>
                  <a:pt x="125" y="113"/>
                </a:cubicBezTo>
                <a:close/>
                <a:moveTo>
                  <a:pt x="107" y="138"/>
                </a:moveTo>
                <a:cubicBezTo>
                  <a:pt x="106" y="138"/>
                  <a:pt x="106" y="138"/>
                  <a:pt x="105" y="139"/>
                </a:cubicBezTo>
                <a:cubicBezTo>
                  <a:pt x="105" y="138"/>
                  <a:pt x="107" y="136"/>
                  <a:pt x="107" y="136"/>
                </a:cubicBezTo>
                <a:cubicBezTo>
                  <a:pt x="105" y="138"/>
                  <a:pt x="104" y="139"/>
                  <a:pt x="102" y="141"/>
                </a:cubicBezTo>
                <a:cubicBezTo>
                  <a:pt x="104" y="141"/>
                  <a:pt x="106" y="140"/>
                  <a:pt x="108" y="139"/>
                </a:cubicBezTo>
                <a:cubicBezTo>
                  <a:pt x="104" y="141"/>
                  <a:pt x="110" y="134"/>
                  <a:pt x="107" y="137"/>
                </a:cubicBezTo>
                <a:cubicBezTo>
                  <a:pt x="107" y="137"/>
                  <a:pt x="107" y="137"/>
                  <a:pt x="107" y="138"/>
                </a:cubicBezTo>
                <a:close/>
                <a:moveTo>
                  <a:pt x="128" y="160"/>
                </a:moveTo>
                <a:cubicBezTo>
                  <a:pt x="127" y="161"/>
                  <a:pt x="126" y="161"/>
                  <a:pt x="126" y="161"/>
                </a:cubicBezTo>
                <a:cubicBezTo>
                  <a:pt x="125" y="163"/>
                  <a:pt x="128" y="160"/>
                  <a:pt x="128" y="162"/>
                </a:cubicBezTo>
                <a:cubicBezTo>
                  <a:pt x="127" y="163"/>
                  <a:pt x="126" y="164"/>
                  <a:pt x="125" y="164"/>
                </a:cubicBezTo>
                <a:cubicBezTo>
                  <a:pt x="125" y="165"/>
                  <a:pt x="128" y="162"/>
                  <a:pt x="129" y="162"/>
                </a:cubicBezTo>
                <a:cubicBezTo>
                  <a:pt x="128" y="162"/>
                  <a:pt x="127" y="163"/>
                  <a:pt x="127" y="163"/>
                </a:cubicBezTo>
                <a:cubicBezTo>
                  <a:pt x="131" y="161"/>
                  <a:pt x="128" y="162"/>
                  <a:pt x="131" y="159"/>
                </a:cubicBezTo>
                <a:cubicBezTo>
                  <a:pt x="130" y="159"/>
                  <a:pt x="127" y="162"/>
                  <a:pt x="128" y="160"/>
                </a:cubicBezTo>
                <a:close/>
                <a:moveTo>
                  <a:pt x="95" y="148"/>
                </a:moveTo>
                <a:cubicBezTo>
                  <a:pt x="95" y="148"/>
                  <a:pt x="96" y="148"/>
                  <a:pt x="96" y="148"/>
                </a:cubicBezTo>
                <a:cubicBezTo>
                  <a:pt x="94" y="149"/>
                  <a:pt x="94" y="150"/>
                  <a:pt x="94" y="150"/>
                </a:cubicBezTo>
                <a:cubicBezTo>
                  <a:pt x="98" y="147"/>
                  <a:pt x="99" y="145"/>
                  <a:pt x="101" y="143"/>
                </a:cubicBezTo>
                <a:cubicBezTo>
                  <a:pt x="102" y="143"/>
                  <a:pt x="102" y="142"/>
                  <a:pt x="102" y="141"/>
                </a:cubicBezTo>
                <a:cubicBezTo>
                  <a:pt x="100" y="143"/>
                  <a:pt x="97" y="147"/>
                  <a:pt x="95" y="148"/>
                </a:cubicBezTo>
                <a:close/>
                <a:moveTo>
                  <a:pt x="110" y="169"/>
                </a:moveTo>
                <a:cubicBezTo>
                  <a:pt x="110" y="169"/>
                  <a:pt x="111" y="169"/>
                  <a:pt x="111" y="169"/>
                </a:cubicBezTo>
                <a:cubicBezTo>
                  <a:pt x="110" y="170"/>
                  <a:pt x="109" y="171"/>
                  <a:pt x="109" y="171"/>
                </a:cubicBezTo>
                <a:cubicBezTo>
                  <a:pt x="112" y="168"/>
                  <a:pt x="113" y="166"/>
                  <a:pt x="114" y="165"/>
                </a:cubicBezTo>
                <a:cubicBezTo>
                  <a:pt x="114" y="165"/>
                  <a:pt x="114" y="165"/>
                  <a:pt x="114" y="165"/>
                </a:cubicBezTo>
                <a:cubicBezTo>
                  <a:pt x="112" y="167"/>
                  <a:pt x="111" y="169"/>
                  <a:pt x="110" y="169"/>
                </a:cubicBezTo>
                <a:close/>
                <a:moveTo>
                  <a:pt x="91" y="154"/>
                </a:moveTo>
                <a:cubicBezTo>
                  <a:pt x="92" y="155"/>
                  <a:pt x="92" y="155"/>
                  <a:pt x="92" y="155"/>
                </a:cubicBezTo>
                <a:cubicBezTo>
                  <a:pt x="94" y="153"/>
                  <a:pt x="93" y="153"/>
                  <a:pt x="94" y="152"/>
                </a:cubicBezTo>
                <a:cubicBezTo>
                  <a:pt x="94" y="152"/>
                  <a:pt x="94" y="152"/>
                  <a:pt x="95" y="152"/>
                </a:cubicBezTo>
                <a:cubicBezTo>
                  <a:pt x="95" y="152"/>
                  <a:pt x="95" y="151"/>
                  <a:pt x="95" y="151"/>
                </a:cubicBezTo>
                <a:cubicBezTo>
                  <a:pt x="94" y="151"/>
                  <a:pt x="94" y="151"/>
                  <a:pt x="94" y="152"/>
                </a:cubicBezTo>
                <a:cubicBezTo>
                  <a:pt x="93" y="153"/>
                  <a:pt x="93" y="153"/>
                  <a:pt x="91" y="154"/>
                </a:cubicBezTo>
                <a:close/>
                <a:moveTo>
                  <a:pt x="92" y="162"/>
                </a:moveTo>
                <a:cubicBezTo>
                  <a:pt x="94" y="162"/>
                  <a:pt x="97" y="157"/>
                  <a:pt x="99" y="155"/>
                </a:cubicBezTo>
                <a:cubicBezTo>
                  <a:pt x="96" y="158"/>
                  <a:pt x="95" y="159"/>
                  <a:pt x="92" y="162"/>
                </a:cubicBezTo>
                <a:close/>
                <a:moveTo>
                  <a:pt x="88" y="161"/>
                </a:moveTo>
                <a:cubicBezTo>
                  <a:pt x="87" y="161"/>
                  <a:pt x="87" y="161"/>
                  <a:pt x="87" y="161"/>
                </a:cubicBezTo>
                <a:cubicBezTo>
                  <a:pt x="87" y="161"/>
                  <a:pt x="87" y="161"/>
                  <a:pt x="87" y="161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3"/>
                  <a:pt x="87" y="163"/>
                </a:cubicBezTo>
                <a:cubicBezTo>
                  <a:pt x="87" y="163"/>
                  <a:pt x="87" y="162"/>
                  <a:pt x="87" y="162"/>
                </a:cubicBezTo>
                <a:cubicBezTo>
                  <a:pt x="87" y="162"/>
                  <a:pt x="87" y="162"/>
                  <a:pt x="88" y="161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8" y="162"/>
                  <a:pt x="90" y="159"/>
                  <a:pt x="91" y="158"/>
                </a:cubicBezTo>
                <a:cubicBezTo>
                  <a:pt x="91" y="157"/>
                  <a:pt x="93" y="157"/>
                  <a:pt x="94" y="156"/>
                </a:cubicBezTo>
                <a:cubicBezTo>
                  <a:pt x="92" y="156"/>
                  <a:pt x="90" y="158"/>
                  <a:pt x="88" y="161"/>
                </a:cubicBezTo>
                <a:close/>
                <a:moveTo>
                  <a:pt x="106" y="176"/>
                </a:moveTo>
                <a:cubicBezTo>
                  <a:pt x="106" y="177"/>
                  <a:pt x="105" y="177"/>
                  <a:pt x="105" y="178"/>
                </a:cubicBezTo>
                <a:cubicBezTo>
                  <a:pt x="104" y="178"/>
                  <a:pt x="104" y="178"/>
                  <a:pt x="104" y="178"/>
                </a:cubicBezTo>
                <a:cubicBezTo>
                  <a:pt x="104" y="179"/>
                  <a:pt x="103" y="179"/>
                  <a:pt x="103" y="180"/>
                </a:cubicBezTo>
                <a:cubicBezTo>
                  <a:pt x="104" y="179"/>
                  <a:pt x="104" y="180"/>
                  <a:pt x="104" y="179"/>
                </a:cubicBezTo>
                <a:cubicBezTo>
                  <a:pt x="105" y="179"/>
                  <a:pt x="105" y="180"/>
                  <a:pt x="106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5" y="178"/>
                  <a:pt x="105" y="179"/>
                  <a:pt x="106" y="178"/>
                </a:cubicBezTo>
                <a:cubicBezTo>
                  <a:pt x="105" y="179"/>
                  <a:pt x="108" y="175"/>
                  <a:pt x="108" y="175"/>
                </a:cubicBezTo>
                <a:cubicBezTo>
                  <a:pt x="108" y="175"/>
                  <a:pt x="108" y="175"/>
                  <a:pt x="109" y="175"/>
                </a:cubicBezTo>
                <a:cubicBezTo>
                  <a:pt x="108" y="175"/>
                  <a:pt x="107" y="175"/>
                  <a:pt x="106" y="176"/>
                </a:cubicBezTo>
                <a:close/>
                <a:moveTo>
                  <a:pt x="109" y="180"/>
                </a:moveTo>
                <a:cubicBezTo>
                  <a:pt x="108" y="180"/>
                  <a:pt x="108" y="180"/>
                  <a:pt x="108" y="180"/>
                </a:cubicBezTo>
                <a:cubicBezTo>
                  <a:pt x="108" y="181"/>
                  <a:pt x="108" y="181"/>
                  <a:pt x="108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6" y="182"/>
                  <a:pt x="106" y="183"/>
                  <a:pt x="105" y="184"/>
                </a:cubicBezTo>
                <a:cubicBezTo>
                  <a:pt x="106" y="184"/>
                  <a:pt x="107" y="183"/>
                  <a:pt x="107" y="182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8" y="182"/>
                  <a:pt x="108" y="182"/>
                  <a:pt x="110" y="180"/>
                </a:cubicBezTo>
                <a:cubicBezTo>
                  <a:pt x="110" y="180"/>
                  <a:pt x="109" y="180"/>
                  <a:pt x="109" y="180"/>
                </a:cubicBezTo>
                <a:close/>
                <a:moveTo>
                  <a:pt x="88" y="171"/>
                </a:moveTo>
                <a:cubicBezTo>
                  <a:pt x="89" y="170"/>
                  <a:pt x="88" y="170"/>
                  <a:pt x="88" y="170"/>
                </a:cubicBezTo>
                <a:cubicBezTo>
                  <a:pt x="89" y="171"/>
                  <a:pt x="90" y="169"/>
                  <a:pt x="90" y="169"/>
                </a:cubicBezTo>
                <a:cubicBezTo>
                  <a:pt x="90" y="169"/>
                  <a:pt x="90" y="168"/>
                  <a:pt x="89" y="169"/>
                </a:cubicBezTo>
                <a:cubicBezTo>
                  <a:pt x="89" y="169"/>
                  <a:pt x="88" y="170"/>
                  <a:pt x="88" y="171"/>
                </a:cubicBezTo>
                <a:close/>
                <a:moveTo>
                  <a:pt x="98" y="180"/>
                </a:moveTo>
                <a:cubicBezTo>
                  <a:pt x="99" y="179"/>
                  <a:pt x="99" y="180"/>
                  <a:pt x="100" y="180"/>
                </a:cubicBezTo>
                <a:cubicBezTo>
                  <a:pt x="99" y="179"/>
                  <a:pt x="98" y="179"/>
                  <a:pt x="98" y="180"/>
                </a:cubicBezTo>
                <a:close/>
                <a:moveTo>
                  <a:pt x="102" y="183"/>
                </a:moveTo>
                <a:cubicBezTo>
                  <a:pt x="102" y="182"/>
                  <a:pt x="101" y="182"/>
                  <a:pt x="102" y="182"/>
                </a:cubicBezTo>
                <a:cubicBezTo>
                  <a:pt x="102" y="182"/>
                  <a:pt x="102" y="183"/>
                  <a:pt x="102" y="182"/>
                </a:cubicBezTo>
                <a:cubicBezTo>
                  <a:pt x="102" y="182"/>
                  <a:pt x="101" y="182"/>
                  <a:pt x="101" y="182"/>
                </a:cubicBezTo>
                <a:cubicBezTo>
                  <a:pt x="102" y="182"/>
                  <a:pt x="101" y="183"/>
                  <a:pt x="102" y="183"/>
                </a:cubicBezTo>
                <a:close/>
                <a:moveTo>
                  <a:pt x="102" y="191"/>
                </a:moveTo>
                <a:cubicBezTo>
                  <a:pt x="102" y="191"/>
                  <a:pt x="104" y="189"/>
                  <a:pt x="104" y="188"/>
                </a:cubicBezTo>
                <a:cubicBezTo>
                  <a:pt x="103" y="187"/>
                  <a:pt x="103" y="186"/>
                  <a:pt x="102" y="187"/>
                </a:cubicBezTo>
                <a:cubicBezTo>
                  <a:pt x="104" y="188"/>
                  <a:pt x="101" y="190"/>
                  <a:pt x="102" y="191"/>
                </a:cubicBezTo>
                <a:close/>
                <a:moveTo>
                  <a:pt x="100" y="187"/>
                </a:moveTo>
                <a:cubicBezTo>
                  <a:pt x="100" y="187"/>
                  <a:pt x="99" y="187"/>
                  <a:pt x="100" y="187"/>
                </a:cubicBezTo>
                <a:cubicBezTo>
                  <a:pt x="100" y="187"/>
                  <a:pt x="101" y="187"/>
                  <a:pt x="101" y="187"/>
                </a:cubicBezTo>
                <a:cubicBezTo>
                  <a:pt x="100" y="187"/>
                  <a:pt x="100" y="187"/>
                  <a:pt x="100" y="187"/>
                </a:cubicBezTo>
                <a:close/>
                <a:moveTo>
                  <a:pt x="99" y="192"/>
                </a:moveTo>
                <a:cubicBezTo>
                  <a:pt x="97" y="193"/>
                  <a:pt x="94" y="197"/>
                  <a:pt x="94" y="198"/>
                </a:cubicBezTo>
                <a:cubicBezTo>
                  <a:pt x="95" y="197"/>
                  <a:pt x="96" y="196"/>
                  <a:pt x="97" y="194"/>
                </a:cubicBezTo>
                <a:cubicBezTo>
                  <a:pt x="97" y="195"/>
                  <a:pt x="97" y="195"/>
                  <a:pt x="97" y="194"/>
                </a:cubicBezTo>
                <a:cubicBezTo>
                  <a:pt x="98" y="192"/>
                  <a:pt x="101" y="192"/>
                  <a:pt x="102" y="189"/>
                </a:cubicBezTo>
                <a:cubicBezTo>
                  <a:pt x="101" y="189"/>
                  <a:pt x="101" y="190"/>
                  <a:pt x="101" y="190"/>
                </a:cubicBezTo>
                <a:cubicBezTo>
                  <a:pt x="100" y="189"/>
                  <a:pt x="102" y="189"/>
                  <a:pt x="102" y="188"/>
                </a:cubicBezTo>
                <a:cubicBezTo>
                  <a:pt x="100" y="189"/>
                  <a:pt x="100" y="191"/>
                  <a:pt x="98" y="191"/>
                </a:cubicBezTo>
                <a:cubicBezTo>
                  <a:pt x="99" y="191"/>
                  <a:pt x="99" y="192"/>
                  <a:pt x="99" y="192"/>
                </a:cubicBezTo>
                <a:close/>
                <a:moveTo>
                  <a:pt x="95" y="191"/>
                </a:moveTo>
                <a:cubicBezTo>
                  <a:pt x="96" y="191"/>
                  <a:pt x="95" y="192"/>
                  <a:pt x="96" y="192"/>
                </a:cubicBezTo>
                <a:cubicBezTo>
                  <a:pt x="96" y="191"/>
                  <a:pt x="98" y="191"/>
                  <a:pt x="97" y="190"/>
                </a:cubicBezTo>
                <a:cubicBezTo>
                  <a:pt x="98" y="190"/>
                  <a:pt x="98" y="189"/>
                  <a:pt x="98" y="189"/>
                </a:cubicBezTo>
                <a:cubicBezTo>
                  <a:pt x="98" y="189"/>
                  <a:pt x="97" y="189"/>
                  <a:pt x="98" y="189"/>
                </a:cubicBezTo>
                <a:cubicBezTo>
                  <a:pt x="98" y="189"/>
                  <a:pt x="99" y="189"/>
                  <a:pt x="100" y="188"/>
                </a:cubicBezTo>
                <a:cubicBezTo>
                  <a:pt x="99" y="187"/>
                  <a:pt x="99" y="187"/>
                  <a:pt x="99" y="187"/>
                </a:cubicBezTo>
                <a:cubicBezTo>
                  <a:pt x="98" y="187"/>
                  <a:pt x="99" y="188"/>
                  <a:pt x="98" y="188"/>
                </a:cubicBezTo>
                <a:cubicBezTo>
                  <a:pt x="98" y="187"/>
                  <a:pt x="96" y="189"/>
                  <a:pt x="97" y="190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0"/>
                  <a:pt x="97" y="190"/>
                  <a:pt x="96" y="191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1"/>
                  <a:pt x="96" y="191"/>
                  <a:pt x="95" y="191"/>
                </a:cubicBezTo>
                <a:close/>
                <a:moveTo>
                  <a:pt x="85" y="191"/>
                </a:moveTo>
                <a:cubicBezTo>
                  <a:pt x="85" y="194"/>
                  <a:pt x="82" y="195"/>
                  <a:pt x="81" y="197"/>
                </a:cubicBezTo>
                <a:cubicBezTo>
                  <a:pt x="82" y="198"/>
                  <a:pt x="82" y="197"/>
                  <a:pt x="82" y="197"/>
                </a:cubicBezTo>
                <a:cubicBezTo>
                  <a:pt x="84" y="195"/>
                  <a:pt x="85" y="193"/>
                  <a:pt x="87" y="192"/>
                </a:cubicBezTo>
                <a:cubicBezTo>
                  <a:pt x="87" y="192"/>
                  <a:pt x="87" y="193"/>
                  <a:pt x="88" y="193"/>
                </a:cubicBezTo>
                <a:cubicBezTo>
                  <a:pt x="88" y="193"/>
                  <a:pt x="89" y="191"/>
                  <a:pt x="90" y="191"/>
                </a:cubicBezTo>
                <a:cubicBezTo>
                  <a:pt x="89" y="190"/>
                  <a:pt x="89" y="190"/>
                  <a:pt x="89" y="190"/>
                </a:cubicBezTo>
                <a:cubicBezTo>
                  <a:pt x="89" y="191"/>
                  <a:pt x="88" y="193"/>
                  <a:pt x="87" y="192"/>
                </a:cubicBezTo>
                <a:cubicBezTo>
                  <a:pt x="87" y="191"/>
                  <a:pt x="88" y="190"/>
                  <a:pt x="89" y="189"/>
                </a:cubicBezTo>
                <a:cubicBezTo>
                  <a:pt x="88" y="189"/>
                  <a:pt x="88" y="188"/>
                  <a:pt x="87" y="189"/>
                </a:cubicBezTo>
                <a:cubicBezTo>
                  <a:pt x="88" y="189"/>
                  <a:pt x="87" y="190"/>
                  <a:pt x="88" y="190"/>
                </a:cubicBezTo>
                <a:cubicBezTo>
                  <a:pt x="87" y="190"/>
                  <a:pt x="88" y="190"/>
                  <a:pt x="87" y="190"/>
                </a:cubicBezTo>
                <a:cubicBezTo>
                  <a:pt x="86" y="190"/>
                  <a:pt x="86" y="192"/>
                  <a:pt x="85" y="191"/>
                </a:cubicBezTo>
                <a:cubicBezTo>
                  <a:pt x="86" y="191"/>
                  <a:pt x="86" y="191"/>
                  <a:pt x="86" y="191"/>
                </a:cubicBezTo>
                <a:cubicBezTo>
                  <a:pt x="85" y="191"/>
                  <a:pt x="86" y="191"/>
                  <a:pt x="85" y="191"/>
                </a:cubicBezTo>
                <a:close/>
                <a:moveTo>
                  <a:pt x="94" y="201"/>
                </a:moveTo>
                <a:cubicBezTo>
                  <a:pt x="95" y="200"/>
                  <a:pt x="94" y="199"/>
                  <a:pt x="95" y="200"/>
                </a:cubicBezTo>
                <a:cubicBezTo>
                  <a:pt x="95" y="199"/>
                  <a:pt x="95" y="199"/>
                  <a:pt x="96" y="199"/>
                </a:cubicBezTo>
                <a:cubicBezTo>
                  <a:pt x="94" y="198"/>
                  <a:pt x="94" y="200"/>
                  <a:pt x="94" y="201"/>
                </a:cubicBezTo>
                <a:close/>
                <a:moveTo>
                  <a:pt x="93" y="198"/>
                </a:moveTo>
                <a:cubicBezTo>
                  <a:pt x="93" y="199"/>
                  <a:pt x="93" y="199"/>
                  <a:pt x="92" y="199"/>
                </a:cubicBezTo>
                <a:cubicBezTo>
                  <a:pt x="93" y="200"/>
                  <a:pt x="91" y="200"/>
                  <a:pt x="92" y="200"/>
                </a:cubicBezTo>
                <a:cubicBezTo>
                  <a:pt x="92" y="199"/>
                  <a:pt x="94" y="199"/>
                  <a:pt x="93" y="198"/>
                </a:cubicBezTo>
                <a:close/>
                <a:moveTo>
                  <a:pt x="91" y="201"/>
                </a:moveTo>
                <a:cubicBezTo>
                  <a:pt x="91" y="202"/>
                  <a:pt x="91" y="201"/>
                  <a:pt x="90" y="201"/>
                </a:cubicBezTo>
                <a:cubicBezTo>
                  <a:pt x="90" y="202"/>
                  <a:pt x="91" y="202"/>
                  <a:pt x="91" y="202"/>
                </a:cubicBezTo>
                <a:cubicBezTo>
                  <a:pt x="91" y="202"/>
                  <a:pt x="91" y="202"/>
                  <a:pt x="91" y="203"/>
                </a:cubicBezTo>
                <a:cubicBezTo>
                  <a:pt x="91" y="202"/>
                  <a:pt x="92" y="202"/>
                  <a:pt x="91" y="202"/>
                </a:cubicBezTo>
                <a:cubicBezTo>
                  <a:pt x="92" y="201"/>
                  <a:pt x="92" y="202"/>
                  <a:pt x="92" y="201"/>
                </a:cubicBezTo>
                <a:cubicBezTo>
                  <a:pt x="92" y="201"/>
                  <a:pt x="92" y="201"/>
                  <a:pt x="92" y="201"/>
                </a:cubicBezTo>
                <a:cubicBezTo>
                  <a:pt x="92" y="200"/>
                  <a:pt x="92" y="201"/>
                  <a:pt x="93" y="201"/>
                </a:cubicBezTo>
                <a:cubicBezTo>
                  <a:pt x="93" y="200"/>
                  <a:pt x="93" y="200"/>
                  <a:pt x="93" y="200"/>
                </a:cubicBezTo>
                <a:cubicBezTo>
                  <a:pt x="92" y="199"/>
                  <a:pt x="92" y="201"/>
                  <a:pt x="91" y="201"/>
                </a:cubicBezTo>
                <a:close/>
                <a:moveTo>
                  <a:pt x="87" y="202"/>
                </a:moveTo>
                <a:cubicBezTo>
                  <a:pt x="87" y="203"/>
                  <a:pt x="86" y="204"/>
                  <a:pt x="86" y="205"/>
                </a:cubicBezTo>
                <a:cubicBezTo>
                  <a:pt x="88" y="203"/>
                  <a:pt x="89" y="204"/>
                  <a:pt x="90" y="205"/>
                </a:cubicBezTo>
                <a:cubicBezTo>
                  <a:pt x="89" y="204"/>
                  <a:pt x="90" y="204"/>
                  <a:pt x="90" y="204"/>
                </a:cubicBezTo>
                <a:cubicBezTo>
                  <a:pt x="90" y="204"/>
                  <a:pt x="89" y="204"/>
                  <a:pt x="89" y="203"/>
                </a:cubicBezTo>
                <a:cubicBezTo>
                  <a:pt x="89" y="204"/>
                  <a:pt x="89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2"/>
                  <a:pt x="89" y="202"/>
                </a:cubicBezTo>
                <a:cubicBezTo>
                  <a:pt x="87" y="202"/>
                  <a:pt x="88" y="201"/>
                  <a:pt x="87" y="202"/>
                </a:cubicBezTo>
                <a:close/>
                <a:moveTo>
                  <a:pt x="64" y="186"/>
                </a:move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4" y="186"/>
                  <a:pt x="64" y="186"/>
                </a:cubicBezTo>
                <a:close/>
                <a:moveTo>
                  <a:pt x="86" y="208"/>
                </a:moveTo>
                <a:cubicBezTo>
                  <a:pt x="86" y="208"/>
                  <a:pt x="86" y="207"/>
                  <a:pt x="86" y="207"/>
                </a:cubicBezTo>
                <a:cubicBezTo>
                  <a:pt x="85" y="207"/>
                  <a:pt x="87" y="207"/>
                  <a:pt x="87" y="206"/>
                </a:cubicBezTo>
                <a:cubicBezTo>
                  <a:pt x="86" y="206"/>
                  <a:pt x="85" y="208"/>
                  <a:pt x="86" y="208"/>
                </a:cubicBezTo>
                <a:close/>
                <a:moveTo>
                  <a:pt x="84" y="206"/>
                </a:moveTo>
                <a:cubicBezTo>
                  <a:pt x="84" y="206"/>
                  <a:pt x="84" y="207"/>
                  <a:pt x="85" y="206"/>
                </a:cubicBezTo>
                <a:cubicBezTo>
                  <a:pt x="84" y="206"/>
                  <a:pt x="84" y="205"/>
                  <a:pt x="84" y="206"/>
                </a:cubicBezTo>
                <a:cubicBezTo>
                  <a:pt x="84" y="206"/>
                  <a:pt x="83" y="205"/>
                  <a:pt x="84" y="206"/>
                </a:cubicBezTo>
                <a:close/>
                <a:moveTo>
                  <a:pt x="79" y="215"/>
                </a:moveTo>
                <a:cubicBezTo>
                  <a:pt x="79" y="215"/>
                  <a:pt x="79" y="215"/>
                  <a:pt x="80" y="215"/>
                </a:cubicBezTo>
                <a:cubicBezTo>
                  <a:pt x="80" y="214"/>
                  <a:pt x="82" y="213"/>
                  <a:pt x="81" y="212"/>
                </a:cubicBezTo>
                <a:cubicBezTo>
                  <a:pt x="81" y="212"/>
                  <a:pt x="81" y="212"/>
                  <a:pt x="81" y="212"/>
                </a:cubicBezTo>
                <a:cubicBezTo>
                  <a:pt x="81" y="212"/>
                  <a:pt x="80" y="212"/>
                  <a:pt x="80" y="212"/>
                </a:cubicBezTo>
                <a:cubicBezTo>
                  <a:pt x="81" y="212"/>
                  <a:pt x="81" y="212"/>
                  <a:pt x="81" y="213"/>
                </a:cubicBezTo>
                <a:cubicBezTo>
                  <a:pt x="80" y="212"/>
                  <a:pt x="80" y="213"/>
                  <a:pt x="80" y="212"/>
                </a:cubicBezTo>
                <a:cubicBezTo>
                  <a:pt x="79" y="212"/>
                  <a:pt x="79" y="212"/>
                  <a:pt x="79" y="213"/>
                </a:cubicBezTo>
                <a:cubicBezTo>
                  <a:pt x="79" y="214"/>
                  <a:pt x="77" y="216"/>
                  <a:pt x="76" y="217"/>
                </a:cubicBezTo>
                <a:cubicBezTo>
                  <a:pt x="77" y="217"/>
                  <a:pt x="77" y="216"/>
                  <a:pt x="77" y="217"/>
                </a:cubicBezTo>
                <a:cubicBezTo>
                  <a:pt x="77" y="217"/>
                  <a:pt x="77" y="217"/>
                  <a:pt x="77" y="217"/>
                </a:cubicBezTo>
                <a:cubicBezTo>
                  <a:pt x="77" y="217"/>
                  <a:pt x="78" y="216"/>
                  <a:pt x="79" y="216"/>
                </a:cubicBezTo>
                <a:cubicBezTo>
                  <a:pt x="78" y="216"/>
                  <a:pt x="78" y="215"/>
                  <a:pt x="78" y="215"/>
                </a:cubicBezTo>
                <a:cubicBezTo>
                  <a:pt x="79" y="215"/>
                  <a:pt x="78" y="215"/>
                  <a:pt x="79" y="215"/>
                </a:cubicBezTo>
                <a:cubicBezTo>
                  <a:pt x="79" y="215"/>
                  <a:pt x="79" y="215"/>
                  <a:pt x="79" y="215"/>
                </a:cubicBezTo>
                <a:close/>
                <a:moveTo>
                  <a:pt x="74" y="207"/>
                </a:moveTo>
                <a:cubicBezTo>
                  <a:pt x="73" y="207"/>
                  <a:pt x="73" y="208"/>
                  <a:pt x="72" y="207"/>
                </a:cubicBezTo>
                <a:cubicBezTo>
                  <a:pt x="71" y="209"/>
                  <a:pt x="70" y="210"/>
                  <a:pt x="69" y="210"/>
                </a:cubicBezTo>
                <a:cubicBezTo>
                  <a:pt x="68" y="211"/>
                  <a:pt x="69" y="210"/>
                  <a:pt x="69" y="211"/>
                </a:cubicBezTo>
                <a:cubicBezTo>
                  <a:pt x="68" y="211"/>
                  <a:pt x="69" y="212"/>
                  <a:pt x="68" y="212"/>
                </a:cubicBezTo>
                <a:cubicBezTo>
                  <a:pt x="69" y="212"/>
                  <a:pt x="69" y="211"/>
                  <a:pt x="68" y="211"/>
                </a:cubicBezTo>
                <a:cubicBezTo>
                  <a:pt x="68" y="212"/>
                  <a:pt x="67" y="212"/>
                  <a:pt x="68" y="213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69" y="212"/>
                  <a:pt x="69" y="213"/>
                  <a:pt x="69" y="214"/>
                </a:cubicBezTo>
                <a:cubicBezTo>
                  <a:pt x="70" y="213"/>
                  <a:pt x="70" y="211"/>
                  <a:pt x="71" y="211"/>
                </a:cubicBezTo>
                <a:cubicBezTo>
                  <a:pt x="70" y="211"/>
                  <a:pt x="70" y="212"/>
                  <a:pt x="70" y="212"/>
                </a:cubicBezTo>
                <a:cubicBezTo>
                  <a:pt x="71" y="212"/>
                  <a:pt x="71" y="212"/>
                  <a:pt x="71" y="212"/>
                </a:cubicBezTo>
                <a:cubicBezTo>
                  <a:pt x="71" y="213"/>
                  <a:pt x="70" y="213"/>
                  <a:pt x="71" y="214"/>
                </a:cubicBezTo>
                <a:cubicBezTo>
                  <a:pt x="69" y="213"/>
                  <a:pt x="70" y="215"/>
                  <a:pt x="69" y="216"/>
                </a:cubicBezTo>
                <a:cubicBezTo>
                  <a:pt x="68" y="217"/>
                  <a:pt x="66" y="218"/>
                  <a:pt x="67" y="219"/>
                </a:cubicBezTo>
                <a:cubicBezTo>
                  <a:pt x="65" y="219"/>
                  <a:pt x="64" y="222"/>
                  <a:pt x="62" y="223"/>
                </a:cubicBezTo>
                <a:cubicBezTo>
                  <a:pt x="63" y="223"/>
                  <a:pt x="62" y="223"/>
                  <a:pt x="63" y="223"/>
                </a:cubicBezTo>
                <a:cubicBezTo>
                  <a:pt x="63" y="223"/>
                  <a:pt x="62" y="225"/>
                  <a:pt x="63" y="225"/>
                </a:cubicBezTo>
                <a:cubicBezTo>
                  <a:pt x="63" y="224"/>
                  <a:pt x="63" y="223"/>
                  <a:pt x="64" y="223"/>
                </a:cubicBezTo>
                <a:cubicBezTo>
                  <a:pt x="64" y="221"/>
                  <a:pt x="67" y="221"/>
                  <a:pt x="67" y="219"/>
                </a:cubicBezTo>
                <a:cubicBezTo>
                  <a:pt x="68" y="218"/>
                  <a:pt x="68" y="218"/>
                  <a:pt x="69" y="217"/>
                </a:cubicBezTo>
                <a:cubicBezTo>
                  <a:pt x="69" y="217"/>
                  <a:pt x="68" y="217"/>
                  <a:pt x="69" y="216"/>
                </a:cubicBezTo>
                <a:cubicBezTo>
                  <a:pt x="70" y="217"/>
                  <a:pt x="69" y="216"/>
                  <a:pt x="69" y="216"/>
                </a:cubicBezTo>
                <a:cubicBezTo>
                  <a:pt x="70" y="216"/>
                  <a:pt x="73" y="213"/>
                  <a:pt x="72" y="212"/>
                </a:cubicBezTo>
                <a:cubicBezTo>
                  <a:pt x="73" y="212"/>
                  <a:pt x="73" y="212"/>
                  <a:pt x="73" y="212"/>
                </a:cubicBezTo>
                <a:cubicBezTo>
                  <a:pt x="73" y="211"/>
                  <a:pt x="73" y="210"/>
                  <a:pt x="72" y="210"/>
                </a:cubicBezTo>
                <a:cubicBezTo>
                  <a:pt x="73" y="210"/>
                  <a:pt x="73" y="210"/>
                  <a:pt x="73" y="211"/>
                </a:cubicBezTo>
                <a:cubicBezTo>
                  <a:pt x="72" y="210"/>
                  <a:pt x="72" y="211"/>
                  <a:pt x="72" y="211"/>
                </a:cubicBezTo>
                <a:cubicBezTo>
                  <a:pt x="72" y="210"/>
                  <a:pt x="72" y="209"/>
                  <a:pt x="72" y="209"/>
                </a:cubicBezTo>
                <a:cubicBezTo>
                  <a:pt x="72" y="210"/>
                  <a:pt x="71" y="210"/>
                  <a:pt x="71" y="210"/>
                </a:cubicBezTo>
                <a:cubicBezTo>
                  <a:pt x="72" y="210"/>
                  <a:pt x="71" y="209"/>
                  <a:pt x="72" y="209"/>
                </a:cubicBezTo>
                <a:cubicBezTo>
                  <a:pt x="73" y="209"/>
                  <a:pt x="72" y="207"/>
                  <a:pt x="74" y="208"/>
                </a:cubicBezTo>
                <a:cubicBezTo>
                  <a:pt x="74" y="208"/>
                  <a:pt x="74" y="207"/>
                  <a:pt x="74" y="207"/>
                </a:cubicBezTo>
                <a:close/>
                <a:moveTo>
                  <a:pt x="64" y="211"/>
                </a:moveTo>
                <a:cubicBezTo>
                  <a:pt x="66" y="211"/>
                  <a:pt x="67" y="206"/>
                  <a:pt x="68" y="207"/>
                </a:cubicBezTo>
                <a:cubicBezTo>
                  <a:pt x="68" y="206"/>
                  <a:pt x="70" y="205"/>
                  <a:pt x="69" y="204"/>
                </a:cubicBezTo>
                <a:cubicBezTo>
                  <a:pt x="68" y="206"/>
                  <a:pt x="66" y="208"/>
                  <a:pt x="64" y="211"/>
                </a:cubicBezTo>
                <a:close/>
                <a:moveTo>
                  <a:pt x="73" y="215"/>
                </a:moveTo>
                <a:cubicBezTo>
                  <a:pt x="73" y="215"/>
                  <a:pt x="74" y="214"/>
                  <a:pt x="73" y="214"/>
                </a:cubicBezTo>
                <a:cubicBezTo>
                  <a:pt x="73" y="215"/>
                  <a:pt x="72" y="214"/>
                  <a:pt x="72" y="215"/>
                </a:cubicBezTo>
                <a:cubicBezTo>
                  <a:pt x="72" y="215"/>
                  <a:pt x="71" y="215"/>
                  <a:pt x="71" y="217"/>
                </a:cubicBezTo>
                <a:cubicBezTo>
                  <a:pt x="71" y="217"/>
                  <a:pt x="71" y="217"/>
                  <a:pt x="71" y="217"/>
                </a:cubicBezTo>
                <a:cubicBezTo>
                  <a:pt x="72" y="217"/>
                  <a:pt x="73" y="215"/>
                  <a:pt x="74" y="216"/>
                </a:cubicBezTo>
                <a:cubicBezTo>
                  <a:pt x="74" y="216"/>
                  <a:pt x="74" y="215"/>
                  <a:pt x="75" y="215"/>
                </a:cubicBezTo>
                <a:cubicBezTo>
                  <a:pt x="74" y="214"/>
                  <a:pt x="74" y="214"/>
                  <a:pt x="74" y="213"/>
                </a:cubicBezTo>
                <a:cubicBezTo>
                  <a:pt x="75" y="213"/>
                  <a:pt x="75" y="212"/>
                  <a:pt x="76" y="212"/>
                </a:cubicBezTo>
                <a:cubicBezTo>
                  <a:pt x="75" y="212"/>
                  <a:pt x="76" y="211"/>
                  <a:pt x="76" y="211"/>
                </a:cubicBezTo>
                <a:cubicBezTo>
                  <a:pt x="75" y="211"/>
                  <a:pt x="74" y="213"/>
                  <a:pt x="73" y="214"/>
                </a:cubicBezTo>
                <a:cubicBezTo>
                  <a:pt x="74" y="214"/>
                  <a:pt x="74" y="215"/>
                  <a:pt x="73" y="215"/>
                </a:cubicBezTo>
                <a:close/>
                <a:moveTo>
                  <a:pt x="74" y="210"/>
                </a:moveTo>
                <a:cubicBezTo>
                  <a:pt x="74" y="210"/>
                  <a:pt x="74" y="210"/>
                  <a:pt x="74" y="210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4" y="210"/>
                  <a:pt x="74" y="210"/>
                </a:cubicBezTo>
                <a:close/>
                <a:moveTo>
                  <a:pt x="48" y="194"/>
                </a:moveTo>
                <a:cubicBezTo>
                  <a:pt x="47" y="194"/>
                  <a:pt x="49" y="193"/>
                  <a:pt x="48" y="193"/>
                </a:cubicBezTo>
                <a:cubicBezTo>
                  <a:pt x="47" y="193"/>
                  <a:pt x="47" y="195"/>
                  <a:pt x="48" y="194"/>
                </a:cubicBezTo>
                <a:close/>
                <a:moveTo>
                  <a:pt x="75" y="220"/>
                </a:moveTo>
                <a:cubicBezTo>
                  <a:pt x="76" y="219"/>
                  <a:pt x="77" y="219"/>
                  <a:pt x="77" y="217"/>
                </a:cubicBezTo>
                <a:cubicBezTo>
                  <a:pt x="76" y="218"/>
                  <a:pt x="75" y="219"/>
                  <a:pt x="75" y="220"/>
                </a:cubicBezTo>
                <a:close/>
                <a:moveTo>
                  <a:pt x="39" y="198"/>
                </a:moveTo>
                <a:cubicBezTo>
                  <a:pt x="39" y="199"/>
                  <a:pt x="39" y="198"/>
                  <a:pt x="39" y="199"/>
                </a:cubicBezTo>
                <a:cubicBezTo>
                  <a:pt x="40" y="199"/>
                  <a:pt x="40" y="198"/>
                  <a:pt x="40" y="198"/>
                </a:cubicBezTo>
                <a:cubicBezTo>
                  <a:pt x="40" y="198"/>
                  <a:pt x="39" y="198"/>
                  <a:pt x="39" y="198"/>
                </a:cubicBezTo>
                <a:close/>
                <a:moveTo>
                  <a:pt x="67" y="230"/>
                </a:moveTo>
                <a:cubicBezTo>
                  <a:pt x="68" y="230"/>
                  <a:pt x="68" y="229"/>
                  <a:pt x="67" y="229"/>
                </a:cubicBezTo>
                <a:cubicBezTo>
                  <a:pt x="67" y="229"/>
                  <a:pt x="66" y="229"/>
                  <a:pt x="67" y="230"/>
                </a:cubicBezTo>
                <a:cubicBezTo>
                  <a:pt x="67" y="230"/>
                  <a:pt x="67" y="230"/>
                  <a:pt x="67" y="230"/>
                </a:cubicBezTo>
                <a:cubicBezTo>
                  <a:pt x="68" y="230"/>
                  <a:pt x="71" y="228"/>
                  <a:pt x="70" y="227"/>
                </a:cubicBezTo>
                <a:cubicBezTo>
                  <a:pt x="70" y="228"/>
                  <a:pt x="69" y="228"/>
                  <a:pt x="68" y="228"/>
                </a:cubicBezTo>
                <a:cubicBezTo>
                  <a:pt x="68" y="228"/>
                  <a:pt x="67" y="228"/>
                  <a:pt x="68" y="227"/>
                </a:cubicBezTo>
                <a:cubicBezTo>
                  <a:pt x="67" y="228"/>
                  <a:pt x="67" y="229"/>
                  <a:pt x="68" y="229"/>
                </a:cubicBezTo>
                <a:cubicBezTo>
                  <a:pt x="68" y="229"/>
                  <a:pt x="68" y="229"/>
                  <a:pt x="68" y="230"/>
                </a:cubicBezTo>
                <a:cubicBezTo>
                  <a:pt x="68" y="229"/>
                  <a:pt x="67" y="230"/>
                  <a:pt x="67" y="230"/>
                </a:cubicBezTo>
                <a:close/>
                <a:moveTo>
                  <a:pt x="57" y="232"/>
                </a:moveTo>
                <a:cubicBezTo>
                  <a:pt x="56" y="231"/>
                  <a:pt x="57" y="233"/>
                  <a:pt x="56" y="233"/>
                </a:cubicBezTo>
                <a:cubicBezTo>
                  <a:pt x="56" y="233"/>
                  <a:pt x="57" y="233"/>
                  <a:pt x="57" y="232"/>
                </a:cubicBezTo>
                <a:cubicBezTo>
                  <a:pt x="57" y="231"/>
                  <a:pt x="60" y="229"/>
                  <a:pt x="61" y="228"/>
                </a:cubicBezTo>
                <a:cubicBezTo>
                  <a:pt x="60" y="228"/>
                  <a:pt x="60" y="227"/>
                  <a:pt x="60" y="227"/>
                </a:cubicBezTo>
                <a:cubicBezTo>
                  <a:pt x="61" y="227"/>
                  <a:pt x="62" y="226"/>
                  <a:pt x="62" y="226"/>
                </a:cubicBezTo>
                <a:cubicBezTo>
                  <a:pt x="61" y="226"/>
                  <a:pt x="61" y="226"/>
                  <a:pt x="60" y="226"/>
                </a:cubicBezTo>
                <a:cubicBezTo>
                  <a:pt x="61" y="226"/>
                  <a:pt x="61" y="227"/>
                  <a:pt x="61" y="227"/>
                </a:cubicBezTo>
                <a:cubicBezTo>
                  <a:pt x="59" y="228"/>
                  <a:pt x="58" y="230"/>
                  <a:pt x="57" y="232"/>
                </a:cubicBezTo>
                <a:close/>
                <a:moveTo>
                  <a:pt x="66" y="232"/>
                </a:moveTo>
                <a:cubicBezTo>
                  <a:pt x="67" y="232"/>
                  <a:pt x="65" y="232"/>
                  <a:pt x="65" y="231"/>
                </a:cubicBezTo>
                <a:cubicBezTo>
                  <a:pt x="66" y="232"/>
                  <a:pt x="64" y="232"/>
                  <a:pt x="64" y="233"/>
                </a:cubicBezTo>
                <a:cubicBezTo>
                  <a:pt x="65" y="233"/>
                  <a:pt x="65" y="233"/>
                  <a:pt x="66" y="233"/>
                </a:cubicBezTo>
                <a:cubicBezTo>
                  <a:pt x="65" y="232"/>
                  <a:pt x="65" y="233"/>
                  <a:pt x="65" y="233"/>
                </a:cubicBezTo>
                <a:cubicBezTo>
                  <a:pt x="65" y="232"/>
                  <a:pt x="65" y="232"/>
                  <a:pt x="66" y="232"/>
                </a:cubicBezTo>
                <a:cubicBezTo>
                  <a:pt x="66" y="232"/>
                  <a:pt x="66" y="232"/>
                  <a:pt x="66" y="233"/>
                </a:cubicBezTo>
                <a:cubicBezTo>
                  <a:pt x="67" y="232"/>
                  <a:pt x="68" y="232"/>
                  <a:pt x="67" y="231"/>
                </a:cubicBezTo>
                <a:cubicBezTo>
                  <a:pt x="67" y="231"/>
                  <a:pt x="67" y="232"/>
                  <a:pt x="66" y="232"/>
                </a:cubicBezTo>
                <a:close/>
                <a:moveTo>
                  <a:pt x="50" y="233"/>
                </a:moveTo>
                <a:cubicBezTo>
                  <a:pt x="50" y="232"/>
                  <a:pt x="50" y="232"/>
                  <a:pt x="50" y="232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8" y="233"/>
                  <a:pt x="48" y="234"/>
                  <a:pt x="47" y="235"/>
                </a:cubicBezTo>
                <a:cubicBezTo>
                  <a:pt x="48" y="233"/>
                  <a:pt x="49" y="231"/>
                  <a:pt x="50" y="229"/>
                </a:cubicBezTo>
                <a:cubicBezTo>
                  <a:pt x="52" y="228"/>
                  <a:pt x="53" y="226"/>
                  <a:pt x="55" y="224"/>
                </a:cubicBezTo>
                <a:cubicBezTo>
                  <a:pt x="55" y="225"/>
                  <a:pt x="54" y="226"/>
                  <a:pt x="53" y="227"/>
                </a:cubicBezTo>
                <a:cubicBezTo>
                  <a:pt x="52" y="228"/>
                  <a:pt x="53" y="228"/>
                  <a:pt x="52" y="229"/>
                </a:cubicBezTo>
                <a:cubicBezTo>
                  <a:pt x="52" y="229"/>
                  <a:pt x="52" y="230"/>
                  <a:pt x="52" y="229"/>
                </a:cubicBezTo>
                <a:cubicBezTo>
                  <a:pt x="52" y="231"/>
                  <a:pt x="50" y="232"/>
                  <a:pt x="50" y="233"/>
                </a:cubicBezTo>
                <a:close/>
                <a:moveTo>
                  <a:pt x="51" y="231"/>
                </a:moveTo>
                <a:cubicBezTo>
                  <a:pt x="51" y="231"/>
                  <a:pt x="50" y="231"/>
                  <a:pt x="50" y="231"/>
                </a:cubicBezTo>
                <a:cubicBezTo>
                  <a:pt x="50" y="232"/>
                  <a:pt x="50" y="232"/>
                  <a:pt x="51" y="231"/>
                </a:cubicBezTo>
                <a:close/>
                <a:moveTo>
                  <a:pt x="47" y="227"/>
                </a:moveTo>
                <a:cubicBezTo>
                  <a:pt x="47" y="226"/>
                  <a:pt x="48" y="225"/>
                  <a:pt x="48" y="225"/>
                </a:cubicBezTo>
                <a:cubicBezTo>
                  <a:pt x="47" y="225"/>
                  <a:pt x="47" y="225"/>
                  <a:pt x="47" y="225"/>
                </a:cubicBezTo>
                <a:cubicBezTo>
                  <a:pt x="48" y="226"/>
                  <a:pt x="46" y="226"/>
                  <a:pt x="47" y="227"/>
                </a:cubicBezTo>
                <a:close/>
                <a:moveTo>
                  <a:pt x="64" y="239"/>
                </a:moveTo>
                <a:cubicBezTo>
                  <a:pt x="64" y="238"/>
                  <a:pt x="65" y="238"/>
                  <a:pt x="64" y="238"/>
                </a:cubicBezTo>
                <a:cubicBezTo>
                  <a:pt x="64" y="238"/>
                  <a:pt x="64" y="238"/>
                  <a:pt x="64" y="238"/>
                </a:cubicBezTo>
                <a:cubicBezTo>
                  <a:pt x="65" y="238"/>
                  <a:pt x="63" y="239"/>
                  <a:pt x="64" y="239"/>
                </a:cubicBezTo>
                <a:close/>
                <a:moveTo>
                  <a:pt x="54" y="231"/>
                </a:moveTo>
                <a:cubicBezTo>
                  <a:pt x="53" y="232"/>
                  <a:pt x="53" y="232"/>
                  <a:pt x="53" y="232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3" y="231"/>
                  <a:pt x="52" y="231"/>
                  <a:pt x="52" y="231"/>
                </a:cubicBezTo>
                <a:cubicBezTo>
                  <a:pt x="52" y="232"/>
                  <a:pt x="53" y="232"/>
                  <a:pt x="52" y="232"/>
                </a:cubicBezTo>
                <a:cubicBezTo>
                  <a:pt x="51" y="232"/>
                  <a:pt x="51" y="234"/>
                  <a:pt x="50" y="235"/>
                </a:cubicBezTo>
                <a:cubicBezTo>
                  <a:pt x="50" y="235"/>
                  <a:pt x="51" y="236"/>
                  <a:pt x="51" y="235"/>
                </a:cubicBezTo>
                <a:cubicBezTo>
                  <a:pt x="52" y="235"/>
                  <a:pt x="50" y="235"/>
                  <a:pt x="51" y="235"/>
                </a:cubicBezTo>
                <a:cubicBezTo>
                  <a:pt x="51" y="235"/>
                  <a:pt x="52" y="235"/>
                  <a:pt x="52" y="234"/>
                </a:cubicBezTo>
                <a:cubicBezTo>
                  <a:pt x="51" y="234"/>
                  <a:pt x="51" y="234"/>
                  <a:pt x="51" y="233"/>
                </a:cubicBezTo>
                <a:cubicBezTo>
                  <a:pt x="52" y="233"/>
                  <a:pt x="52" y="232"/>
                  <a:pt x="53" y="232"/>
                </a:cubicBezTo>
                <a:cubicBezTo>
                  <a:pt x="53" y="232"/>
                  <a:pt x="53" y="233"/>
                  <a:pt x="53" y="233"/>
                </a:cubicBezTo>
                <a:cubicBezTo>
                  <a:pt x="54" y="232"/>
                  <a:pt x="54" y="231"/>
                  <a:pt x="53" y="231"/>
                </a:cubicBezTo>
                <a:cubicBezTo>
                  <a:pt x="53" y="231"/>
                  <a:pt x="54" y="231"/>
                  <a:pt x="54" y="231"/>
                </a:cubicBezTo>
                <a:close/>
                <a:moveTo>
                  <a:pt x="53" y="236"/>
                </a:moveTo>
                <a:cubicBezTo>
                  <a:pt x="54" y="237"/>
                  <a:pt x="51" y="238"/>
                  <a:pt x="52" y="239"/>
                </a:cubicBezTo>
                <a:cubicBezTo>
                  <a:pt x="53" y="237"/>
                  <a:pt x="55" y="235"/>
                  <a:pt x="56" y="233"/>
                </a:cubicBezTo>
                <a:cubicBezTo>
                  <a:pt x="55" y="234"/>
                  <a:pt x="55" y="235"/>
                  <a:pt x="54" y="235"/>
                </a:cubicBezTo>
                <a:cubicBezTo>
                  <a:pt x="54" y="236"/>
                  <a:pt x="54" y="236"/>
                  <a:pt x="54" y="235"/>
                </a:cubicBezTo>
                <a:cubicBezTo>
                  <a:pt x="54" y="236"/>
                  <a:pt x="53" y="237"/>
                  <a:pt x="53" y="236"/>
                </a:cubicBezTo>
                <a:close/>
                <a:moveTo>
                  <a:pt x="59" y="240"/>
                </a:moveTo>
                <a:cubicBezTo>
                  <a:pt x="59" y="240"/>
                  <a:pt x="60" y="240"/>
                  <a:pt x="60" y="240"/>
                </a:cubicBezTo>
                <a:cubicBezTo>
                  <a:pt x="60" y="239"/>
                  <a:pt x="60" y="240"/>
                  <a:pt x="59" y="239"/>
                </a:cubicBezTo>
                <a:cubicBezTo>
                  <a:pt x="60" y="239"/>
                  <a:pt x="59" y="239"/>
                  <a:pt x="59" y="239"/>
                </a:cubicBezTo>
                <a:cubicBezTo>
                  <a:pt x="60" y="240"/>
                  <a:pt x="59" y="240"/>
                  <a:pt x="59" y="240"/>
                </a:cubicBezTo>
                <a:close/>
                <a:moveTo>
                  <a:pt x="46" y="234"/>
                </a:moveTo>
                <a:cubicBezTo>
                  <a:pt x="47" y="234"/>
                  <a:pt x="47" y="233"/>
                  <a:pt x="47" y="233"/>
                </a:cubicBezTo>
                <a:cubicBezTo>
                  <a:pt x="46" y="234"/>
                  <a:pt x="46" y="232"/>
                  <a:pt x="46" y="233"/>
                </a:cubicBezTo>
                <a:cubicBezTo>
                  <a:pt x="46" y="233"/>
                  <a:pt x="46" y="233"/>
                  <a:pt x="46" y="233"/>
                </a:cubicBezTo>
                <a:cubicBezTo>
                  <a:pt x="46" y="233"/>
                  <a:pt x="46" y="234"/>
                  <a:pt x="46" y="234"/>
                </a:cubicBezTo>
                <a:close/>
                <a:moveTo>
                  <a:pt x="48" y="236"/>
                </a:moveTo>
                <a:cubicBezTo>
                  <a:pt x="48" y="237"/>
                  <a:pt x="49" y="237"/>
                  <a:pt x="49" y="238"/>
                </a:cubicBezTo>
                <a:cubicBezTo>
                  <a:pt x="49" y="237"/>
                  <a:pt x="51" y="237"/>
                  <a:pt x="51" y="236"/>
                </a:cubicBezTo>
                <a:cubicBezTo>
                  <a:pt x="50" y="236"/>
                  <a:pt x="50" y="236"/>
                  <a:pt x="49" y="237"/>
                </a:cubicBezTo>
                <a:cubicBezTo>
                  <a:pt x="49" y="236"/>
                  <a:pt x="50" y="236"/>
                  <a:pt x="49" y="235"/>
                </a:cubicBezTo>
                <a:cubicBezTo>
                  <a:pt x="49" y="236"/>
                  <a:pt x="49" y="236"/>
                  <a:pt x="48" y="236"/>
                </a:cubicBezTo>
                <a:close/>
                <a:moveTo>
                  <a:pt x="24" y="224"/>
                </a:moveTo>
                <a:cubicBezTo>
                  <a:pt x="24" y="223"/>
                  <a:pt x="24" y="224"/>
                  <a:pt x="25" y="223"/>
                </a:cubicBezTo>
                <a:cubicBezTo>
                  <a:pt x="24" y="223"/>
                  <a:pt x="24" y="223"/>
                  <a:pt x="23" y="223"/>
                </a:cubicBezTo>
                <a:cubicBezTo>
                  <a:pt x="24" y="224"/>
                  <a:pt x="24" y="223"/>
                  <a:pt x="24" y="224"/>
                </a:cubicBezTo>
                <a:cubicBezTo>
                  <a:pt x="24" y="224"/>
                  <a:pt x="24" y="224"/>
                  <a:pt x="24" y="224"/>
                </a:cubicBezTo>
                <a:close/>
                <a:moveTo>
                  <a:pt x="17" y="230"/>
                </a:moveTo>
                <a:cubicBezTo>
                  <a:pt x="18" y="228"/>
                  <a:pt x="19" y="228"/>
                  <a:pt x="19" y="227"/>
                </a:cubicBezTo>
                <a:cubicBezTo>
                  <a:pt x="19" y="227"/>
                  <a:pt x="16" y="229"/>
                  <a:pt x="17" y="230"/>
                </a:cubicBezTo>
                <a:close/>
                <a:moveTo>
                  <a:pt x="45" y="246"/>
                </a:moveTo>
                <a:cubicBezTo>
                  <a:pt x="45" y="246"/>
                  <a:pt x="46" y="247"/>
                  <a:pt x="46" y="247"/>
                </a:cubicBezTo>
                <a:cubicBezTo>
                  <a:pt x="45" y="247"/>
                  <a:pt x="45" y="248"/>
                  <a:pt x="45" y="248"/>
                </a:cubicBezTo>
                <a:cubicBezTo>
                  <a:pt x="46" y="248"/>
                  <a:pt x="46" y="247"/>
                  <a:pt x="47" y="247"/>
                </a:cubicBezTo>
                <a:cubicBezTo>
                  <a:pt x="47" y="247"/>
                  <a:pt x="47" y="247"/>
                  <a:pt x="47" y="247"/>
                </a:cubicBezTo>
                <a:cubicBezTo>
                  <a:pt x="46" y="247"/>
                  <a:pt x="46" y="245"/>
                  <a:pt x="45" y="246"/>
                </a:cubicBezTo>
                <a:close/>
                <a:moveTo>
                  <a:pt x="19" y="231"/>
                </a:moveTo>
                <a:cubicBezTo>
                  <a:pt x="19" y="231"/>
                  <a:pt x="18" y="231"/>
                  <a:pt x="18" y="231"/>
                </a:cubicBezTo>
                <a:cubicBezTo>
                  <a:pt x="19" y="232"/>
                  <a:pt x="19" y="230"/>
                  <a:pt x="18" y="230"/>
                </a:cubicBezTo>
                <a:cubicBezTo>
                  <a:pt x="18" y="231"/>
                  <a:pt x="19" y="230"/>
                  <a:pt x="19" y="231"/>
                </a:cubicBezTo>
                <a:close/>
                <a:moveTo>
                  <a:pt x="18" y="232"/>
                </a:moveTo>
                <a:cubicBezTo>
                  <a:pt x="18" y="234"/>
                  <a:pt x="17" y="234"/>
                  <a:pt x="17" y="235"/>
                </a:cubicBezTo>
                <a:cubicBezTo>
                  <a:pt x="17" y="235"/>
                  <a:pt x="17" y="234"/>
                  <a:pt x="18" y="234"/>
                </a:cubicBezTo>
                <a:cubicBezTo>
                  <a:pt x="18" y="233"/>
                  <a:pt x="19" y="232"/>
                  <a:pt x="18" y="232"/>
                </a:cubicBezTo>
                <a:cubicBezTo>
                  <a:pt x="17" y="232"/>
                  <a:pt x="18" y="233"/>
                  <a:pt x="18" y="232"/>
                </a:cubicBezTo>
                <a:close/>
                <a:moveTo>
                  <a:pt x="4" y="256"/>
                </a:moveTo>
                <a:cubicBezTo>
                  <a:pt x="5" y="255"/>
                  <a:pt x="5" y="254"/>
                  <a:pt x="6" y="253"/>
                </a:cubicBezTo>
                <a:cubicBezTo>
                  <a:pt x="5" y="254"/>
                  <a:pt x="4" y="255"/>
                  <a:pt x="4" y="256"/>
                </a:cubicBezTo>
                <a:close/>
                <a:moveTo>
                  <a:pt x="5" y="258"/>
                </a:moveTo>
                <a:cubicBezTo>
                  <a:pt x="6" y="257"/>
                  <a:pt x="6" y="258"/>
                  <a:pt x="6" y="257"/>
                </a:cubicBezTo>
                <a:cubicBezTo>
                  <a:pt x="6" y="257"/>
                  <a:pt x="6" y="256"/>
                  <a:pt x="6" y="257"/>
                </a:cubicBezTo>
                <a:cubicBezTo>
                  <a:pt x="6" y="257"/>
                  <a:pt x="6" y="257"/>
                  <a:pt x="6" y="257"/>
                </a:cubicBezTo>
                <a:cubicBezTo>
                  <a:pt x="5" y="257"/>
                  <a:pt x="5" y="257"/>
                  <a:pt x="5" y="258"/>
                </a:cubicBezTo>
                <a:close/>
                <a:moveTo>
                  <a:pt x="810" y="264"/>
                </a:moveTo>
                <a:cubicBezTo>
                  <a:pt x="810" y="263"/>
                  <a:pt x="808" y="261"/>
                  <a:pt x="809" y="261"/>
                </a:cubicBezTo>
                <a:cubicBezTo>
                  <a:pt x="810" y="263"/>
                  <a:pt x="809" y="259"/>
                  <a:pt x="809" y="258"/>
                </a:cubicBezTo>
                <a:cubicBezTo>
                  <a:pt x="810" y="258"/>
                  <a:pt x="811" y="261"/>
                  <a:pt x="811" y="261"/>
                </a:cubicBezTo>
                <a:cubicBezTo>
                  <a:pt x="809" y="256"/>
                  <a:pt x="809" y="255"/>
                  <a:pt x="807" y="251"/>
                </a:cubicBezTo>
                <a:cubicBezTo>
                  <a:pt x="808" y="254"/>
                  <a:pt x="807" y="252"/>
                  <a:pt x="806" y="253"/>
                </a:cubicBezTo>
                <a:cubicBezTo>
                  <a:pt x="806" y="253"/>
                  <a:pt x="807" y="260"/>
                  <a:pt x="805" y="261"/>
                </a:cubicBezTo>
                <a:cubicBezTo>
                  <a:pt x="805" y="261"/>
                  <a:pt x="804" y="259"/>
                  <a:pt x="804" y="259"/>
                </a:cubicBezTo>
                <a:cubicBezTo>
                  <a:pt x="803" y="261"/>
                  <a:pt x="804" y="266"/>
                  <a:pt x="801" y="262"/>
                </a:cubicBezTo>
                <a:cubicBezTo>
                  <a:pt x="805" y="271"/>
                  <a:pt x="805" y="267"/>
                  <a:pt x="806" y="266"/>
                </a:cubicBezTo>
                <a:cubicBezTo>
                  <a:pt x="806" y="266"/>
                  <a:pt x="810" y="269"/>
                  <a:pt x="808" y="265"/>
                </a:cubicBezTo>
                <a:cubicBezTo>
                  <a:pt x="809" y="266"/>
                  <a:pt x="810" y="269"/>
                  <a:pt x="810" y="268"/>
                </a:cubicBezTo>
                <a:cubicBezTo>
                  <a:pt x="811" y="267"/>
                  <a:pt x="808" y="263"/>
                  <a:pt x="810" y="264"/>
                </a:cubicBezTo>
                <a:close/>
                <a:moveTo>
                  <a:pt x="440" y="4"/>
                </a:moveTo>
                <a:cubicBezTo>
                  <a:pt x="437" y="3"/>
                  <a:pt x="437" y="4"/>
                  <a:pt x="434" y="4"/>
                </a:cubicBezTo>
                <a:cubicBezTo>
                  <a:pt x="434" y="3"/>
                  <a:pt x="433" y="3"/>
                  <a:pt x="433" y="3"/>
                </a:cubicBezTo>
                <a:cubicBezTo>
                  <a:pt x="435" y="3"/>
                  <a:pt x="437" y="3"/>
                  <a:pt x="438" y="2"/>
                </a:cubicBezTo>
                <a:cubicBezTo>
                  <a:pt x="434" y="2"/>
                  <a:pt x="429" y="3"/>
                  <a:pt x="425" y="3"/>
                </a:cubicBezTo>
                <a:cubicBezTo>
                  <a:pt x="428" y="3"/>
                  <a:pt x="433" y="4"/>
                  <a:pt x="437" y="4"/>
                </a:cubicBezTo>
                <a:cubicBezTo>
                  <a:pt x="436" y="4"/>
                  <a:pt x="434" y="4"/>
                  <a:pt x="434" y="4"/>
                </a:cubicBezTo>
                <a:cubicBezTo>
                  <a:pt x="439" y="4"/>
                  <a:pt x="441" y="4"/>
                  <a:pt x="443" y="5"/>
                </a:cubicBezTo>
                <a:cubicBezTo>
                  <a:pt x="442" y="4"/>
                  <a:pt x="446" y="5"/>
                  <a:pt x="446" y="5"/>
                </a:cubicBezTo>
                <a:cubicBezTo>
                  <a:pt x="444" y="4"/>
                  <a:pt x="444" y="5"/>
                  <a:pt x="440" y="4"/>
                </a:cubicBezTo>
                <a:close/>
                <a:moveTo>
                  <a:pt x="399" y="5"/>
                </a:moveTo>
                <a:cubicBezTo>
                  <a:pt x="398" y="4"/>
                  <a:pt x="401" y="4"/>
                  <a:pt x="398" y="4"/>
                </a:cubicBezTo>
                <a:cubicBezTo>
                  <a:pt x="393" y="5"/>
                  <a:pt x="386" y="4"/>
                  <a:pt x="382" y="5"/>
                </a:cubicBezTo>
                <a:cubicBezTo>
                  <a:pt x="385" y="5"/>
                  <a:pt x="389" y="5"/>
                  <a:pt x="390" y="6"/>
                </a:cubicBezTo>
                <a:cubicBezTo>
                  <a:pt x="395" y="5"/>
                  <a:pt x="398" y="6"/>
                  <a:pt x="400" y="5"/>
                </a:cubicBezTo>
                <a:lnTo>
                  <a:pt x="399" y="5"/>
                </a:lnTo>
                <a:close/>
                <a:moveTo>
                  <a:pt x="142" y="101"/>
                </a:moveTo>
                <a:cubicBezTo>
                  <a:pt x="142" y="102"/>
                  <a:pt x="141" y="103"/>
                  <a:pt x="143" y="102"/>
                </a:cubicBezTo>
                <a:cubicBezTo>
                  <a:pt x="147" y="98"/>
                  <a:pt x="152" y="95"/>
                  <a:pt x="156" y="91"/>
                </a:cubicBezTo>
                <a:cubicBezTo>
                  <a:pt x="154" y="92"/>
                  <a:pt x="153" y="93"/>
                  <a:pt x="152" y="94"/>
                </a:cubicBezTo>
                <a:cubicBezTo>
                  <a:pt x="153" y="93"/>
                  <a:pt x="154" y="92"/>
                  <a:pt x="154" y="91"/>
                </a:cubicBezTo>
                <a:cubicBezTo>
                  <a:pt x="149" y="95"/>
                  <a:pt x="141" y="101"/>
                  <a:pt x="134" y="107"/>
                </a:cubicBezTo>
                <a:cubicBezTo>
                  <a:pt x="135" y="107"/>
                  <a:pt x="140" y="103"/>
                  <a:pt x="142" y="101"/>
                </a:cubicBezTo>
                <a:close/>
                <a:moveTo>
                  <a:pt x="84" y="158"/>
                </a:moveTo>
                <a:cubicBezTo>
                  <a:pt x="84" y="159"/>
                  <a:pt x="84" y="160"/>
                  <a:pt x="83" y="160"/>
                </a:cubicBezTo>
                <a:cubicBezTo>
                  <a:pt x="83" y="161"/>
                  <a:pt x="83" y="162"/>
                  <a:pt x="84" y="161"/>
                </a:cubicBezTo>
                <a:cubicBezTo>
                  <a:pt x="84" y="161"/>
                  <a:pt x="84" y="161"/>
                  <a:pt x="84" y="161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5" y="160"/>
                  <a:pt x="84" y="161"/>
                  <a:pt x="85" y="161"/>
                </a:cubicBezTo>
                <a:cubicBezTo>
                  <a:pt x="85" y="160"/>
                  <a:pt x="86" y="160"/>
                  <a:pt x="85" y="160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85" y="160"/>
                  <a:pt x="85" y="159"/>
                  <a:pt x="85" y="159"/>
                </a:cubicBezTo>
                <a:cubicBezTo>
                  <a:pt x="85" y="159"/>
                  <a:pt x="86" y="159"/>
                  <a:pt x="87" y="158"/>
                </a:cubicBezTo>
                <a:cubicBezTo>
                  <a:pt x="85" y="159"/>
                  <a:pt x="86" y="157"/>
                  <a:pt x="84" y="158"/>
                </a:cubicBezTo>
                <a:close/>
                <a:moveTo>
                  <a:pt x="103" y="180"/>
                </a:moveTo>
                <a:cubicBezTo>
                  <a:pt x="102" y="180"/>
                  <a:pt x="102" y="181"/>
                  <a:pt x="102" y="181"/>
                </a:cubicBezTo>
                <a:cubicBezTo>
                  <a:pt x="102" y="181"/>
                  <a:pt x="103" y="181"/>
                  <a:pt x="103" y="181"/>
                </a:cubicBezTo>
                <a:cubicBezTo>
                  <a:pt x="103" y="181"/>
                  <a:pt x="102" y="181"/>
                  <a:pt x="103" y="182"/>
                </a:cubicBezTo>
                <a:cubicBezTo>
                  <a:pt x="103" y="182"/>
                  <a:pt x="103" y="181"/>
                  <a:pt x="104" y="181"/>
                </a:cubicBezTo>
                <a:cubicBezTo>
                  <a:pt x="103" y="182"/>
                  <a:pt x="103" y="182"/>
                  <a:pt x="103" y="183"/>
                </a:cubicBezTo>
                <a:cubicBezTo>
                  <a:pt x="103" y="182"/>
                  <a:pt x="104" y="182"/>
                  <a:pt x="104" y="181"/>
                </a:cubicBezTo>
                <a:cubicBezTo>
                  <a:pt x="103" y="182"/>
                  <a:pt x="104" y="180"/>
                  <a:pt x="103" y="180"/>
                </a:cubicBezTo>
                <a:close/>
                <a:moveTo>
                  <a:pt x="77" y="160"/>
                </a:moveTo>
                <a:cubicBezTo>
                  <a:pt x="79" y="161"/>
                  <a:pt x="79" y="158"/>
                  <a:pt x="80" y="158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79" y="157"/>
                  <a:pt x="78" y="159"/>
                  <a:pt x="77" y="160"/>
                </a:cubicBezTo>
                <a:close/>
                <a:moveTo>
                  <a:pt x="81" y="163"/>
                </a:moveTo>
                <a:cubicBezTo>
                  <a:pt x="81" y="163"/>
                  <a:pt x="81" y="164"/>
                  <a:pt x="81" y="164"/>
                </a:cubicBezTo>
                <a:cubicBezTo>
                  <a:pt x="81" y="164"/>
                  <a:pt x="80" y="165"/>
                  <a:pt x="80" y="165"/>
                </a:cubicBezTo>
                <a:cubicBezTo>
                  <a:pt x="82" y="164"/>
                  <a:pt x="83" y="163"/>
                  <a:pt x="83" y="162"/>
                </a:cubicBezTo>
                <a:cubicBezTo>
                  <a:pt x="83" y="161"/>
                  <a:pt x="83" y="161"/>
                  <a:pt x="82" y="161"/>
                </a:cubicBezTo>
                <a:cubicBezTo>
                  <a:pt x="81" y="161"/>
                  <a:pt x="82" y="163"/>
                  <a:pt x="81" y="163"/>
                </a:cubicBezTo>
                <a:close/>
                <a:moveTo>
                  <a:pt x="95" y="192"/>
                </a:moveTo>
                <a:cubicBezTo>
                  <a:pt x="95" y="192"/>
                  <a:pt x="95" y="192"/>
                  <a:pt x="94" y="192"/>
                </a:cubicBezTo>
                <a:cubicBezTo>
                  <a:pt x="94" y="192"/>
                  <a:pt x="94" y="193"/>
                  <a:pt x="94" y="193"/>
                </a:cubicBezTo>
                <a:cubicBezTo>
                  <a:pt x="93" y="193"/>
                  <a:pt x="93" y="194"/>
                  <a:pt x="94" y="194"/>
                </a:cubicBezTo>
                <a:cubicBezTo>
                  <a:pt x="93" y="194"/>
                  <a:pt x="91" y="196"/>
                  <a:pt x="91" y="197"/>
                </a:cubicBezTo>
                <a:cubicBezTo>
                  <a:pt x="91" y="197"/>
                  <a:pt x="91" y="197"/>
                  <a:pt x="91" y="197"/>
                </a:cubicBezTo>
                <a:cubicBezTo>
                  <a:pt x="91" y="198"/>
                  <a:pt x="90" y="198"/>
                  <a:pt x="90" y="199"/>
                </a:cubicBezTo>
                <a:cubicBezTo>
                  <a:pt x="91" y="197"/>
                  <a:pt x="92" y="197"/>
                  <a:pt x="93" y="197"/>
                </a:cubicBezTo>
                <a:cubicBezTo>
                  <a:pt x="93" y="197"/>
                  <a:pt x="93" y="197"/>
                  <a:pt x="93" y="196"/>
                </a:cubicBezTo>
                <a:cubicBezTo>
                  <a:pt x="93" y="196"/>
                  <a:pt x="94" y="195"/>
                  <a:pt x="94" y="195"/>
                </a:cubicBezTo>
                <a:cubicBezTo>
                  <a:pt x="94" y="195"/>
                  <a:pt x="94" y="195"/>
                  <a:pt x="94" y="196"/>
                </a:cubicBezTo>
                <a:cubicBezTo>
                  <a:pt x="95" y="194"/>
                  <a:pt x="95" y="192"/>
                  <a:pt x="96" y="193"/>
                </a:cubicBezTo>
                <a:cubicBezTo>
                  <a:pt x="96" y="193"/>
                  <a:pt x="96" y="193"/>
                  <a:pt x="96" y="193"/>
                </a:cubicBezTo>
                <a:cubicBezTo>
                  <a:pt x="97" y="193"/>
                  <a:pt x="97" y="193"/>
                  <a:pt x="97" y="192"/>
                </a:cubicBezTo>
                <a:cubicBezTo>
                  <a:pt x="96" y="193"/>
                  <a:pt x="97" y="192"/>
                  <a:pt x="96" y="192"/>
                </a:cubicBezTo>
                <a:cubicBezTo>
                  <a:pt x="96" y="193"/>
                  <a:pt x="96" y="192"/>
                  <a:pt x="95" y="192"/>
                </a:cubicBezTo>
                <a:close/>
                <a:moveTo>
                  <a:pt x="65" y="175"/>
                </a:moveTo>
                <a:cubicBezTo>
                  <a:pt x="64" y="175"/>
                  <a:pt x="64" y="175"/>
                  <a:pt x="63" y="175"/>
                </a:cubicBezTo>
                <a:cubicBezTo>
                  <a:pt x="63" y="175"/>
                  <a:pt x="63" y="175"/>
                  <a:pt x="63" y="176"/>
                </a:cubicBezTo>
                <a:cubicBezTo>
                  <a:pt x="64" y="176"/>
                  <a:pt x="64" y="176"/>
                  <a:pt x="64" y="177"/>
                </a:cubicBezTo>
                <a:cubicBezTo>
                  <a:pt x="65" y="175"/>
                  <a:pt x="66" y="175"/>
                  <a:pt x="67" y="173"/>
                </a:cubicBezTo>
                <a:cubicBezTo>
                  <a:pt x="65" y="173"/>
                  <a:pt x="66" y="174"/>
                  <a:pt x="65" y="175"/>
                </a:cubicBezTo>
                <a:close/>
                <a:moveTo>
                  <a:pt x="45" y="240"/>
                </a:moveTo>
                <a:cubicBezTo>
                  <a:pt x="46" y="241"/>
                  <a:pt x="46" y="241"/>
                  <a:pt x="46" y="241"/>
                </a:cubicBezTo>
                <a:cubicBezTo>
                  <a:pt x="45" y="241"/>
                  <a:pt x="45" y="242"/>
                  <a:pt x="44" y="243"/>
                </a:cubicBezTo>
                <a:cubicBezTo>
                  <a:pt x="44" y="243"/>
                  <a:pt x="43" y="243"/>
                  <a:pt x="43" y="243"/>
                </a:cubicBezTo>
                <a:cubicBezTo>
                  <a:pt x="43" y="244"/>
                  <a:pt x="43" y="244"/>
                  <a:pt x="42" y="245"/>
                </a:cubicBezTo>
                <a:cubicBezTo>
                  <a:pt x="43" y="245"/>
                  <a:pt x="43" y="245"/>
                  <a:pt x="44" y="244"/>
                </a:cubicBezTo>
                <a:cubicBezTo>
                  <a:pt x="44" y="244"/>
                  <a:pt x="44" y="244"/>
                  <a:pt x="44" y="244"/>
                </a:cubicBezTo>
                <a:cubicBezTo>
                  <a:pt x="44" y="244"/>
                  <a:pt x="45" y="243"/>
                  <a:pt x="45" y="244"/>
                </a:cubicBezTo>
                <a:cubicBezTo>
                  <a:pt x="45" y="241"/>
                  <a:pt x="47" y="241"/>
                  <a:pt x="48" y="239"/>
                </a:cubicBezTo>
                <a:cubicBezTo>
                  <a:pt x="47" y="238"/>
                  <a:pt x="48" y="238"/>
                  <a:pt x="48" y="237"/>
                </a:cubicBezTo>
                <a:cubicBezTo>
                  <a:pt x="47" y="238"/>
                  <a:pt x="47" y="240"/>
                  <a:pt x="45" y="240"/>
                </a:cubicBezTo>
                <a:close/>
                <a:moveTo>
                  <a:pt x="820" y="180"/>
                </a:moveTo>
                <a:cubicBezTo>
                  <a:pt x="820" y="181"/>
                  <a:pt x="820" y="181"/>
                  <a:pt x="820" y="181"/>
                </a:cubicBezTo>
                <a:cubicBezTo>
                  <a:pt x="821" y="181"/>
                  <a:pt x="820" y="180"/>
                  <a:pt x="820" y="180"/>
                </a:cubicBezTo>
                <a:close/>
                <a:moveTo>
                  <a:pt x="866" y="171"/>
                </a:moveTo>
                <a:cubicBezTo>
                  <a:pt x="865" y="171"/>
                  <a:pt x="865" y="172"/>
                  <a:pt x="865" y="172"/>
                </a:cubicBezTo>
                <a:cubicBezTo>
                  <a:pt x="865" y="172"/>
                  <a:pt x="866" y="172"/>
                  <a:pt x="866" y="171"/>
                </a:cubicBezTo>
                <a:close/>
                <a:moveTo>
                  <a:pt x="867" y="170"/>
                </a:moveTo>
                <a:cubicBezTo>
                  <a:pt x="867" y="170"/>
                  <a:pt x="866" y="171"/>
                  <a:pt x="866" y="171"/>
                </a:cubicBezTo>
                <a:cubicBezTo>
                  <a:pt x="867" y="171"/>
                  <a:pt x="867" y="170"/>
                  <a:pt x="867" y="170"/>
                </a:cubicBezTo>
                <a:close/>
                <a:moveTo>
                  <a:pt x="861" y="164"/>
                </a:moveTo>
                <a:cubicBezTo>
                  <a:pt x="861" y="164"/>
                  <a:pt x="861" y="165"/>
                  <a:pt x="861" y="165"/>
                </a:cubicBezTo>
                <a:cubicBezTo>
                  <a:pt x="861" y="164"/>
                  <a:pt x="861" y="164"/>
                  <a:pt x="861" y="164"/>
                </a:cubicBezTo>
                <a:close/>
                <a:moveTo>
                  <a:pt x="868" y="162"/>
                </a:moveTo>
                <a:cubicBezTo>
                  <a:pt x="868" y="163"/>
                  <a:pt x="868" y="163"/>
                  <a:pt x="868" y="164"/>
                </a:cubicBezTo>
                <a:cubicBezTo>
                  <a:pt x="868" y="163"/>
                  <a:pt x="868" y="162"/>
                  <a:pt x="868" y="162"/>
                </a:cubicBezTo>
                <a:close/>
                <a:moveTo>
                  <a:pt x="837" y="147"/>
                </a:moveTo>
                <a:cubicBezTo>
                  <a:pt x="837" y="148"/>
                  <a:pt x="837" y="150"/>
                  <a:pt x="836" y="151"/>
                </a:cubicBezTo>
                <a:cubicBezTo>
                  <a:pt x="837" y="150"/>
                  <a:pt x="837" y="148"/>
                  <a:pt x="837" y="147"/>
                </a:cubicBezTo>
                <a:close/>
                <a:moveTo>
                  <a:pt x="852" y="150"/>
                </a:moveTo>
                <a:cubicBezTo>
                  <a:pt x="852" y="149"/>
                  <a:pt x="852" y="149"/>
                  <a:pt x="852" y="149"/>
                </a:cubicBezTo>
                <a:cubicBezTo>
                  <a:pt x="852" y="148"/>
                  <a:pt x="853" y="145"/>
                  <a:pt x="852" y="146"/>
                </a:cubicBezTo>
                <a:cubicBezTo>
                  <a:pt x="852" y="147"/>
                  <a:pt x="851" y="150"/>
                  <a:pt x="851" y="151"/>
                </a:cubicBezTo>
                <a:cubicBezTo>
                  <a:pt x="852" y="151"/>
                  <a:pt x="852" y="150"/>
                  <a:pt x="852" y="150"/>
                </a:cubicBezTo>
                <a:close/>
                <a:moveTo>
                  <a:pt x="857" y="134"/>
                </a:moveTo>
                <a:cubicBezTo>
                  <a:pt x="857" y="134"/>
                  <a:pt x="857" y="134"/>
                  <a:pt x="857" y="134"/>
                </a:cubicBezTo>
                <a:cubicBezTo>
                  <a:pt x="857" y="135"/>
                  <a:pt x="857" y="135"/>
                  <a:pt x="857" y="135"/>
                </a:cubicBezTo>
                <a:lnTo>
                  <a:pt x="857" y="134"/>
                </a:lnTo>
                <a:close/>
                <a:moveTo>
                  <a:pt x="855" y="121"/>
                </a:moveTo>
                <a:cubicBezTo>
                  <a:pt x="855" y="119"/>
                  <a:pt x="855" y="121"/>
                  <a:pt x="855" y="122"/>
                </a:cubicBezTo>
                <a:cubicBezTo>
                  <a:pt x="854" y="122"/>
                  <a:pt x="855" y="122"/>
                  <a:pt x="855" y="122"/>
                </a:cubicBezTo>
                <a:cubicBezTo>
                  <a:pt x="854" y="123"/>
                  <a:pt x="853" y="126"/>
                  <a:pt x="854" y="127"/>
                </a:cubicBezTo>
                <a:cubicBezTo>
                  <a:pt x="854" y="125"/>
                  <a:pt x="855" y="123"/>
                  <a:pt x="855" y="121"/>
                </a:cubicBezTo>
                <a:close/>
                <a:moveTo>
                  <a:pt x="861" y="127"/>
                </a:moveTo>
                <a:cubicBezTo>
                  <a:pt x="861" y="127"/>
                  <a:pt x="861" y="128"/>
                  <a:pt x="861" y="128"/>
                </a:cubicBezTo>
                <a:cubicBezTo>
                  <a:pt x="862" y="128"/>
                  <a:pt x="862" y="127"/>
                  <a:pt x="861" y="127"/>
                </a:cubicBezTo>
                <a:close/>
                <a:moveTo>
                  <a:pt x="843" y="120"/>
                </a:moveTo>
                <a:cubicBezTo>
                  <a:pt x="843" y="121"/>
                  <a:pt x="842" y="121"/>
                  <a:pt x="842" y="122"/>
                </a:cubicBezTo>
                <a:cubicBezTo>
                  <a:pt x="843" y="121"/>
                  <a:pt x="843" y="120"/>
                  <a:pt x="843" y="120"/>
                </a:cubicBezTo>
                <a:close/>
                <a:moveTo>
                  <a:pt x="859" y="124"/>
                </a:moveTo>
                <a:cubicBezTo>
                  <a:pt x="859" y="125"/>
                  <a:pt x="859" y="126"/>
                  <a:pt x="859" y="126"/>
                </a:cubicBezTo>
                <a:cubicBezTo>
                  <a:pt x="859" y="125"/>
                  <a:pt x="860" y="124"/>
                  <a:pt x="859" y="124"/>
                </a:cubicBezTo>
                <a:close/>
                <a:moveTo>
                  <a:pt x="862" y="124"/>
                </a:moveTo>
                <a:cubicBezTo>
                  <a:pt x="862" y="124"/>
                  <a:pt x="861" y="125"/>
                  <a:pt x="862" y="126"/>
                </a:cubicBezTo>
                <a:cubicBezTo>
                  <a:pt x="862" y="125"/>
                  <a:pt x="862" y="124"/>
                  <a:pt x="862" y="124"/>
                </a:cubicBezTo>
                <a:close/>
                <a:moveTo>
                  <a:pt x="839" y="118"/>
                </a:moveTo>
                <a:cubicBezTo>
                  <a:pt x="839" y="118"/>
                  <a:pt x="839" y="119"/>
                  <a:pt x="839" y="119"/>
                </a:cubicBezTo>
                <a:cubicBezTo>
                  <a:pt x="839" y="119"/>
                  <a:pt x="839" y="118"/>
                  <a:pt x="839" y="118"/>
                </a:cubicBezTo>
                <a:close/>
                <a:moveTo>
                  <a:pt x="844" y="116"/>
                </a:moveTo>
                <a:cubicBezTo>
                  <a:pt x="843" y="117"/>
                  <a:pt x="843" y="119"/>
                  <a:pt x="843" y="119"/>
                </a:cubicBezTo>
                <a:cubicBezTo>
                  <a:pt x="843" y="118"/>
                  <a:pt x="844" y="117"/>
                  <a:pt x="844" y="116"/>
                </a:cubicBezTo>
                <a:close/>
                <a:moveTo>
                  <a:pt x="862" y="120"/>
                </a:moveTo>
                <a:cubicBezTo>
                  <a:pt x="862" y="121"/>
                  <a:pt x="861" y="122"/>
                  <a:pt x="862" y="123"/>
                </a:cubicBezTo>
                <a:cubicBezTo>
                  <a:pt x="862" y="122"/>
                  <a:pt x="863" y="121"/>
                  <a:pt x="862" y="120"/>
                </a:cubicBezTo>
                <a:close/>
                <a:moveTo>
                  <a:pt x="855" y="118"/>
                </a:moveTo>
                <a:cubicBezTo>
                  <a:pt x="855" y="118"/>
                  <a:pt x="855" y="119"/>
                  <a:pt x="855" y="119"/>
                </a:cubicBezTo>
                <a:cubicBezTo>
                  <a:pt x="855" y="119"/>
                  <a:pt x="856" y="118"/>
                  <a:pt x="855" y="118"/>
                </a:cubicBezTo>
                <a:close/>
                <a:moveTo>
                  <a:pt x="858" y="117"/>
                </a:moveTo>
                <a:cubicBezTo>
                  <a:pt x="857" y="117"/>
                  <a:pt x="857" y="118"/>
                  <a:pt x="857" y="118"/>
                </a:cubicBezTo>
                <a:cubicBezTo>
                  <a:pt x="857" y="118"/>
                  <a:pt x="858" y="117"/>
                  <a:pt x="858" y="117"/>
                </a:cubicBezTo>
                <a:close/>
                <a:moveTo>
                  <a:pt x="860" y="116"/>
                </a:moveTo>
                <a:cubicBezTo>
                  <a:pt x="860" y="116"/>
                  <a:pt x="860" y="116"/>
                  <a:pt x="860" y="116"/>
                </a:cubicBezTo>
                <a:cubicBezTo>
                  <a:pt x="859" y="115"/>
                  <a:pt x="859" y="117"/>
                  <a:pt x="859" y="117"/>
                </a:cubicBezTo>
                <a:cubicBezTo>
                  <a:pt x="860" y="117"/>
                  <a:pt x="859" y="117"/>
                  <a:pt x="860" y="116"/>
                </a:cubicBezTo>
                <a:close/>
                <a:moveTo>
                  <a:pt x="849" y="110"/>
                </a:moveTo>
                <a:cubicBezTo>
                  <a:pt x="848" y="113"/>
                  <a:pt x="849" y="111"/>
                  <a:pt x="849" y="110"/>
                </a:cubicBezTo>
                <a:close/>
                <a:moveTo>
                  <a:pt x="845" y="105"/>
                </a:moveTo>
                <a:cubicBezTo>
                  <a:pt x="844" y="106"/>
                  <a:pt x="844" y="106"/>
                  <a:pt x="844" y="107"/>
                </a:cubicBezTo>
                <a:cubicBezTo>
                  <a:pt x="844" y="107"/>
                  <a:pt x="845" y="105"/>
                  <a:pt x="845" y="105"/>
                </a:cubicBezTo>
                <a:close/>
                <a:moveTo>
                  <a:pt x="844" y="105"/>
                </a:moveTo>
                <a:cubicBezTo>
                  <a:pt x="843" y="105"/>
                  <a:pt x="843" y="106"/>
                  <a:pt x="843" y="106"/>
                </a:cubicBezTo>
                <a:lnTo>
                  <a:pt x="844" y="105"/>
                </a:lnTo>
                <a:close/>
                <a:moveTo>
                  <a:pt x="836" y="101"/>
                </a:moveTo>
                <a:cubicBezTo>
                  <a:pt x="836" y="102"/>
                  <a:pt x="836" y="102"/>
                  <a:pt x="836" y="102"/>
                </a:cubicBezTo>
                <a:cubicBezTo>
                  <a:pt x="836" y="102"/>
                  <a:pt x="836" y="101"/>
                  <a:pt x="836" y="101"/>
                </a:cubicBezTo>
                <a:close/>
                <a:moveTo>
                  <a:pt x="838" y="98"/>
                </a:moveTo>
                <a:cubicBezTo>
                  <a:pt x="839" y="95"/>
                  <a:pt x="838" y="96"/>
                  <a:pt x="838" y="98"/>
                </a:cubicBezTo>
                <a:close/>
                <a:moveTo>
                  <a:pt x="828" y="135"/>
                </a:moveTo>
                <a:cubicBezTo>
                  <a:pt x="828" y="136"/>
                  <a:pt x="828" y="137"/>
                  <a:pt x="827" y="137"/>
                </a:cubicBezTo>
                <a:cubicBezTo>
                  <a:pt x="828" y="138"/>
                  <a:pt x="828" y="138"/>
                  <a:pt x="828" y="138"/>
                </a:cubicBezTo>
                <a:cubicBezTo>
                  <a:pt x="828" y="137"/>
                  <a:pt x="829" y="136"/>
                  <a:pt x="828" y="135"/>
                </a:cubicBezTo>
                <a:close/>
                <a:moveTo>
                  <a:pt x="846" y="121"/>
                </a:moveTo>
                <a:cubicBezTo>
                  <a:pt x="847" y="121"/>
                  <a:pt x="846" y="122"/>
                  <a:pt x="846" y="123"/>
                </a:cubicBezTo>
                <a:cubicBezTo>
                  <a:pt x="847" y="121"/>
                  <a:pt x="848" y="117"/>
                  <a:pt x="848" y="115"/>
                </a:cubicBezTo>
                <a:cubicBezTo>
                  <a:pt x="848" y="117"/>
                  <a:pt x="846" y="118"/>
                  <a:pt x="847" y="119"/>
                </a:cubicBezTo>
                <a:cubicBezTo>
                  <a:pt x="847" y="119"/>
                  <a:pt x="847" y="119"/>
                  <a:pt x="847" y="118"/>
                </a:cubicBezTo>
                <a:cubicBezTo>
                  <a:pt x="846" y="119"/>
                  <a:pt x="846" y="120"/>
                  <a:pt x="846" y="121"/>
                </a:cubicBezTo>
                <a:cubicBezTo>
                  <a:pt x="846" y="121"/>
                  <a:pt x="846" y="120"/>
                  <a:pt x="846" y="120"/>
                </a:cubicBezTo>
                <a:cubicBezTo>
                  <a:pt x="846" y="121"/>
                  <a:pt x="845" y="121"/>
                  <a:pt x="845" y="121"/>
                </a:cubicBezTo>
                <a:cubicBezTo>
                  <a:pt x="846" y="122"/>
                  <a:pt x="846" y="121"/>
                  <a:pt x="846" y="121"/>
                </a:cubicBezTo>
                <a:close/>
                <a:moveTo>
                  <a:pt x="860" y="122"/>
                </a:moveTo>
                <a:cubicBezTo>
                  <a:pt x="860" y="122"/>
                  <a:pt x="859" y="123"/>
                  <a:pt x="860" y="123"/>
                </a:cubicBezTo>
                <a:cubicBezTo>
                  <a:pt x="860" y="123"/>
                  <a:pt x="860" y="123"/>
                  <a:pt x="860" y="123"/>
                </a:cubicBezTo>
                <a:cubicBezTo>
                  <a:pt x="859" y="124"/>
                  <a:pt x="860" y="122"/>
                  <a:pt x="860" y="122"/>
                </a:cubicBezTo>
                <a:close/>
                <a:moveTo>
                  <a:pt x="861" y="115"/>
                </a:moveTo>
                <a:cubicBezTo>
                  <a:pt x="861" y="115"/>
                  <a:pt x="861" y="115"/>
                  <a:pt x="861" y="115"/>
                </a:cubicBezTo>
                <a:cubicBezTo>
                  <a:pt x="862" y="117"/>
                  <a:pt x="859" y="120"/>
                  <a:pt x="860" y="122"/>
                </a:cubicBezTo>
                <a:cubicBezTo>
                  <a:pt x="860" y="118"/>
                  <a:pt x="862" y="115"/>
                  <a:pt x="862" y="112"/>
                </a:cubicBezTo>
                <a:cubicBezTo>
                  <a:pt x="862" y="112"/>
                  <a:pt x="862" y="111"/>
                  <a:pt x="862" y="111"/>
                </a:cubicBezTo>
                <a:cubicBezTo>
                  <a:pt x="862" y="110"/>
                  <a:pt x="864" y="107"/>
                  <a:pt x="863" y="106"/>
                </a:cubicBezTo>
                <a:cubicBezTo>
                  <a:pt x="863" y="107"/>
                  <a:pt x="862" y="108"/>
                  <a:pt x="862" y="110"/>
                </a:cubicBezTo>
                <a:cubicBezTo>
                  <a:pt x="861" y="109"/>
                  <a:pt x="861" y="109"/>
                  <a:pt x="861" y="109"/>
                </a:cubicBezTo>
                <a:cubicBezTo>
                  <a:pt x="862" y="111"/>
                  <a:pt x="861" y="114"/>
                  <a:pt x="861" y="115"/>
                </a:cubicBezTo>
                <a:close/>
                <a:moveTo>
                  <a:pt x="842" y="104"/>
                </a:moveTo>
                <a:cubicBezTo>
                  <a:pt x="842" y="105"/>
                  <a:pt x="842" y="105"/>
                  <a:pt x="842" y="106"/>
                </a:cubicBezTo>
                <a:cubicBezTo>
                  <a:pt x="843" y="105"/>
                  <a:pt x="842" y="104"/>
                  <a:pt x="842" y="104"/>
                </a:cubicBezTo>
                <a:close/>
                <a:moveTo>
                  <a:pt x="707" y="252"/>
                </a:moveTo>
                <a:cubicBezTo>
                  <a:pt x="708" y="252"/>
                  <a:pt x="709" y="252"/>
                  <a:pt x="710" y="253"/>
                </a:cubicBezTo>
                <a:cubicBezTo>
                  <a:pt x="710" y="254"/>
                  <a:pt x="709" y="255"/>
                  <a:pt x="710" y="256"/>
                </a:cubicBezTo>
                <a:cubicBezTo>
                  <a:pt x="712" y="257"/>
                  <a:pt x="715" y="253"/>
                  <a:pt x="715" y="256"/>
                </a:cubicBezTo>
                <a:cubicBezTo>
                  <a:pt x="717" y="258"/>
                  <a:pt x="720" y="259"/>
                  <a:pt x="723" y="259"/>
                </a:cubicBezTo>
                <a:cubicBezTo>
                  <a:pt x="725" y="260"/>
                  <a:pt x="726" y="261"/>
                  <a:pt x="728" y="262"/>
                </a:cubicBezTo>
                <a:cubicBezTo>
                  <a:pt x="730" y="262"/>
                  <a:pt x="733" y="262"/>
                  <a:pt x="734" y="263"/>
                </a:cubicBezTo>
                <a:cubicBezTo>
                  <a:pt x="736" y="263"/>
                  <a:pt x="737" y="264"/>
                  <a:pt x="739" y="265"/>
                </a:cubicBezTo>
                <a:cubicBezTo>
                  <a:pt x="744" y="267"/>
                  <a:pt x="749" y="267"/>
                  <a:pt x="753" y="269"/>
                </a:cubicBezTo>
                <a:cubicBezTo>
                  <a:pt x="756" y="269"/>
                  <a:pt x="760" y="271"/>
                  <a:pt x="762" y="272"/>
                </a:cubicBezTo>
                <a:cubicBezTo>
                  <a:pt x="765" y="272"/>
                  <a:pt x="768" y="274"/>
                  <a:pt x="771" y="275"/>
                </a:cubicBezTo>
                <a:cubicBezTo>
                  <a:pt x="772" y="275"/>
                  <a:pt x="774" y="275"/>
                  <a:pt x="776" y="276"/>
                </a:cubicBezTo>
                <a:cubicBezTo>
                  <a:pt x="776" y="276"/>
                  <a:pt x="777" y="276"/>
                  <a:pt x="777" y="276"/>
                </a:cubicBezTo>
                <a:cubicBezTo>
                  <a:pt x="779" y="277"/>
                  <a:pt x="781" y="277"/>
                  <a:pt x="782" y="277"/>
                </a:cubicBezTo>
                <a:cubicBezTo>
                  <a:pt x="784" y="278"/>
                  <a:pt x="785" y="279"/>
                  <a:pt x="787" y="279"/>
                </a:cubicBezTo>
                <a:cubicBezTo>
                  <a:pt x="789" y="280"/>
                  <a:pt x="792" y="281"/>
                  <a:pt x="795" y="281"/>
                </a:cubicBezTo>
                <a:cubicBezTo>
                  <a:pt x="796" y="282"/>
                  <a:pt x="798" y="282"/>
                  <a:pt x="799" y="282"/>
                </a:cubicBezTo>
                <a:cubicBezTo>
                  <a:pt x="800" y="283"/>
                  <a:pt x="800" y="283"/>
                  <a:pt x="801" y="283"/>
                </a:cubicBezTo>
                <a:cubicBezTo>
                  <a:pt x="802" y="283"/>
                  <a:pt x="802" y="283"/>
                  <a:pt x="802" y="283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4" y="285"/>
                  <a:pt x="805" y="284"/>
                  <a:pt x="806" y="285"/>
                </a:cubicBezTo>
                <a:cubicBezTo>
                  <a:pt x="807" y="285"/>
                  <a:pt x="808" y="286"/>
                  <a:pt x="809" y="287"/>
                </a:cubicBezTo>
                <a:cubicBezTo>
                  <a:pt x="810" y="286"/>
                  <a:pt x="811" y="287"/>
                  <a:pt x="812" y="288"/>
                </a:cubicBezTo>
                <a:cubicBezTo>
                  <a:pt x="813" y="288"/>
                  <a:pt x="813" y="288"/>
                  <a:pt x="813" y="288"/>
                </a:cubicBezTo>
                <a:cubicBezTo>
                  <a:pt x="813" y="288"/>
                  <a:pt x="813" y="287"/>
                  <a:pt x="813" y="287"/>
                </a:cubicBezTo>
                <a:cubicBezTo>
                  <a:pt x="813" y="287"/>
                  <a:pt x="813" y="287"/>
                  <a:pt x="813" y="286"/>
                </a:cubicBezTo>
                <a:cubicBezTo>
                  <a:pt x="813" y="286"/>
                  <a:pt x="813" y="286"/>
                  <a:pt x="813" y="286"/>
                </a:cubicBezTo>
                <a:cubicBezTo>
                  <a:pt x="813" y="285"/>
                  <a:pt x="813" y="285"/>
                  <a:pt x="813" y="284"/>
                </a:cubicBezTo>
                <a:cubicBezTo>
                  <a:pt x="813" y="282"/>
                  <a:pt x="813" y="282"/>
                  <a:pt x="813" y="282"/>
                </a:cubicBezTo>
                <a:cubicBezTo>
                  <a:pt x="813" y="282"/>
                  <a:pt x="812" y="281"/>
                  <a:pt x="812" y="280"/>
                </a:cubicBezTo>
                <a:cubicBezTo>
                  <a:pt x="812" y="280"/>
                  <a:pt x="813" y="280"/>
                  <a:pt x="813" y="279"/>
                </a:cubicBezTo>
                <a:cubicBezTo>
                  <a:pt x="813" y="279"/>
                  <a:pt x="812" y="279"/>
                  <a:pt x="812" y="279"/>
                </a:cubicBezTo>
                <a:cubicBezTo>
                  <a:pt x="812" y="278"/>
                  <a:pt x="812" y="278"/>
                  <a:pt x="812" y="278"/>
                </a:cubicBezTo>
                <a:cubicBezTo>
                  <a:pt x="812" y="277"/>
                  <a:pt x="812" y="277"/>
                  <a:pt x="812" y="277"/>
                </a:cubicBezTo>
                <a:cubicBezTo>
                  <a:pt x="812" y="276"/>
                  <a:pt x="812" y="276"/>
                  <a:pt x="812" y="275"/>
                </a:cubicBezTo>
                <a:cubicBezTo>
                  <a:pt x="813" y="270"/>
                  <a:pt x="813" y="265"/>
                  <a:pt x="813" y="259"/>
                </a:cubicBezTo>
                <a:cubicBezTo>
                  <a:pt x="813" y="254"/>
                  <a:pt x="813" y="250"/>
                  <a:pt x="813" y="245"/>
                </a:cubicBezTo>
                <a:cubicBezTo>
                  <a:pt x="815" y="226"/>
                  <a:pt x="815" y="226"/>
                  <a:pt x="815" y="226"/>
                </a:cubicBezTo>
                <a:cubicBezTo>
                  <a:pt x="815" y="219"/>
                  <a:pt x="816" y="212"/>
                  <a:pt x="817" y="206"/>
                </a:cubicBezTo>
                <a:cubicBezTo>
                  <a:pt x="817" y="206"/>
                  <a:pt x="818" y="205"/>
                  <a:pt x="818" y="205"/>
                </a:cubicBezTo>
                <a:cubicBezTo>
                  <a:pt x="818" y="204"/>
                  <a:pt x="817" y="204"/>
                  <a:pt x="818" y="204"/>
                </a:cubicBezTo>
                <a:cubicBezTo>
                  <a:pt x="818" y="203"/>
                  <a:pt x="818" y="203"/>
                  <a:pt x="818" y="203"/>
                </a:cubicBezTo>
                <a:cubicBezTo>
                  <a:pt x="819" y="197"/>
                  <a:pt x="820" y="192"/>
                  <a:pt x="822" y="186"/>
                </a:cubicBezTo>
                <a:cubicBezTo>
                  <a:pt x="822" y="185"/>
                  <a:pt x="822" y="186"/>
                  <a:pt x="822" y="186"/>
                </a:cubicBezTo>
                <a:cubicBezTo>
                  <a:pt x="823" y="183"/>
                  <a:pt x="824" y="178"/>
                  <a:pt x="825" y="175"/>
                </a:cubicBezTo>
                <a:cubicBezTo>
                  <a:pt x="825" y="173"/>
                  <a:pt x="825" y="171"/>
                  <a:pt x="826" y="170"/>
                </a:cubicBezTo>
                <a:cubicBezTo>
                  <a:pt x="826" y="169"/>
                  <a:pt x="825" y="169"/>
                  <a:pt x="825" y="169"/>
                </a:cubicBezTo>
                <a:cubicBezTo>
                  <a:pt x="826" y="169"/>
                  <a:pt x="826" y="169"/>
                  <a:pt x="826" y="169"/>
                </a:cubicBezTo>
                <a:cubicBezTo>
                  <a:pt x="826" y="167"/>
                  <a:pt x="826" y="167"/>
                  <a:pt x="826" y="167"/>
                </a:cubicBezTo>
                <a:cubicBezTo>
                  <a:pt x="827" y="164"/>
                  <a:pt x="828" y="160"/>
                  <a:pt x="829" y="156"/>
                </a:cubicBezTo>
                <a:cubicBezTo>
                  <a:pt x="829" y="155"/>
                  <a:pt x="829" y="155"/>
                  <a:pt x="829" y="154"/>
                </a:cubicBezTo>
                <a:cubicBezTo>
                  <a:pt x="830" y="154"/>
                  <a:pt x="830" y="154"/>
                  <a:pt x="829" y="153"/>
                </a:cubicBezTo>
                <a:cubicBezTo>
                  <a:pt x="829" y="153"/>
                  <a:pt x="830" y="151"/>
                  <a:pt x="830" y="152"/>
                </a:cubicBezTo>
                <a:cubicBezTo>
                  <a:pt x="830" y="151"/>
                  <a:pt x="830" y="152"/>
                  <a:pt x="830" y="152"/>
                </a:cubicBezTo>
                <a:cubicBezTo>
                  <a:pt x="831" y="151"/>
                  <a:pt x="831" y="149"/>
                  <a:pt x="831" y="147"/>
                </a:cubicBezTo>
                <a:cubicBezTo>
                  <a:pt x="831" y="146"/>
                  <a:pt x="832" y="144"/>
                  <a:pt x="833" y="142"/>
                </a:cubicBezTo>
                <a:cubicBezTo>
                  <a:pt x="833" y="144"/>
                  <a:pt x="833" y="146"/>
                  <a:pt x="835" y="147"/>
                </a:cubicBezTo>
                <a:cubicBezTo>
                  <a:pt x="836" y="145"/>
                  <a:pt x="836" y="141"/>
                  <a:pt x="837" y="140"/>
                </a:cubicBezTo>
                <a:cubicBezTo>
                  <a:pt x="838" y="135"/>
                  <a:pt x="839" y="130"/>
                  <a:pt x="840" y="125"/>
                </a:cubicBezTo>
                <a:cubicBezTo>
                  <a:pt x="840" y="124"/>
                  <a:pt x="840" y="124"/>
                  <a:pt x="840" y="124"/>
                </a:cubicBezTo>
                <a:cubicBezTo>
                  <a:pt x="842" y="119"/>
                  <a:pt x="842" y="114"/>
                  <a:pt x="844" y="108"/>
                </a:cubicBezTo>
                <a:cubicBezTo>
                  <a:pt x="842" y="119"/>
                  <a:pt x="839" y="128"/>
                  <a:pt x="838" y="138"/>
                </a:cubicBezTo>
                <a:cubicBezTo>
                  <a:pt x="837" y="140"/>
                  <a:pt x="836" y="146"/>
                  <a:pt x="835" y="150"/>
                </a:cubicBezTo>
                <a:cubicBezTo>
                  <a:pt x="835" y="152"/>
                  <a:pt x="836" y="153"/>
                  <a:pt x="838" y="152"/>
                </a:cubicBezTo>
                <a:cubicBezTo>
                  <a:pt x="840" y="150"/>
                  <a:pt x="839" y="147"/>
                  <a:pt x="840" y="145"/>
                </a:cubicBezTo>
                <a:cubicBezTo>
                  <a:pt x="841" y="145"/>
                  <a:pt x="841" y="144"/>
                  <a:pt x="842" y="145"/>
                </a:cubicBezTo>
                <a:cubicBezTo>
                  <a:pt x="842" y="150"/>
                  <a:pt x="840" y="156"/>
                  <a:pt x="840" y="160"/>
                </a:cubicBezTo>
                <a:cubicBezTo>
                  <a:pt x="840" y="161"/>
                  <a:pt x="840" y="162"/>
                  <a:pt x="840" y="163"/>
                </a:cubicBezTo>
                <a:cubicBezTo>
                  <a:pt x="840" y="163"/>
                  <a:pt x="840" y="164"/>
                  <a:pt x="841" y="164"/>
                </a:cubicBezTo>
                <a:cubicBezTo>
                  <a:pt x="841" y="164"/>
                  <a:pt x="841" y="164"/>
                  <a:pt x="842" y="164"/>
                </a:cubicBezTo>
                <a:cubicBezTo>
                  <a:pt x="842" y="159"/>
                  <a:pt x="846" y="156"/>
                  <a:pt x="846" y="151"/>
                </a:cubicBezTo>
                <a:cubicBezTo>
                  <a:pt x="847" y="150"/>
                  <a:pt x="848" y="149"/>
                  <a:pt x="849" y="149"/>
                </a:cubicBezTo>
                <a:cubicBezTo>
                  <a:pt x="849" y="147"/>
                  <a:pt x="850" y="145"/>
                  <a:pt x="850" y="143"/>
                </a:cubicBezTo>
                <a:cubicBezTo>
                  <a:pt x="850" y="142"/>
                  <a:pt x="850" y="142"/>
                  <a:pt x="850" y="142"/>
                </a:cubicBezTo>
                <a:cubicBezTo>
                  <a:pt x="851" y="137"/>
                  <a:pt x="851" y="133"/>
                  <a:pt x="853" y="129"/>
                </a:cubicBezTo>
                <a:cubicBezTo>
                  <a:pt x="853" y="133"/>
                  <a:pt x="852" y="136"/>
                  <a:pt x="851" y="140"/>
                </a:cubicBezTo>
                <a:cubicBezTo>
                  <a:pt x="851" y="140"/>
                  <a:pt x="852" y="141"/>
                  <a:pt x="852" y="141"/>
                </a:cubicBezTo>
                <a:cubicBezTo>
                  <a:pt x="851" y="144"/>
                  <a:pt x="850" y="149"/>
                  <a:pt x="849" y="152"/>
                </a:cubicBezTo>
                <a:cubicBezTo>
                  <a:pt x="850" y="153"/>
                  <a:pt x="851" y="153"/>
                  <a:pt x="851" y="152"/>
                </a:cubicBezTo>
                <a:cubicBezTo>
                  <a:pt x="851" y="152"/>
                  <a:pt x="851" y="153"/>
                  <a:pt x="851" y="153"/>
                </a:cubicBezTo>
                <a:cubicBezTo>
                  <a:pt x="851" y="153"/>
                  <a:pt x="851" y="153"/>
                  <a:pt x="852" y="153"/>
                </a:cubicBezTo>
                <a:cubicBezTo>
                  <a:pt x="851" y="155"/>
                  <a:pt x="851" y="155"/>
                  <a:pt x="851" y="157"/>
                </a:cubicBezTo>
                <a:cubicBezTo>
                  <a:pt x="851" y="158"/>
                  <a:pt x="851" y="158"/>
                  <a:pt x="852" y="158"/>
                </a:cubicBezTo>
                <a:cubicBezTo>
                  <a:pt x="852" y="156"/>
                  <a:pt x="853" y="155"/>
                  <a:pt x="853" y="153"/>
                </a:cubicBezTo>
                <a:cubicBezTo>
                  <a:pt x="853" y="152"/>
                  <a:pt x="853" y="151"/>
                  <a:pt x="853" y="151"/>
                </a:cubicBezTo>
                <a:cubicBezTo>
                  <a:pt x="853" y="150"/>
                  <a:pt x="853" y="150"/>
                  <a:pt x="854" y="150"/>
                </a:cubicBezTo>
                <a:cubicBezTo>
                  <a:pt x="854" y="149"/>
                  <a:pt x="853" y="149"/>
                  <a:pt x="853" y="148"/>
                </a:cubicBezTo>
                <a:cubicBezTo>
                  <a:pt x="853" y="148"/>
                  <a:pt x="854" y="148"/>
                  <a:pt x="854" y="147"/>
                </a:cubicBezTo>
                <a:cubicBezTo>
                  <a:pt x="855" y="145"/>
                  <a:pt x="854" y="143"/>
                  <a:pt x="855" y="141"/>
                </a:cubicBezTo>
                <a:cubicBezTo>
                  <a:pt x="855" y="140"/>
                  <a:pt x="856" y="139"/>
                  <a:pt x="857" y="137"/>
                </a:cubicBezTo>
                <a:cubicBezTo>
                  <a:pt x="857" y="138"/>
                  <a:pt x="856" y="139"/>
                  <a:pt x="856" y="140"/>
                </a:cubicBezTo>
                <a:cubicBezTo>
                  <a:pt x="855" y="144"/>
                  <a:pt x="856" y="148"/>
                  <a:pt x="855" y="151"/>
                </a:cubicBezTo>
                <a:cubicBezTo>
                  <a:pt x="856" y="152"/>
                  <a:pt x="856" y="151"/>
                  <a:pt x="857" y="151"/>
                </a:cubicBezTo>
                <a:cubicBezTo>
                  <a:pt x="857" y="150"/>
                  <a:pt x="857" y="149"/>
                  <a:pt x="857" y="148"/>
                </a:cubicBezTo>
                <a:cubicBezTo>
                  <a:pt x="857" y="148"/>
                  <a:pt x="857" y="149"/>
                  <a:pt x="857" y="148"/>
                </a:cubicBezTo>
                <a:cubicBezTo>
                  <a:pt x="857" y="146"/>
                  <a:pt x="857" y="144"/>
                  <a:pt x="858" y="141"/>
                </a:cubicBezTo>
                <a:cubicBezTo>
                  <a:pt x="858" y="141"/>
                  <a:pt x="858" y="140"/>
                  <a:pt x="859" y="141"/>
                </a:cubicBezTo>
                <a:cubicBezTo>
                  <a:pt x="859" y="140"/>
                  <a:pt x="859" y="140"/>
                  <a:pt x="860" y="140"/>
                </a:cubicBezTo>
                <a:cubicBezTo>
                  <a:pt x="860" y="139"/>
                  <a:pt x="859" y="140"/>
                  <a:pt x="859" y="140"/>
                </a:cubicBezTo>
                <a:cubicBezTo>
                  <a:pt x="860" y="139"/>
                  <a:pt x="859" y="138"/>
                  <a:pt x="860" y="138"/>
                </a:cubicBezTo>
                <a:cubicBezTo>
                  <a:pt x="860" y="134"/>
                  <a:pt x="861" y="132"/>
                  <a:pt x="861" y="128"/>
                </a:cubicBezTo>
                <a:cubicBezTo>
                  <a:pt x="861" y="131"/>
                  <a:pt x="861" y="134"/>
                  <a:pt x="860" y="137"/>
                </a:cubicBezTo>
                <a:cubicBezTo>
                  <a:pt x="860" y="138"/>
                  <a:pt x="861" y="137"/>
                  <a:pt x="861" y="138"/>
                </a:cubicBezTo>
                <a:cubicBezTo>
                  <a:pt x="861" y="139"/>
                  <a:pt x="860" y="139"/>
                  <a:pt x="860" y="140"/>
                </a:cubicBezTo>
                <a:cubicBezTo>
                  <a:pt x="860" y="141"/>
                  <a:pt x="860" y="142"/>
                  <a:pt x="860" y="143"/>
                </a:cubicBezTo>
                <a:cubicBezTo>
                  <a:pt x="860" y="144"/>
                  <a:pt x="859" y="145"/>
                  <a:pt x="859" y="146"/>
                </a:cubicBezTo>
                <a:cubicBezTo>
                  <a:pt x="860" y="147"/>
                  <a:pt x="860" y="148"/>
                  <a:pt x="860" y="149"/>
                </a:cubicBezTo>
                <a:cubicBezTo>
                  <a:pt x="860" y="150"/>
                  <a:pt x="860" y="149"/>
                  <a:pt x="860" y="150"/>
                </a:cubicBezTo>
                <a:cubicBezTo>
                  <a:pt x="861" y="151"/>
                  <a:pt x="861" y="150"/>
                  <a:pt x="862" y="150"/>
                </a:cubicBezTo>
                <a:cubicBezTo>
                  <a:pt x="862" y="151"/>
                  <a:pt x="861" y="150"/>
                  <a:pt x="861" y="151"/>
                </a:cubicBezTo>
                <a:cubicBezTo>
                  <a:pt x="861" y="151"/>
                  <a:pt x="861" y="152"/>
                  <a:pt x="862" y="152"/>
                </a:cubicBezTo>
                <a:cubicBezTo>
                  <a:pt x="861" y="154"/>
                  <a:pt x="861" y="155"/>
                  <a:pt x="861" y="157"/>
                </a:cubicBezTo>
                <a:cubicBezTo>
                  <a:pt x="861" y="157"/>
                  <a:pt x="861" y="156"/>
                  <a:pt x="861" y="157"/>
                </a:cubicBezTo>
                <a:cubicBezTo>
                  <a:pt x="861" y="157"/>
                  <a:pt x="861" y="160"/>
                  <a:pt x="861" y="160"/>
                </a:cubicBezTo>
                <a:cubicBezTo>
                  <a:pt x="861" y="162"/>
                  <a:pt x="861" y="163"/>
                  <a:pt x="860" y="165"/>
                </a:cubicBezTo>
                <a:cubicBezTo>
                  <a:pt x="860" y="166"/>
                  <a:pt x="861" y="165"/>
                  <a:pt x="861" y="166"/>
                </a:cubicBezTo>
                <a:cubicBezTo>
                  <a:pt x="861" y="167"/>
                  <a:pt x="861" y="168"/>
                  <a:pt x="860" y="169"/>
                </a:cubicBezTo>
                <a:cubicBezTo>
                  <a:pt x="861" y="170"/>
                  <a:pt x="861" y="172"/>
                  <a:pt x="860" y="173"/>
                </a:cubicBezTo>
                <a:cubicBezTo>
                  <a:pt x="861" y="173"/>
                  <a:pt x="861" y="172"/>
                  <a:pt x="862" y="172"/>
                </a:cubicBezTo>
                <a:cubicBezTo>
                  <a:pt x="862" y="172"/>
                  <a:pt x="861" y="173"/>
                  <a:pt x="861" y="174"/>
                </a:cubicBezTo>
                <a:cubicBezTo>
                  <a:pt x="861" y="178"/>
                  <a:pt x="862" y="181"/>
                  <a:pt x="861" y="186"/>
                </a:cubicBezTo>
                <a:cubicBezTo>
                  <a:pt x="861" y="187"/>
                  <a:pt x="862" y="187"/>
                  <a:pt x="861" y="188"/>
                </a:cubicBezTo>
                <a:cubicBezTo>
                  <a:pt x="861" y="188"/>
                  <a:pt x="862" y="188"/>
                  <a:pt x="862" y="188"/>
                </a:cubicBezTo>
                <a:cubicBezTo>
                  <a:pt x="862" y="190"/>
                  <a:pt x="860" y="196"/>
                  <a:pt x="862" y="198"/>
                </a:cubicBezTo>
                <a:cubicBezTo>
                  <a:pt x="861" y="198"/>
                  <a:pt x="861" y="197"/>
                  <a:pt x="861" y="198"/>
                </a:cubicBezTo>
                <a:cubicBezTo>
                  <a:pt x="861" y="199"/>
                  <a:pt x="860" y="200"/>
                  <a:pt x="861" y="201"/>
                </a:cubicBezTo>
                <a:cubicBezTo>
                  <a:pt x="861" y="204"/>
                  <a:pt x="860" y="206"/>
                  <a:pt x="861" y="208"/>
                </a:cubicBezTo>
                <a:cubicBezTo>
                  <a:pt x="860" y="209"/>
                  <a:pt x="860" y="210"/>
                  <a:pt x="860" y="210"/>
                </a:cubicBezTo>
                <a:cubicBezTo>
                  <a:pt x="860" y="211"/>
                  <a:pt x="860" y="213"/>
                  <a:pt x="860" y="214"/>
                </a:cubicBezTo>
                <a:cubicBezTo>
                  <a:pt x="859" y="231"/>
                  <a:pt x="857" y="248"/>
                  <a:pt x="857" y="264"/>
                </a:cubicBezTo>
                <a:cubicBezTo>
                  <a:pt x="856" y="268"/>
                  <a:pt x="857" y="273"/>
                  <a:pt x="857" y="277"/>
                </a:cubicBezTo>
                <a:cubicBezTo>
                  <a:pt x="857" y="277"/>
                  <a:pt x="857" y="277"/>
                  <a:pt x="857" y="278"/>
                </a:cubicBezTo>
                <a:cubicBezTo>
                  <a:pt x="857" y="279"/>
                  <a:pt x="857" y="279"/>
                  <a:pt x="857" y="279"/>
                </a:cubicBezTo>
                <a:cubicBezTo>
                  <a:pt x="857" y="280"/>
                  <a:pt x="857" y="281"/>
                  <a:pt x="857" y="282"/>
                </a:cubicBezTo>
                <a:cubicBezTo>
                  <a:pt x="857" y="291"/>
                  <a:pt x="857" y="302"/>
                  <a:pt x="859" y="311"/>
                </a:cubicBezTo>
                <a:cubicBezTo>
                  <a:pt x="858" y="317"/>
                  <a:pt x="860" y="324"/>
                  <a:pt x="860" y="331"/>
                </a:cubicBezTo>
                <a:cubicBezTo>
                  <a:pt x="860" y="334"/>
                  <a:pt x="860" y="336"/>
                  <a:pt x="860" y="339"/>
                </a:cubicBezTo>
                <a:cubicBezTo>
                  <a:pt x="861" y="340"/>
                  <a:pt x="861" y="342"/>
                  <a:pt x="861" y="343"/>
                </a:cubicBezTo>
                <a:cubicBezTo>
                  <a:pt x="861" y="345"/>
                  <a:pt x="861" y="347"/>
                  <a:pt x="861" y="349"/>
                </a:cubicBezTo>
                <a:cubicBezTo>
                  <a:pt x="861" y="350"/>
                  <a:pt x="861" y="350"/>
                  <a:pt x="861" y="350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0" y="350"/>
                  <a:pt x="860" y="350"/>
                </a:cubicBezTo>
                <a:cubicBezTo>
                  <a:pt x="859" y="350"/>
                  <a:pt x="858" y="350"/>
                  <a:pt x="857" y="349"/>
                </a:cubicBezTo>
                <a:cubicBezTo>
                  <a:pt x="854" y="349"/>
                  <a:pt x="853" y="349"/>
                  <a:pt x="851" y="348"/>
                </a:cubicBezTo>
                <a:cubicBezTo>
                  <a:pt x="843" y="346"/>
                  <a:pt x="834" y="342"/>
                  <a:pt x="826" y="340"/>
                </a:cubicBezTo>
                <a:cubicBezTo>
                  <a:pt x="824" y="340"/>
                  <a:pt x="821" y="338"/>
                  <a:pt x="819" y="338"/>
                </a:cubicBezTo>
                <a:cubicBezTo>
                  <a:pt x="818" y="338"/>
                  <a:pt x="817" y="338"/>
                  <a:pt x="816" y="337"/>
                </a:cubicBezTo>
                <a:cubicBezTo>
                  <a:pt x="812" y="336"/>
                  <a:pt x="807" y="334"/>
                  <a:pt x="803" y="334"/>
                </a:cubicBezTo>
                <a:cubicBezTo>
                  <a:pt x="801" y="333"/>
                  <a:pt x="799" y="332"/>
                  <a:pt x="797" y="331"/>
                </a:cubicBezTo>
                <a:cubicBezTo>
                  <a:pt x="794" y="331"/>
                  <a:pt x="792" y="330"/>
                  <a:pt x="790" y="330"/>
                </a:cubicBezTo>
                <a:cubicBezTo>
                  <a:pt x="789" y="329"/>
                  <a:pt x="788" y="329"/>
                  <a:pt x="788" y="329"/>
                </a:cubicBezTo>
                <a:cubicBezTo>
                  <a:pt x="787" y="329"/>
                  <a:pt x="787" y="329"/>
                  <a:pt x="786" y="328"/>
                </a:cubicBezTo>
                <a:cubicBezTo>
                  <a:pt x="783" y="328"/>
                  <a:pt x="779" y="327"/>
                  <a:pt x="776" y="325"/>
                </a:cubicBezTo>
                <a:cubicBezTo>
                  <a:pt x="775" y="325"/>
                  <a:pt x="775" y="325"/>
                  <a:pt x="775" y="326"/>
                </a:cubicBezTo>
                <a:cubicBezTo>
                  <a:pt x="773" y="324"/>
                  <a:pt x="770" y="325"/>
                  <a:pt x="768" y="324"/>
                </a:cubicBezTo>
                <a:cubicBezTo>
                  <a:pt x="767" y="324"/>
                  <a:pt x="767" y="324"/>
                  <a:pt x="767" y="324"/>
                </a:cubicBezTo>
                <a:cubicBezTo>
                  <a:pt x="766" y="323"/>
                  <a:pt x="765" y="323"/>
                  <a:pt x="763" y="323"/>
                </a:cubicBezTo>
                <a:cubicBezTo>
                  <a:pt x="759" y="321"/>
                  <a:pt x="755" y="321"/>
                  <a:pt x="751" y="319"/>
                </a:cubicBezTo>
                <a:cubicBezTo>
                  <a:pt x="749" y="320"/>
                  <a:pt x="746" y="319"/>
                  <a:pt x="744" y="318"/>
                </a:cubicBezTo>
                <a:cubicBezTo>
                  <a:pt x="743" y="318"/>
                  <a:pt x="743" y="319"/>
                  <a:pt x="742" y="318"/>
                </a:cubicBezTo>
                <a:cubicBezTo>
                  <a:pt x="741" y="318"/>
                  <a:pt x="741" y="318"/>
                  <a:pt x="741" y="318"/>
                </a:cubicBezTo>
                <a:cubicBezTo>
                  <a:pt x="740" y="318"/>
                  <a:pt x="740" y="318"/>
                  <a:pt x="739" y="318"/>
                </a:cubicBezTo>
                <a:cubicBezTo>
                  <a:pt x="738" y="317"/>
                  <a:pt x="738" y="317"/>
                  <a:pt x="737" y="316"/>
                </a:cubicBezTo>
                <a:cubicBezTo>
                  <a:pt x="736" y="316"/>
                  <a:pt x="736" y="317"/>
                  <a:pt x="735" y="316"/>
                </a:cubicBezTo>
                <a:cubicBezTo>
                  <a:pt x="734" y="316"/>
                  <a:pt x="733" y="315"/>
                  <a:pt x="733" y="315"/>
                </a:cubicBezTo>
                <a:cubicBezTo>
                  <a:pt x="731" y="315"/>
                  <a:pt x="729" y="316"/>
                  <a:pt x="727" y="314"/>
                </a:cubicBezTo>
                <a:cubicBezTo>
                  <a:pt x="725" y="314"/>
                  <a:pt x="724" y="313"/>
                  <a:pt x="722" y="313"/>
                </a:cubicBezTo>
                <a:cubicBezTo>
                  <a:pt x="721" y="313"/>
                  <a:pt x="720" y="313"/>
                  <a:pt x="719" y="313"/>
                </a:cubicBezTo>
                <a:cubicBezTo>
                  <a:pt x="718" y="313"/>
                  <a:pt x="718" y="313"/>
                  <a:pt x="717" y="313"/>
                </a:cubicBezTo>
                <a:cubicBezTo>
                  <a:pt x="715" y="312"/>
                  <a:pt x="713" y="313"/>
                  <a:pt x="711" y="311"/>
                </a:cubicBezTo>
                <a:cubicBezTo>
                  <a:pt x="708" y="312"/>
                  <a:pt x="703" y="309"/>
                  <a:pt x="701" y="311"/>
                </a:cubicBezTo>
                <a:cubicBezTo>
                  <a:pt x="701" y="312"/>
                  <a:pt x="700" y="313"/>
                  <a:pt x="699" y="313"/>
                </a:cubicBezTo>
                <a:cubicBezTo>
                  <a:pt x="698" y="313"/>
                  <a:pt x="698" y="312"/>
                  <a:pt x="697" y="311"/>
                </a:cubicBezTo>
                <a:cubicBezTo>
                  <a:pt x="696" y="311"/>
                  <a:pt x="693" y="310"/>
                  <a:pt x="692" y="310"/>
                </a:cubicBezTo>
                <a:cubicBezTo>
                  <a:pt x="691" y="310"/>
                  <a:pt x="691" y="311"/>
                  <a:pt x="690" y="311"/>
                </a:cubicBezTo>
                <a:cubicBezTo>
                  <a:pt x="689" y="311"/>
                  <a:pt x="688" y="309"/>
                  <a:pt x="687" y="309"/>
                </a:cubicBezTo>
                <a:cubicBezTo>
                  <a:pt x="686" y="309"/>
                  <a:pt x="685" y="310"/>
                  <a:pt x="684" y="310"/>
                </a:cubicBezTo>
                <a:cubicBezTo>
                  <a:pt x="683" y="309"/>
                  <a:pt x="682" y="308"/>
                  <a:pt x="682" y="307"/>
                </a:cubicBezTo>
                <a:cubicBezTo>
                  <a:pt x="682" y="307"/>
                  <a:pt x="682" y="307"/>
                  <a:pt x="681" y="307"/>
                </a:cubicBezTo>
                <a:cubicBezTo>
                  <a:pt x="680" y="305"/>
                  <a:pt x="677" y="304"/>
                  <a:pt x="674" y="304"/>
                </a:cubicBezTo>
                <a:cubicBezTo>
                  <a:pt x="674" y="303"/>
                  <a:pt x="673" y="303"/>
                  <a:pt x="673" y="303"/>
                </a:cubicBezTo>
                <a:cubicBezTo>
                  <a:pt x="670" y="302"/>
                  <a:pt x="668" y="299"/>
                  <a:pt x="666" y="296"/>
                </a:cubicBezTo>
                <a:cubicBezTo>
                  <a:pt x="666" y="296"/>
                  <a:pt x="665" y="296"/>
                  <a:pt x="665" y="295"/>
                </a:cubicBezTo>
                <a:cubicBezTo>
                  <a:pt x="664" y="294"/>
                  <a:pt x="664" y="293"/>
                  <a:pt x="663" y="292"/>
                </a:cubicBezTo>
                <a:cubicBezTo>
                  <a:pt x="663" y="291"/>
                  <a:pt x="662" y="291"/>
                  <a:pt x="662" y="290"/>
                </a:cubicBezTo>
                <a:cubicBezTo>
                  <a:pt x="662" y="288"/>
                  <a:pt x="661" y="287"/>
                  <a:pt x="660" y="286"/>
                </a:cubicBezTo>
                <a:cubicBezTo>
                  <a:pt x="660" y="285"/>
                  <a:pt x="659" y="284"/>
                  <a:pt x="659" y="283"/>
                </a:cubicBezTo>
                <a:cubicBezTo>
                  <a:pt x="658" y="281"/>
                  <a:pt x="659" y="279"/>
                  <a:pt x="658" y="277"/>
                </a:cubicBezTo>
                <a:cubicBezTo>
                  <a:pt x="659" y="274"/>
                  <a:pt x="659" y="271"/>
                  <a:pt x="660" y="267"/>
                </a:cubicBezTo>
                <a:cubicBezTo>
                  <a:pt x="660" y="267"/>
                  <a:pt x="659" y="267"/>
                  <a:pt x="660" y="266"/>
                </a:cubicBezTo>
                <a:cubicBezTo>
                  <a:pt x="661" y="265"/>
                  <a:pt x="661" y="263"/>
                  <a:pt x="662" y="261"/>
                </a:cubicBezTo>
                <a:cubicBezTo>
                  <a:pt x="663" y="261"/>
                  <a:pt x="663" y="260"/>
                  <a:pt x="664" y="260"/>
                </a:cubicBezTo>
                <a:cubicBezTo>
                  <a:pt x="665" y="259"/>
                  <a:pt x="665" y="258"/>
                  <a:pt x="666" y="257"/>
                </a:cubicBezTo>
                <a:cubicBezTo>
                  <a:pt x="670" y="256"/>
                  <a:pt x="673" y="253"/>
                  <a:pt x="677" y="251"/>
                </a:cubicBezTo>
                <a:cubicBezTo>
                  <a:pt x="677" y="251"/>
                  <a:pt x="678" y="251"/>
                  <a:pt x="678" y="251"/>
                </a:cubicBezTo>
                <a:cubicBezTo>
                  <a:pt x="680" y="250"/>
                  <a:pt x="682" y="250"/>
                  <a:pt x="684" y="249"/>
                </a:cubicBezTo>
                <a:cubicBezTo>
                  <a:pt x="685" y="248"/>
                  <a:pt x="687" y="249"/>
                  <a:pt x="689" y="249"/>
                </a:cubicBezTo>
                <a:cubicBezTo>
                  <a:pt x="690" y="249"/>
                  <a:pt x="690" y="248"/>
                  <a:pt x="692" y="249"/>
                </a:cubicBezTo>
                <a:cubicBezTo>
                  <a:pt x="693" y="249"/>
                  <a:pt x="695" y="248"/>
                  <a:pt x="696" y="248"/>
                </a:cubicBezTo>
                <a:cubicBezTo>
                  <a:pt x="698" y="248"/>
                  <a:pt x="700" y="249"/>
                  <a:pt x="701" y="250"/>
                </a:cubicBezTo>
                <a:cubicBezTo>
                  <a:pt x="702" y="250"/>
                  <a:pt x="703" y="249"/>
                  <a:pt x="704" y="250"/>
                </a:cubicBezTo>
                <a:cubicBezTo>
                  <a:pt x="705" y="250"/>
                  <a:pt x="706" y="252"/>
                  <a:pt x="707" y="252"/>
                </a:cubicBezTo>
                <a:close/>
                <a:moveTo>
                  <a:pt x="858" y="156"/>
                </a:moveTo>
                <a:cubicBezTo>
                  <a:pt x="858" y="156"/>
                  <a:pt x="858" y="156"/>
                  <a:pt x="858" y="156"/>
                </a:cubicBezTo>
                <a:cubicBezTo>
                  <a:pt x="858" y="157"/>
                  <a:pt x="859" y="156"/>
                  <a:pt x="858" y="156"/>
                </a:cubicBezTo>
                <a:close/>
                <a:moveTo>
                  <a:pt x="859" y="156"/>
                </a:moveTo>
                <a:cubicBezTo>
                  <a:pt x="860" y="155"/>
                  <a:pt x="859" y="154"/>
                  <a:pt x="860" y="152"/>
                </a:cubicBezTo>
                <a:cubicBezTo>
                  <a:pt x="859" y="152"/>
                  <a:pt x="859" y="152"/>
                  <a:pt x="860" y="151"/>
                </a:cubicBezTo>
                <a:cubicBezTo>
                  <a:pt x="859" y="150"/>
                  <a:pt x="860" y="148"/>
                  <a:pt x="858" y="148"/>
                </a:cubicBezTo>
                <a:cubicBezTo>
                  <a:pt x="858" y="149"/>
                  <a:pt x="858" y="150"/>
                  <a:pt x="857" y="151"/>
                </a:cubicBezTo>
                <a:cubicBezTo>
                  <a:pt x="857" y="151"/>
                  <a:pt x="858" y="151"/>
                  <a:pt x="858" y="151"/>
                </a:cubicBezTo>
                <a:cubicBezTo>
                  <a:pt x="858" y="152"/>
                  <a:pt x="858" y="154"/>
                  <a:pt x="858" y="156"/>
                </a:cubicBezTo>
                <a:cubicBezTo>
                  <a:pt x="858" y="156"/>
                  <a:pt x="858" y="155"/>
                  <a:pt x="859" y="156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20"/>
          <p:cNvSpPr>
            <a:spLocks noChangeAspect="1" noEditPoints="1"/>
          </p:cNvSpPr>
          <p:nvPr/>
        </p:nvSpPr>
        <p:spPr bwMode="auto">
          <a:xfrm>
            <a:off x="6965592" y="152400"/>
            <a:ext cx="1858963" cy="857250"/>
          </a:xfrm>
          <a:custGeom>
            <a:avLst/>
            <a:gdLst>
              <a:gd name="T0" fmla="*/ 18 w 875"/>
              <a:gd name="T1" fmla="*/ 272 h 404"/>
              <a:gd name="T2" fmla="*/ 141 w 875"/>
              <a:gd name="T3" fmla="*/ 134 h 404"/>
              <a:gd name="T4" fmla="*/ 290 w 875"/>
              <a:gd name="T5" fmla="*/ 22 h 404"/>
              <a:gd name="T6" fmla="*/ 745 w 875"/>
              <a:gd name="T7" fmla="*/ 199 h 404"/>
              <a:gd name="T8" fmla="*/ 86 w 875"/>
              <a:gd name="T9" fmla="*/ 224 h 404"/>
              <a:gd name="T10" fmla="*/ 147 w 875"/>
              <a:gd name="T11" fmla="*/ 112 h 404"/>
              <a:gd name="T12" fmla="*/ 857 w 875"/>
              <a:gd name="T13" fmla="*/ 244 h 404"/>
              <a:gd name="T14" fmla="*/ 874 w 875"/>
              <a:gd name="T15" fmla="*/ 265 h 404"/>
              <a:gd name="T16" fmla="*/ 832 w 875"/>
              <a:gd name="T17" fmla="*/ 297 h 404"/>
              <a:gd name="T18" fmla="*/ 833 w 875"/>
              <a:gd name="T19" fmla="*/ 343 h 404"/>
              <a:gd name="T20" fmla="*/ 717 w 875"/>
              <a:gd name="T21" fmla="*/ 346 h 404"/>
              <a:gd name="T22" fmla="*/ 860 w 875"/>
              <a:gd name="T23" fmla="*/ 284 h 404"/>
              <a:gd name="T24" fmla="*/ 850 w 875"/>
              <a:gd name="T25" fmla="*/ 300 h 404"/>
              <a:gd name="T26" fmla="*/ 856 w 875"/>
              <a:gd name="T27" fmla="*/ 300 h 404"/>
              <a:gd name="T28" fmla="*/ 832 w 875"/>
              <a:gd name="T29" fmla="*/ 340 h 404"/>
              <a:gd name="T30" fmla="*/ 818 w 875"/>
              <a:gd name="T31" fmla="*/ 380 h 404"/>
              <a:gd name="T32" fmla="*/ 761 w 875"/>
              <a:gd name="T33" fmla="*/ 364 h 404"/>
              <a:gd name="T34" fmla="*/ 715 w 875"/>
              <a:gd name="T35" fmla="*/ 342 h 404"/>
              <a:gd name="T36" fmla="*/ 705 w 875"/>
              <a:gd name="T37" fmla="*/ 316 h 404"/>
              <a:gd name="T38" fmla="*/ 787 w 875"/>
              <a:gd name="T39" fmla="*/ 329 h 404"/>
              <a:gd name="T40" fmla="*/ 643 w 875"/>
              <a:gd name="T41" fmla="*/ 136 h 404"/>
              <a:gd name="T42" fmla="*/ 59 w 875"/>
              <a:gd name="T43" fmla="*/ 267 h 404"/>
              <a:gd name="T44" fmla="*/ 317 w 875"/>
              <a:gd name="T45" fmla="*/ 56 h 404"/>
              <a:gd name="T46" fmla="*/ 21 w 875"/>
              <a:gd name="T47" fmla="*/ 307 h 404"/>
              <a:gd name="T48" fmla="*/ 66 w 875"/>
              <a:gd name="T49" fmla="*/ 219 h 404"/>
              <a:gd name="T50" fmla="*/ 208 w 875"/>
              <a:gd name="T51" fmla="*/ 86 h 404"/>
              <a:gd name="T52" fmla="*/ 29 w 875"/>
              <a:gd name="T53" fmla="*/ 259 h 404"/>
              <a:gd name="T54" fmla="*/ 31 w 875"/>
              <a:gd name="T55" fmla="*/ 239 h 404"/>
              <a:gd name="T56" fmla="*/ 156 w 875"/>
              <a:gd name="T57" fmla="*/ 104 h 404"/>
              <a:gd name="T58" fmla="*/ 74 w 875"/>
              <a:gd name="T59" fmla="*/ 173 h 404"/>
              <a:gd name="T60" fmla="*/ 229 w 875"/>
              <a:gd name="T61" fmla="*/ 49 h 404"/>
              <a:gd name="T62" fmla="*/ 362 w 875"/>
              <a:gd name="T63" fmla="*/ 4 h 404"/>
              <a:gd name="T64" fmla="*/ 558 w 875"/>
              <a:gd name="T65" fmla="*/ 31 h 404"/>
              <a:gd name="T66" fmla="*/ 729 w 875"/>
              <a:gd name="T67" fmla="*/ 179 h 404"/>
              <a:gd name="T68" fmla="*/ 819 w 875"/>
              <a:gd name="T69" fmla="*/ 271 h 404"/>
              <a:gd name="T70" fmla="*/ 820 w 875"/>
              <a:gd name="T71" fmla="*/ 279 h 404"/>
              <a:gd name="T72" fmla="*/ 849 w 875"/>
              <a:gd name="T73" fmla="*/ 252 h 404"/>
              <a:gd name="T74" fmla="*/ 847 w 875"/>
              <a:gd name="T75" fmla="*/ 269 h 404"/>
              <a:gd name="T76" fmla="*/ 826 w 875"/>
              <a:gd name="T77" fmla="*/ 309 h 404"/>
              <a:gd name="T78" fmla="*/ 860 w 875"/>
              <a:gd name="T79" fmla="*/ 266 h 404"/>
              <a:gd name="T80" fmla="*/ 862 w 875"/>
              <a:gd name="T81" fmla="*/ 266 h 404"/>
              <a:gd name="T82" fmla="*/ 833 w 875"/>
              <a:gd name="T83" fmla="*/ 266 h 404"/>
              <a:gd name="T84" fmla="*/ 99 w 875"/>
              <a:gd name="T85" fmla="*/ 149 h 404"/>
              <a:gd name="T86" fmla="*/ 44 w 875"/>
              <a:gd name="T87" fmla="*/ 227 h 404"/>
              <a:gd name="T88" fmla="*/ 67 w 875"/>
              <a:gd name="T89" fmla="*/ 201 h 404"/>
              <a:gd name="T90" fmla="*/ 149 w 875"/>
              <a:gd name="T91" fmla="*/ 126 h 404"/>
              <a:gd name="T92" fmla="*/ 69 w 875"/>
              <a:gd name="T93" fmla="*/ 228 h 404"/>
              <a:gd name="T94" fmla="*/ 132 w 875"/>
              <a:gd name="T95" fmla="*/ 151 h 404"/>
              <a:gd name="T96" fmla="*/ 225 w 875"/>
              <a:gd name="T97" fmla="*/ 62 h 404"/>
              <a:gd name="T98" fmla="*/ 333 w 875"/>
              <a:gd name="T99" fmla="*/ 10 h 404"/>
              <a:gd name="T100" fmla="*/ 165 w 875"/>
              <a:gd name="T101" fmla="*/ 142 h 404"/>
              <a:gd name="T102" fmla="*/ 670 w 875"/>
              <a:gd name="T103" fmla="*/ 163 h 404"/>
              <a:gd name="T104" fmla="*/ 710 w 875"/>
              <a:gd name="T105" fmla="*/ 321 h 404"/>
              <a:gd name="T106" fmla="*/ 790 w 875"/>
              <a:gd name="T107" fmla="*/ 340 h 404"/>
              <a:gd name="T108" fmla="*/ 819 w 875"/>
              <a:gd name="T109" fmla="*/ 373 h 404"/>
              <a:gd name="T110" fmla="*/ 844 w 875"/>
              <a:gd name="T111" fmla="*/ 312 h 404"/>
              <a:gd name="T112" fmla="*/ 821 w 875"/>
              <a:gd name="T113" fmla="*/ 366 h 404"/>
              <a:gd name="T114" fmla="*/ 836 w 875"/>
              <a:gd name="T115" fmla="*/ 322 h 404"/>
              <a:gd name="T116" fmla="*/ 844 w 875"/>
              <a:gd name="T117" fmla="*/ 298 h 404"/>
              <a:gd name="T118" fmla="*/ 861 w 875"/>
              <a:gd name="T119" fmla="*/ 277 h 404"/>
              <a:gd name="T120" fmla="*/ 871 w 875"/>
              <a:gd name="T121" fmla="*/ 267 h 404"/>
              <a:gd name="T122" fmla="*/ 870 w 875"/>
              <a:gd name="T123" fmla="*/ 280 h 404"/>
              <a:gd name="T124" fmla="*/ 832 w 875"/>
              <a:gd name="T125" fmla="*/ 344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75" h="404">
                <a:moveTo>
                  <a:pt x="9" y="328"/>
                </a:moveTo>
                <a:cubicBezTo>
                  <a:pt x="9" y="327"/>
                  <a:pt x="10" y="326"/>
                  <a:pt x="11" y="325"/>
                </a:cubicBezTo>
                <a:cubicBezTo>
                  <a:pt x="10" y="326"/>
                  <a:pt x="10" y="327"/>
                  <a:pt x="9" y="328"/>
                </a:cubicBezTo>
                <a:close/>
                <a:moveTo>
                  <a:pt x="11" y="322"/>
                </a:moveTo>
                <a:cubicBezTo>
                  <a:pt x="10" y="323"/>
                  <a:pt x="9" y="323"/>
                  <a:pt x="9" y="325"/>
                </a:cubicBezTo>
                <a:cubicBezTo>
                  <a:pt x="10" y="324"/>
                  <a:pt x="11" y="323"/>
                  <a:pt x="11" y="322"/>
                </a:cubicBezTo>
                <a:close/>
                <a:moveTo>
                  <a:pt x="15" y="319"/>
                </a:moveTo>
                <a:cubicBezTo>
                  <a:pt x="15" y="318"/>
                  <a:pt x="15" y="318"/>
                  <a:pt x="16" y="316"/>
                </a:cubicBezTo>
                <a:cubicBezTo>
                  <a:pt x="15" y="317"/>
                  <a:pt x="15" y="317"/>
                  <a:pt x="15" y="317"/>
                </a:cubicBezTo>
                <a:cubicBezTo>
                  <a:pt x="14" y="318"/>
                  <a:pt x="15" y="318"/>
                  <a:pt x="15" y="319"/>
                </a:cubicBezTo>
                <a:close/>
                <a:moveTo>
                  <a:pt x="38" y="297"/>
                </a:moveTo>
                <a:cubicBezTo>
                  <a:pt x="38" y="296"/>
                  <a:pt x="38" y="296"/>
                  <a:pt x="38" y="295"/>
                </a:cubicBezTo>
                <a:cubicBezTo>
                  <a:pt x="38" y="296"/>
                  <a:pt x="37" y="297"/>
                  <a:pt x="37" y="298"/>
                </a:cubicBezTo>
                <a:lnTo>
                  <a:pt x="38" y="297"/>
                </a:lnTo>
                <a:close/>
                <a:moveTo>
                  <a:pt x="12" y="319"/>
                </a:moveTo>
                <a:cubicBezTo>
                  <a:pt x="12" y="319"/>
                  <a:pt x="12" y="319"/>
                  <a:pt x="12" y="320"/>
                </a:cubicBezTo>
                <a:cubicBezTo>
                  <a:pt x="12" y="320"/>
                  <a:pt x="13" y="319"/>
                  <a:pt x="13" y="318"/>
                </a:cubicBezTo>
                <a:cubicBezTo>
                  <a:pt x="13" y="318"/>
                  <a:pt x="13" y="318"/>
                  <a:pt x="12" y="319"/>
                </a:cubicBezTo>
                <a:close/>
                <a:moveTo>
                  <a:pt x="39" y="293"/>
                </a:moveTo>
                <a:cubicBezTo>
                  <a:pt x="39" y="294"/>
                  <a:pt x="39" y="294"/>
                  <a:pt x="39" y="294"/>
                </a:cubicBezTo>
                <a:cubicBezTo>
                  <a:pt x="40" y="293"/>
                  <a:pt x="40" y="293"/>
                  <a:pt x="41" y="293"/>
                </a:cubicBezTo>
                <a:cubicBezTo>
                  <a:pt x="41" y="292"/>
                  <a:pt x="40" y="292"/>
                  <a:pt x="39" y="293"/>
                </a:cubicBezTo>
                <a:close/>
                <a:moveTo>
                  <a:pt x="25" y="302"/>
                </a:moveTo>
                <a:cubicBezTo>
                  <a:pt x="24" y="302"/>
                  <a:pt x="24" y="303"/>
                  <a:pt x="24" y="304"/>
                </a:cubicBezTo>
                <a:cubicBezTo>
                  <a:pt x="24" y="304"/>
                  <a:pt x="25" y="302"/>
                  <a:pt x="25" y="302"/>
                </a:cubicBezTo>
                <a:close/>
                <a:moveTo>
                  <a:pt x="49" y="277"/>
                </a:moveTo>
                <a:cubicBezTo>
                  <a:pt x="49" y="278"/>
                  <a:pt x="49" y="278"/>
                  <a:pt x="48" y="280"/>
                </a:cubicBezTo>
                <a:cubicBezTo>
                  <a:pt x="48" y="280"/>
                  <a:pt x="48" y="280"/>
                  <a:pt x="48" y="280"/>
                </a:cubicBezTo>
                <a:cubicBezTo>
                  <a:pt x="47" y="281"/>
                  <a:pt x="47" y="281"/>
                  <a:pt x="46" y="282"/>
                </a:cubicBezTo>
                <a:cubicBezTo>
                  <a:pt x="46" y="283"/>
                  <a:pt x="46" y="284"/>
                  <a:pt x="46" y="284"/>
                </a:cubicBezTo>
                <a:cubicBezTo>
                  <a:pt x="46" y="284"/>
                  <a:pt x="47" y="283"/>
                  <a:pt x="47" y="283"/>
                </a:cubicBezTo>
                <a:cubicBezTo>
                  <a:pt x="47" y="283"/>
                  <a:pt x="47" y="282"/>
                  <a:pt x="47" y="281"/>
                </a:cubicBezTo>
                <a:cubicBezTo>
                  <a:pt x="48" y="281"/>
                  <a:pt x="49" y="280"/>
                  <a:pt x="50" y="279"/>
                </a:cubicBezTo>
                <a:cubicBezTo>
                  <a:pt x="49" y="279"/>
                  <a:pt x="50" y="277"/>
                  <a:pt x="51" y="275"/>
                </a:cubicBezTo>
                <a:cubicBezTo>
                  <a:pt x="50" y="276"/>
                  <a:pt x="50" y="277"/>
                  <a:pt x="49" y="277"/>
                </a:cubicBezTo>
                <a:close/>
                <a:moveTo>
                  <a:pt x="26" y="300"/>
                </a:moveTo>
                <a:cubicBezTo>
                  <a:pt x="27" y="299"/>
                  <a:pt x="27" y="299"/>
                  <a:pt x="27" y="299"/>
                </a:cubicBezTo>
                <a:cubicBezTo>
                  <a:pt x="27" y="299"/>
                  <a:pt x="27" y="299"/>
                  <a:pt x="27" y="298"/>
                </a:cubicBezTo>
                <a:cubicBezTo>
                  <a:pt x="27" y="298"/>
                  <a:pt x="26" y="299"/>
                  <a:pt x="26" y="300"/>
                </a:cubicBezTo>
                <a:close/>
                <a:moveTo>
                  <a:pt x="25" y="295"/>
                </a:moveTo>
                <a:cubicBezTo>
                  <a:pt x="26" y="294"/>
                  <a:pt x="26" y="293"/>
                  <a:pt x="26" y="292"/>
                </a:cubicBezTo>
                <a:cubicBezTo>
                  <a:pt x="26" y="293"/>
                  <a:pt x="25" y="295"/>
                  <a:pt x="25" y="295"/>
                </a:cubicBezTo>
                <a:close/>
                <a:moveTo>
                  <a:pt x="62" y="263"/>
                </a:moveTo>
                <a:cubicBezTo>
                  <a:pt x="63" y="262"/>
                  <a:pt x="64" y="261"/>
                  <a:pt x="64" y="260"/>
                </a:cubicBezTo>
                <a:cubicBezTo>
                  <a:pt x="63" y="261"/>
                  <a:pt x="63" y="262"/>
                  <a:pt x="62" y="263"/>
                </a:cubicBezTo>
                <a:close/>
                <a:moveTo>
                  <a:pt x="32" y="284"/>
                </a:moveTo>
                <a:cubicBezTo>
                  <a:pt x="31" y="285"/>
                  <a:pt x="31" y="285"/>
                  <a:pt x="30" y="286"/>
                </a:cubicBezTo>
                <a:cubicBezTo>
                  <a:pt x="31" y="286"/>
                  <a:pt x="32" y="285"/>
                  <a:pt x="32" y="284"/>
                </a:cubicBezTo>
                <a:close/>
                <a:moveTo>
                  <a:pt x="54" y="260"/>
                </a:moveTo>
                <a:cubicBezTo>
                  <a:pt x="55" y="261"/>
                  <a:pt x="53" y="262"/>
                  <a:pt x="54" y="262"/>
                </a:cubicBezTo>
                <a:cubicBezTo>
                  <a:pt x="55" y="261"/>
                  <a:pt x="54" y="261"/>
                  <a:pt x="55" y="259"/>
                </a:cubicBezTo>
                <a:cubicBezTo>
                  <a:pt x="55" y="259"/>
                  <a:pt x="55" y="260"/>
                  <a:pt x="54" y="260"/>
                </a:cubicBezTo>
                <a:close/>
                <a:moveTo>
                  <a:pt x="33" y="278"/>
                </a:moveTo>
                <a:cubicBezTo>
                  <a:pt x="33" y="279"/>
                  <a:pt x="34" y="277"/>
                  <a:pt x="35" y="276"/>
                </a:cubicBezTo>
                <a:cubicBezTo>
                  <a:pt x="35" y="275"/>
                  <a:pt x="33" y="277"/>
                  <a:pt x="33" y="278"/>
                </a:cubicBezTo>
                <a:close/>
                <a:moveTo>
                  <a:pt x="43" y="264"/>
                </a:moveTo>
                <a:cubicBezTo>
                  <a:pt x="42" y="265"/>
                  <a:pt x="41" y="266"/>
                  <a:pt x="41" y="267"/>
                </a:cubicBezTo>
                <a:cubicBezTo>
                  <a:pt x="40" y="268"/>
                  <a:pt x="42" y="265"/>
                  <a:pt x="41" y="267"/>
                </a:cubicBezTo>
                <a:cubicBezTo>
                  <a:pt x="42" y="266"/>
                  <a:pt x="43" y="265"/>
                  <a:pt x="43" y="264"/>
                </a:cubicBezTo>
                <a:close/>
                <a:moveTo>
                  <a:pt x="73" y="242"/>
                </a:moveTo>
                <a:cubicBezTo>
                  <a:pt x="73" y="241"/>
                  <a:pt x="72" y="243"/>
                  <a:pt x="72" y="244"/>
                </a:cubicBezTo>
                <a:cubicBezTo>
                  <a:pt x="72" y="245"/>
                  <a:pt x="73" y="242"/>
                  <a:pt x="73" y="242"/>
                </a:cubicBezTo>
                <a:close/>
                <a:moveTo>
                  <a:pt x="71" y="240"/>
                </a:moveTo>
                <a:cubicBezTo>
                  <a:pt x="70" y="241"/>
                  <a:pt x="70" y="242"/>
                  <a:pt x="70" y="242"/>
                </a:cubicBezTo>
                <a:cubicBezTo>
                  <a:pt x="69" y="243"/>
                  <a:pt x="70" y="243"/>
                  <a:pt x="70" y="243"/>
                </a:cubicBezTo>
                <a:cubicBezTo>
                  <a:pt x="70" y="241"/>
                  <a:pt x="72" y="241"/>
                  <a:pt x="71" y="240"/>
                </a:cubicBezTo>
                <a:close/>
                <a:moveTo>
                  <a:pt x="89" y="227"/>
                </a:moveTo>
                <a:cubicBezTo>
                  <a:pt x="88" y="228"/>
                  <a:pt x="88" y="229"/>
                  <a:pt x="87" y="230"/>
                </a:cubicBezTo>
                <a:cubicBezTo>
                  <a:pt x="88" y="229"/>
                  <a:pt x="89" y="228"/>
                  <a:pt x="89" y="227"/>
                </a:cubicBezTo>
                <a:close/>
                <a:moveTo>
                  <a:pt x="32" y="268"/>
                </a:moveTo>
                <a:cubicBezTo>
                  <a:pt x="32" y="270"/>
                  <a:pt x="32" y="270"/>
                  <a:pt x="32" y="270"/>
                </a:cubicBezTo>
                <a:cubicBezTo>
                  <a:pt x="33" y="269"/>
                  <a:pt x="33" y="268"/>
                  <a:pt x="33" y="268"/>
                </a:cubicBezTo>
                <a:cubicBezTo>
                  <a:pt x="34" y="267"/>
                  <a:pt x="33" y="267"/>
                  <a:pt x="32" y="268"/>
                </a:cubicBezTo>
                <a:close/>
                <a:moveTo>
                  <a:pt x="39" y="264"/>
                </a:moveTo>
                <a:cubicBezTo>
                  <a:pt x="40" y="263"/>
                  <a:pt x="40" y="262"/>
                  <a:pt x="41" y="262"/>
                </a:cubicBezTo>
                <a:cubicBezTo>
                  <a:pt x="41" y="261"/>
                  <a:pt x="39" y="263"/>
                  <a:pt x="39" y="264"/>
                </a:cubicBezTo>
                <a:close/>
                <a:moveTo>
                  <a:pt x="36" y="263"/>
                </a:moveTo>
                <a:cubicBezTo>
                  <a:pt x="35" y="264"/>
                  <a:pt x="37" y="262"/>
                  <a:pt x="36" y="264"/>
                </a:cubicBezTo>
                <a:cubicBezTo>
                  <a:pt x="36" y="264"/>
                  <a:pt x="36" y="263"/>
                  <a:pt x="36" y="263"/>
                </a:cubicBezTo>
                <a:cubicBezTo>
                  <a:pt x="38" y="261"/>
                  <a:pt x="39" y="259"/>
                  <a:pt x="41" y="257"/>
                </a:cubicBezTo>
                <a:cubicBezTo>
                  <a:pt x="41" y="255"/>
                  <a:pt x="41" y="256"/>
                  <a:pt x="41" y="255"/>
                </a:cubicBezTo>
                <a:cubicBezTo>
                  <a:pt x="40" y="256"/>
                  <a:pt x="40" y="256"/>
                  <a:pt x="40" y="257"/>
                </a:cubicBezTo>
                <a:cubicBezTo>
                  <a:pt x="39" y="258"/>
                  <a:pt x="39" y="257"/>
                  <a:pt x="38" y="258"/>
                </a:cubicBezTo>
                <a:cubicBezTo>
                  <a:pt x="39" y="259"/>
                  <a:pt x="38" y="260"/>
                  <a:pt x="38" y="261"/>
                </a:cubicBezTo>
                <a:cubicBezTo>
                  <a:pt x="37" y="262"/>
                  <a:pt x="36" y="262"/>
                  <a:pt x="36" y="263"/>
                </a:cubicBezTo>
                <a:close/>
                <a:moveTo>
                  <a:pt x="81" y="228"/>
                </a:moveTo>
                <a:cubicBezTo>
                  <a:pt x="80" y="229"/>
                  <a:pt x="81" y="229"/>
                  <a:pt x="81" y="229"/>
                </a:cubicBezTo>
                <a:cubicBezTo>
                  <a:pt x="81" y="229"/>
                  <a:pt x="82" y="228"/>
                  <a:pt x="82" y="227"/>
                </a:cubicBezTo>
                <a:cubicBezTo>
                  <a:pt x="83" y="227"/>
                  <a:pt x="82" y="228"/>
                  <a:pt x="81" y="228"/>
                </a:cubicBezTo>
                <a:cubicBezTo>
                  <a:pt x="80" y="229"/>
                  <a:pt x="81" y="227"/>
                  <a:pt x="82" y="227"/>
                </a:cubicBezTo>
                <a:cubicBezTo>
                  <a:pt x="82" y="226"/>
                  <a:pt x="81" y="228"/>
                  <a:pt x="81" y="228"/>
                </a:cubicBezTo>
                <a:close/>
                <a:moveTo>
                  <a:pt x="16" y="278"/>
                </a:moveTo>
                <a:cubicBezTo>
                  <a:pt x="17" y="277"/>
                  <a:pt x="18" y="276"/>
                  <a:pt x="18" y="275"/>
                </a:cubicBezTo>
                <a:cubicBezTo>
                  <a:pt x="17" y="276"/>
                  <a:pt x="16" y="276"/>
                  <a:pt x="16" y="278"/>
                </a:cubicBezTo>
                <a:close/>
                <a:moveTo>
                  <a:pt x="16" y="275"/>
                </a:moveTo>
                <a:cubicBezTo>
                  <a:pt x="16" y="276"/>
                  <a:pt x="16" y="277"/>
                  <a:pt x="15" y="277"/>
                </a:cubicBezTo>
                <a:cubicBezTo>
                  <a:pt x="15" y="278"/>
                  <a:pt x="16" y="276"/>
                  <a:pt x="16" y="275"/>
                </a:cubicBezTo>
                <a:close/>
                <a:moveTo>
                  <a:pt x="17" y="274"/>
                </a:moveTo>
                <a:cubicBezTo>
                  <a:pt x="17" y="274"/>
                  <a:pt x="18" y="274"/>
                  <a:pt x="18" y="274"/>
                </a:cubicBezTo>
                <a:cubicBezTo>
                  <a:pt x="18" y="273"/>
                  <a:pt x="18" y="273"/>
                  <a:pt x="18" y="272"/>
                </a:cubicBezTo>
                <a:cubicBezTo>
                  <a:pt x="18" y="273"/>
                  <a:pt x="18" y="273"/>
                  <a:pt x="17" y="274"/>
                </a:cubicBezTo>
                <a:close/>
                <a:moveTo>
                  <a:pt x="83" y="225"/>
                </a:moveTo>
                <a:cubicBezTo>
                  <a:pt x="84" y="226"/>
                  <a:pt x="85" y="223"/>
                  <a:pt x="86" y="223"/>
                </a:cubicBezTo>
                <a:cubicBezTo>
                  <a:pt x="86" y="222"/>
                  <a:pt x="84" y="224"/>
                  <a:pt x="83" y="225"/>
                </a:cubicBezTo>
                <a:close/>
                <a:moveTo>
                  <a:pt x="8" y="276"/>
                </a:moveTo>
                <a:cubicBezTo>
                  <a:pt x="7" y="277"/>
                  <a:pt x="6" y="279"/>
                  <a:pt x="6" y="280"/>
                </a:cubicBezTo>
                <a:cubicBezTo>
                  <a:pt x="7" y="279"/>
                  <a:pt x="7" y="278"/>
                  <a:pt x="8" y="276"/>
                </a:cubicBezTo>
                <a:close/>
                <a:moveTo>
                  <a:pt x="91" y="216"/>
                </a:moveTo>
                <a:cubicBezTo>
                  <a:pt x="91" y="216"/>
                  <a:pt x="90" y="217"/>
                  <a:pt x="89" y="218"/>
                </a:cubicBezTo>
                <a:cubicBezTo>
                  <a:pt x="90" y="218"/>
                  <a:pt x="91" y="217"/>
                  <a:pt x="91" y="216"/>
                </a:cubicBezTo>
                <a:close/>
                <a:moveTo>
                  <a:pt x="33" y="255"/>
                </a:moveTo>
                <a:cubicBezTo>
                  <a:pt x="33" y="257"/>
                  <a:pt x="32" y="257"/>
                  <a:pt x="31" y="258"/>
                </a:cubicBezTo>
                <a:cubicBezTo>
                  <a:pt x="32" y="258"/>
                  <a:pt x="34" y="254"/>
                  <a:pt x="33" y="255"/>
                </a:cubicBezTo>
                <a:close/>
                <a:moveTo>
                  <a:pt x="50" y="243"/>
                </a:moveTo>
                <a:cubicBezTo>
                  <a:pt x="50" y="244"/>
                  <a:pt x="52" y="241"/>
                  <a:pt x="52" y="240"/>
                </a:cubicBezTo>
                <a:cubicBezTo>
                  <a:pt x="52" y="240"/>
                  <a:pt x="52" y="240"/>
                  <a:pt x="52" y="239"/>
                </a:cubicBezTo>
                <a:cubicBezTo>
                  <a:pt x="51" y="240"/>
                  <a:pt x="51" y="242"/>
                  <a:pt x="50" y="243"/>
                </a:cubicBezTo>
                <a:close/>
                <a:moveTo>
                  <a:pt x="18" y="267"/>
                </a:moveTo>
                <a:cubicBezTo>
                  <a:pt x="19" y="266"/>
                  <a:pt x="20" y="265"/>
                  <a:pt x="21" y="263"/>
                </a:cubicBezTo>
                <a:cubicBezTo>
                  <a:pt x="20" y="264"/>
                  <a:pt x="19" y="265"/>
                  <a:pt x="18" y="267"/>
                </a:cubicBezTo>
                <a:close/>
                <a:moveTo>
                  <a:pt x="96" y="211"/>
                </a:moveTo>
                <a:cubicBezTo>
                  <a:pt x="97" y="209"/>
                  <a:pt x="99" y="208"/>
                  <a:pt x="99" y="206"/>
                </a:cubicBezTo>
                <a:cubicBezTo>
                  <a:pt x="98" y="208"/>
                  <a:pt x="96" y="209"/>
                  <a:pt x="95" y="211"/>
                </a:cubicBezTo>
                <a:cubicBezTo>
                  <a:pt x="96" y="211"/>
                  <a:pt x="96" y="211"/>
                  <a:pt x="96" y="211"/>
                </a:cubicBezTo>
                <a:close/>
                <a:moveTo>
                  <a:pt x="41" y="244"/>
                </a:moveTo>
                <a:cubicBezTo>
                  <a:pt x="41" y="244"/>
                  <a:pt x="40" y="245"/>
                  <a:pt x="40" y="245"/>
                </a:cubicBezTo>
                <a:cubicBezTo>
                  <a:pt x="40" y="245"/>
                  <a:pt x="40" y="246"/>
                  <a:pt x="40" y="246"/>
                </a:cubicBezTo>
                <a:cubicBezTo>
                  <a:pt x="41" y="246"/>
                  <a:pt x="41" y="245"/>
                  <a:pt x="41" y="244"/>
                </a:cubicBezTo>
                <a:close/>
                <a:moveTo>
                  <a:pt x="101" y="204"/>
                </a:moveTo>
                <a:cubicBezTo>
                  <a:pt x="100" y="205"/>
                  <a:pt x="100" y="205"/>
                  <a:pt x="100" y="206"/>
                </a:cubicBezTo>
                <a:cubicBezTo>
                  <a:pt x="100" y="206"/>
                  <a:pt x="101" y="205"/>
                  <a:pt x="101" y="205"/>
                </a:cubicBezTo>
                <a:cubicBezTo>
                  <a:pt x="100" y="205"/>
                  <a:pt x="102" y="204"/>
                  <a:pt x="102" y="203"/>
                </a:cubicBezTo>
                <a:cubicBezTo>
                  <a:pt x="101" y="203"/>
                  <a:pt x="101" y="204"/>
                  <a:pt x="101" y="204"/>
                </a:cubicBezTo>
                <a:close/>
                <a:moveTo>
                  <a:pt x="106" y="200"/>
                </a:moveTo>
                <a:cubicBezTo>
                  <a:pt x="104" y="201"/>
                  <a:pt x="105" y="199"/>
                  <a:pt x="104" y="200"/>
                </a:cubicBezTo>
                <a:cubicBezTo>
                  <a:pt x="105" y="201"/>
                  <a:pt x="103" y="202"/>
                  <a:pt x="103" y="203"/>
                </a:cubicBezTo>
                <a:cubicBezTo>
                  <a:pt x="104" y="201"/>
                  <a:pt x="105" y="202"/>
                  <a:pt x="106" y="200"/>
                </a:cubicBezTo>
                <a:close/>
                <a:moveTo>
                  <a:pt x="37" y="240"/>
                </a:moveTo>
                <a:cubicBezTo>
                  <a:pt x="37" y="241"/>
                  <a:pt x="37" y="241"/>
                  <a:pt x="37" y="242"/>
                </a:cubicBezTo>
                <a:cubicBezTo>
                  <a:pt x="38" y="241"/>
                  <a:pt x="39" y="239"/>
                  <a:pt x="37" y="240"/>
                </a:cubicBezTo>
                <a:close/>
                <a:moveTo>
                  <a:pt x="110" y="195"/>
                </a:moveTo>
                <a:cubicBezTo>
                  <a:pt x="111" y="194"/>
                  <a:pt x="111" y="193"/>
                  <a:pt x="112" y="192"/>
                </a:cubicBezTo>
                <a:cubicBezTo>
                  <a:pt x="113" y="191"/>
                  <a:pt x="113" y="192"/>
                  <a:pt x="112" y="193"/>
                </a:cubicBezTo>
                <a:cubicBezTo>
                  <a:pt x="114" y="192"/>
                  <a:pt x="113" y="191"/>
                  <a:pt x="115" y="189"/>
                </a:cubicBezTo>
                <a:cubicBezTo>
                  <a:pt x="115" y="189"/>
                  <a:pt x="115" y="189"/>
                  <a:pt x="114" y="190"/>
                </a:cubicBezTo>
                <a:cubicBezTo>
                  <a:pt x="113" y="191"/>
                  <a:pt x="114" y="189"/>
                  <a:pt x="115" y="189"/>
                </a:cubicBezTo>
                <a:cubicBezTo>
                  <a:pt x="113" y="191"/>
                  <a:pt x="111" y="192"/>
                  <a:pt x="110" y="195"/>
                </a:cubicBezTo>
                <a:close/>
                <a:moveTo>
                  <a:pt x="80" y="205"/>
                </a:moveTo>
                <a:cubicBezTo>
                  <a:pt x="79" y="207"/>
                  <a:pt x="78" y="208"/>
                  <a:pt x="78" y="209"/>
                </a:cubicBezTo>
                <a:cubicBezTo>
                  <a:pt x="79" y="208"/>
                  <a:pt x="80" y="206"/>
                  <a:pt x="80" y="205"/>
                </a:cubicBezTo>
                <a:close/>
                <a:moveTo>
                  <a:pt x="60" y="219"/>
                </a:moveTo>
                <a:cubicBezTo>
                  <a:pt x="59" y="219"/>
                  <a:pt x="59" y="220"/>
                  <a:pt x="59" y="220"/>
                </a:cubicBezTo>
                <a:cubicBezTo>
                  <a:pt x="60" y="219"/>
                  <a:pt x="59" y="220"/>
                  <a:pt x="60" y="220"/>
                </a:cubicBezTo>
                <a:cubicBezTo>
                  <a:pt x="60" y="219"/>
                  <a:pt x="60" y="219"/>
                  <a:pt x="60" y="219"/>
                </a:cubicBezTo>
                <a:close/>
                <a:moveTo>
                  <a:pt x="79" y="197"/>
                </a:moveTo>
                <a:cubicBezTo>
                  <a:pt x="80" y="196"/>
                  <a:pt x="81" y="195"/>
                  <a:pt x="81" y="193"/>
                </a:cubicBezTo>
                <a:cubicBezTo>
                  <a:pt x="81" y="195"/>
                  <a:pt x="79" y="196"/>
                  <a:pt x="79" y="197"/>
                </a:cubicBezTo>
                <a:close/>
                <a:moveTo>
                  <a:pt x="57" y="203"/>
                </a:moveTo>
                <a:cubicBezTo>
                  <a:pt x="57" y="203"/>
                  <a:pt x="57" y="204"/>
                  <a:pt x="56" y="204"/>
                </a:cubicBezTo>
                <a:cubicBezTo>
                  <a:pt x="57" y="204"/>
                  <a:pt x="57" y="203"/>
                  <a:pt x="58" y="203"/>
                </a:cubicBezTo>
                <a:cubicBezTo>
                  <a:pt x="59" y="201"/>
                  <a:pt x="57" y="204"/>
                  <a:pt x="57" y="203"/>
                </a:cubicBezTo>
                <a:close/>
                <a:moveTo>
                  <a:pt x="41" y="214"/>
                </a:moveTo>
                <a:cubicBezTo>
                  <a:pt x="42" y="213"/>
                  <a:pt x="43" y="212"/>
                  <a:pt x="43" y="211"/>
                </a:cubicBezTo>
                <a:cubicBezTo>
                  <a:pt x="43" y="212"/>
                  <a:pt x="41" y="214"/>
                  <a:pt x="41" y="214"/>
                </a:cubicBezTo>
                <a:close/>
                <a:moveTo>
                  <a:pt x="104" y="173"/>
                </a:moveTo>
                <a:cubicBezTo>
                  <a:pt x="105" y="173"/>
                  <a:pt x="105" y="173"/>
                  <a:pt x="105" y="173"/>
                </a:cubicBezTo>
                <a:cubicBezTo>
                  <a:pt x="105" y="172"/>
                  <a:pt x="105" y="172"/>
                  <a:pt x="105" y="172"/>
                </a:cubicBezTo>
                <a:cubicBezTo>
                  <a:pt x="105" y="171"/>
                  <a:pt x="104" y="173"/>
                  <a:pt x="104" y="173"/>
                </a:cubicBezTo>
                <a:close/>
                <a:moveTo>
                  <a:pt x="63" y="190"/>
                </a:moveTo>
                <a:cubicBezTo>
                  <a:pt x="63" y="191"/>
                  <a:pt x="62" y="192"/>
                  <a:pt x="62" y="192"/>
                </a:cubicBezTo>
                <a:cubicBezTo>
                  <a:pt x="62" y="193"/>
                  <a:pt x="60" y="194"/>
                  <a:pt x="60" y="196"/>
                </a:cubicBezTo>
                <a:cubicBezTo>
                  <a:pt x="61" y="195"/>
                  <a:pt x="61" y="194"/>
                  <a:pt x="63" y="193"/>
                </a:cubicBezTo>
                <a:cubicBezTo>
                  <a:pt x="63" y="192"/>
                  <a:pt x="62" y="193"/>
                  <a:pt x="62" y="193"/>
                </a:cubicBezTo>
                <a:cubicBezTo>
                  <a:pt x="62" y="192"/>
                  <a:pt x="64" y="191"/>
                  <a:pt x="63" y="190"/>
                </a:cubicBezTo>
                <a:close/>
                <a:moveTo>
                  <a:pt x="108" y="165"/>
                </a:moveTo>
                <a:cubicBezTo>
                  <a:pt x="108" y="164"/>
                  <a:pt x="107" y="165"/>
                  <a:pt x="106" y="166"/>
                </a:cubicBezTo>
                <a:cubicBezTo>
                  <a:pt x="105" y="167"/>
                  <a:pt x="107" y="165"/>
                  <a:pt x="106" y="167"/>
                </a:cubicBezTo>
                <a:cubicBezTo>
                  <a:pt x="107" y="166"/>
                  <a:pt x="107" y="166"/>
                  <a:pt x="108" y="165"/>
                </a:cubicBezTo>
                <a:close/>
                <a:moveTo>
                  <a:pt x="75" y="176"/>
                </a:moveTo>
                <a:cubicBezTo>
                  <a:pt x="74" y="178"/>
                  <a:pt x="73" y="179"/>
                  <a:pt x="72" y="180"/>
                </a:cubicBezTo>
                <a:cubicBezTo>
                  <a:pt x="72" y="180"/>
                  <a:pt x="75" y="177"/>
                  <a:pt x="75" y="176"/>
                </a:cubicBezTo>
                <a:close/>
                <a:moveTo>
                  <a:pt x="69" y="177"/>
                </a:moveTo>
                <a:cubicBezTo>
                  <a:pt x="69" y="178"/>
                  <a:pt x="68" y="178"/>
                  <a:pt x="67" y="180"/>
                </a:cubicBezTo>
                <a:cubicBezTo>
                  <a:pt x="68" y="179"/>
                  <a:pt x="69" y="178"/>
                  <a:pt x="69" y="177"/>
                </a:cubicBezTo>
                <a:close/>
                <a:moveTo>
                  <a:pt x="84" y="168"/>
                </a:moveTo>
                <a:cubicBezTo>
                  <a:pt x="85" y="168"/>
                  <a:pt x="86" y="167"/>
                  <a:pt x="87" y="166"/>
                </a:cubicBezTo>
                <a:cubicBezTo>
                  <a:pt x="86" y="167"/>
                  <a:pt x="85" y="167"/>
                  <a:pt x="84" y="168"/>
                </a:cubicBezTo>
                <a:close/>
                <a:moveTo>
                  <a:pt x="94" y="159"/>
                </a:moveTo>
                <a:cubicBezTo>
                  <a:pt x="93" y="160"/>
                  <a:pt x="93" y="160"/>
                  <a:pt x="93" y="160"/>
                </a:cubicBezTo>
                <a:cubicBezTo>
                  <a:pt x="94" y="160"/>
                  <a:pt x="94" y="159"/>
                  <a:pt x="95" y="158"/>
                </a:cubicBezTo>
                <a:cubicBezTo>
                  <a:pt x="95" y="158"/>
                  <a:pt x="94" y="158"/>
                  <a:pt x="94" y="159"/>
                </a:cubicBezTo>
                <a:close/>
                <a:moveTo>
                  <a:pt x="96" y="156"/>
                </a:moveTo>
                <a:cubicBezTo>
                  <a:pt x="97" y="156"/>
                  <a:pt x="98" y="155"/>
                  <a:pt x="98" y="154"/>
                </a:cubicBezTo>
                <a:cubicBezTo>
                  <a:pt x="99" y="154"/>
                  <a:pt x="97" y="155"/>
                  <a:pt x="96" y="156"/>
                </a:cubicBezTo>
                <a:close/>
                <a:moveTo>
                  <a:pt x="141" y="134"/>
                </a:moveTo>
                <a:cubicBezTo>
                  <a:pt x="141" y="134"/>
                  <a:pt x="141" y="134"/>
                  <a:pt x="141" y="134"/>
                </a:cubicBezTo>
                <a:cubicBezTo>
                  <a:pt x="141" y="133"/>
                  <a:pt x="142" y="133"/>
                  <a:pt x="142" y="133"/>
                </a:cubicBezTo>
                <a:cubicBezTo>
                  <a:pt x="143" y="133"/>
                  <a:pt x="142" y="132"/>
                  <a:pt x="143" y="132"/>
                </a:cubicBezTo>
                <a:cubicBezTo>
                  <a:pt x="144" y="130"/>
                  <a:pt x="142" y="133"/>
                  <a:pt x="142" y="132"/>
                </a:cubicBezTo>
                <a:cubicBezTo>
                  <a:pt x="141" y="132"/>
                  <a:pt x="139" y="135"/>
                  <a:pt x="141" y="134"/>
                </a:cubicBezTo>
                <a:close/>
                <a:moveTo>
                  <a:pt x="146" y="129"/>
                </a:moveTo>
                <a:cubicBezTo>
                  <a:pt x="145" y="129"/>
                  <a:pt x="145" y="129"/>
                  <a:pt x="145" y="129"/>
                </a:cubicBezTo>
                <a:cubicBezTo>
                  <a:pt x="144" y="130"/>
                  <a:pt x="144" y="130"/>
                  <a:pt x="143" y="131"/>
                </a:cubicBezTo>
                <a:cubicBezTo>
                  <a:pt x="144" y="131"/>
                  <a:pt x="144" y="130"/>
                  <a:pt x="144" y="130"/>
                </a:cubicBezTo>
                <a:cubicBezTo>
                  <a:pt x="145" y="130"/>
                  <a:pt x="145" y="130"/>
                  <a:pt x="145" y="130"/>
                </a:cubicBezTo>
                <a:cubicBezTo>
                  <a:pt x="146" y="130"/>
                  <a:pt x="146" y="129"/>
                  <a:pt x="146" y="129"/>
                </a:cubicBezTo>
                <a:close/>
                <a:moveTo>
                  <a:pt x="152" y="126"/>
                </a:moveTo>
                <a:cubicBezTo>
                  <a:pt x="151" y="126"/>
                  <a:pt x="151" y="127"/>
                  <a:pt x="150" y="128"/>
                </a:cubicBezTo>
                <a:cubicBezTo>
                  <a:pt x="151" y="127"/>
                  <a:pt x="152" y="127"/>
                  <a:pt x="152" y="126"/>
                </a:cubicBezTo>
                <a:close/>
                <a:moveTo>
                  <a:pt x="110" y="144"/>
                </a:moveTo>
                <a:cubicBezTo>
                  <a:pt x="112" y="143"/>
                  <a:pt x="111" y="142"/>
                  <a:pt x="110" y="142"/>
                </a:cubicBezTo>
                <a:cubicBezTo>
                  <a:pt x="109" y="144"/>
                  <a:pt x="110" y="143"/>
                  <a:pt x="110" y="144"/>
                </a:cubicBezTo>
                <a:close/>
                <a:moveTo>
                  <a:pt x="108" y="145"/>
                </a:moveTo>
                <a:cubicBezTo>
                  <a:pt x="109" y="143"/>
                  <a:pt x="111" y="142"/>
                  <a:pt x="111" y="141"/>
                </a:cubicBezTo>
                <a:cubicBezTo>
                  <a:pt x="110" y="142"/>
                  <a:pt x="108" y="143"/>
                  <a:pt x="108" y="145"/>
                </a:cubicBezTo>
                <a:close/>
                <a:moveTo>
                  <a:pt x="112" y="142"/>
                </a:moveTo>
                <a:cubicBezTo>
                  <a:pt x="113" y="141"/>
                  <a:pt x="114" y="140"/>
                  <a:pt x="114" y="139"/>
                </a:cubicBezTo>
                <a:cubicBezTo>
                  <a:pt x="113" y="140"/>
                  <a:pt x="113" y="141"/>
                  <a:pt x="112" y="142"/>
                </a:cubicBezTo>
                <a:cubicBezTo>
                  <a:pt x="112" y="142"/>
                  <a:pt x="112" y="141"/>
                  <a:pt x="112" y="142"/>
                </a:cubicBezTo>
                <a:close/>
                <a:moveTo>
                  <a:pt x="118" y="137"/>
                </a:moveTo>
                <a:cubicBezTo>
                  <a:pt x="117" y="139"/>
                  <a:pt x="117" y="139"/>
                  <a:pt x="117" y="139"/>
                </a:cubicBezTo>
                <a:cubicBezTo>
                  <a:pt x="119" y="137"/>
                  <a:pt x="120" y="137"/>
                  <a:pt x="118" y="137"/>
                </a:cubicBezTo>
                <a:close/>
                <a:moveTo>
                  <a:pt x="158" y="121"/>
                </a:moveTo>
                <a:cubicBezTo>
                  <a:pt x="159" y="121"/>
                  <a:pt x="160" y="120"/>
                  <a:pt x="160" y="119"/>
                </a:cubicBezTo>
                <a:cubicBezTo>
                  <a:pt x="159" y="120"/>
                  <a:pt x="158" y="120"/>
                  <a:pt x="158" y="121"/>
                </a:cubicBezTo>
                <a:close/>
                <a:moveTo>
                  <a:pt x="171" y="112"/>
                </a:moveTo>
                <a:cubicBezTo>
                  <a:pt x="173" y="109"/>
                  <a:pt x="176" y="108"/>
                  <a:pt x="177" y="106"/>
                </a:cubicBezTo>
                <a:cubicBezTo>
                  <a:pt x="175" y="108"/>
                  <a:pt x="173" y="109"/>
                  <a:pt x="171" y="111"/>
                </a:cubicBezTo>
                <a:cubicBezTo>
                  <a:pt x="171" y="111"/>
                  <a:pt x="171" y="111"/>
                  <a:pt x="171" y="110"/>
                </a:cubicBezTo>
                <a:cubicBezTo>
                  <a:pt x="169" y="111"/>
                  <a:pt x="170" y="112"/>
                  <a:pt x="171" y="112"/>
                </a:cubicBezTo>
                <a:close/>
                <a:moveTo>
                  <a:pt x="133" y="123"/>
                </a:moveTo>
                <a:cubicBezTo>
                  <a:pt x="132" y="122"/>
                  <a:pt x="131" y="125"/>
                  <a:pt x="132" y="125"/>
                </a:cubicBezTo>
                <a:cubicBezTo>
                  <a:pt x="133" y="124"/>
                  <a:pt x="132" y="123"/>
                  <a:pt x="133" y="123"/>
                </a:cubicBezTo>
                <a:close/>
                <a:moveTo>
                  <a:pt x="133" y="123"/>
                </a:moveTo>
                <a:cubicBezTo>
                  <a:pt x="134" y="123"/>
                  <a:pt x="134" y="122"/>
                  <a:pt x="135" y="121"/>
                </a:cubicBezTo>
                <a:cubicBezTo>
                  <a:pt x="134" y="121"/>
                  <a:pt x="133" y="122"/>
                  <a:pt x="133" y="123"/>
                </a:cubicBezTo>
                <a:close/>
                <a:moveTo>
                  <a:pt x="185" y="101"/>
                </a:moveTo>
                <a:cubicBezTo>
                  <a:pt x="184" y="101"/>
                  <a:pt x="183" y="101"/>
                  <a:pt x="183" y="102"/>
                </a:cubicBezTo>
                <a:cubicBezTo>
                  <a:pt x="184" y="102"/>
                  <a:pt x="184" y="102"/>
                  <a:pt x="184" y="102"/>
                </a:cubicBezTo>
                <a:cubicBezTo>
                  <a:pt x="185" y="101"/>
                  <a:pt x="184" y="101"/>
                  <a:pt x="185" y="101"/>
                </a:cubicBezTo>
                <a:close/>
                <a:moveTo>
                  <a:pt x="152" y="111"/>
                </a:moveTo>
                <a:cubicBezTo>
                  <a:pt x="152" y="110"/>
                  <a:pt x="151" y="110"/>
                  <a:pt x="152" y="109"/>
                </a:cubicBezTo>
                <a:cubicBezTo>
                  <a:pt x="151" y="110"/>
                  <a:pt x="150" y="112"/>
                  <a:pt x="152" y="111"/>
                </a:cubicBezTo>
                <a:close/>
                <a:moveTo>
                  <a:pt x="187" y="71"/>
                </a:moveTo>
                <a:cubicBezTo>
                  <a:pt x="186" y="72"/>
                  <a:pt x="186" y="73"/>
                  <a:pt x="185" y="74"/>
                </a:cubicBezTo>
                <a:cubicBezTo>
                  <a:pt x="187" y="73"/>
                  <a:pt x="187" y="72"/>
                  <a:pt x="187" y="71"/>
                </a:cubicBezTo>
                <a:close/>
                <a:moveTo>
                  <a:pt x="215" y="55"/>
                </a:moveTo>
                <a:cubicBezTo>
                  <a:pt x="216" y="55"/>
                  <a:pt x="216" y="54"/>
                  <a:pt x="217" y="54"/>
                </a:cubicBezTo>
                <a:cubicBezTo>
                  <a:pt x="218" y="54"/>
                  <a:pt x="216" y="55"/>
                  <a:pt x="216" y="55"/>
                </a:cubicBezTo>
                <a:cubicBezTo>
                  <a:pt x="217" y="55"/>
                  <a:pt x="218" y="54"/>
                  <a:pt x="219" y="53"/>
                </a:cubicBezTo>
                <a:cubicBezTo>
                  <a:pt x="218" y="54"/>
                  <a:pt x="218" y="54"/>
                  <a:pt x="217" y="53"/>
                </a:cubicBezTo>
                <a:cubicBezTo>
                  <a:pt x="218" y="52"/>
                  <a:pt x="220" y="52"/>
                  <a:pt x="221" y="51"/>
                </a:cubicBezTo>
                <a:cubicBezTo>
                  <a:pt x="220" y="51"/>
                  <a:pt x="220" y="52"/>
                  <a:pt x="219" y="52"/>
                </a:cubicBezTo>
                <a:cubicBezTo>
                  <a:pt x="217" y="53"/>
                  <a:pt x="216" y="54"/>
                  <a:pt x="215" y="54"/>
                </a:cubicBezTo>
                <a:cubicBezTo>
                  <a:pt x="215" y="55"/>
                  <a:pt x="216" y="54"/>
                  <a:pt x="215" y="55"/>
                </a:cubicBezTo>
                <a:close/>
                <a:moveTo>
                  <a:pt x="229" y="47"/>
                </a:moveTo>
                <a:cubicBezTo>
                  <a:pt x="228" y="47"/>
                  <a:pt x="227" y="49"/>
                  <a:pt x="227" y="48"/>
                </a:cubicBezTo>
                <a:cubicBezTo>
                  <a:pt x="226" y="48"/>
                  <a:pt x="226" y="49"/>
                  <a:pt x="226" y="49"/>
                </a:cubicBezTo>
                <a:cubicBezTo>
                  <a:pt x="228" y="49"/>
                  <a:pt x="228" y="49"/>
                  <a:pt x="228" y="49"/>
                </a:cubicBezTo>
                <a:cubicBezTo>
                  <a:pt x="229" y="48"/>
                  <a:pt x="229" y="48"/>
                  <a:pt x="229" y="47"/>
                </a:cubicBezTo>
                <a:close/>
                <a:moveTo>
                  <a:pt x="231" y="47"/>
                </a:moveTo>
                <a:cubicBezTo>
                  <a:pt x="231" y="47"/>
                  <a:pt x="232" y="46"/>
                  <a:pt x="233" y="45"/>
                </a:cubicBezTo>
                <a:cubicBezTo>
                  <a:pt x="232" y="45"/>
                  <a:pt x="232" y="45"/>
                  <a:pt x="232" y="45"/>
                </a:cubicBezTo>
                <a:cubicBezTo>
                  <a:pt x="231" y="46"/>
                  <a:pt x="231" y="46"/>
                  <a:pt x="231" y="46"/>
                </a:cubicBezTo>
                <a:cubicBezTo>
                  <a:pt x="231" y="46"/>
                  <a:pt x="231" y="46"/>
                  <a:pt x="230" y="47"/>
                </a:cubicBezTo>
                <a:cubicBezTo>
                  <a:pt x="231" y="47"/>
                  <a:pt x="230" y="47"/>
                  <a:pt x="231" y="47"/>
                </a:cubicBezTo>
                <a:close/>
                <a:moveTo>
                  <a:pt x="236" y="45"/>
                </a:moveTo>
                <a:cubicBezTo>
                  <a:pt x="237" y="44"/>
                  <a:pt x="238" y="44"/>
                  <a:pt x="239" y="43"/>
                </a:cubicBezTo>
                <a:cubicBezTo>
                  <a:pt x="238" y="43"/>
                  <a:pt x="237" y="45"/>
                  <a:pt x="235" y="45"/>
                </a:cubicBezTo>
                <a:cubicBezTo>
                  <a:pt x="235" y="45"/>
                  <a:pt x="236" y="45"/>
                  <a:pt x="236" y="45"/>
                </a:cubicBezTo>
                <a:close/>
                <a:moveTo>
                  <a:pt x="241" y="42"/>
                </a:moveTo>
                <a:cubicBezTo>
                  <a:pt x="241" y="42"/>
                  <a:pt x="242" y="42"/>
                  <a:pt x="242" y="41"/>
                </a:cubicBezTo>
                <a:cubicBezTo>
                  <a:pt x="242" y="41"/>
                  <a:pt x="241" y="41"/>
                  <a:pt x="241" y="41"/>
                </a:cubicBezTo>
                <a:cubicBezTo>
                  <a:pt x="240" y="42"/>
                  <a:pt x="240" y="42"/>
                  <a:pt x="241" y="42"/>
                </a:cubicBezTo>
                <a:close/>
                <a:moveTo>
                  <a:pt x="243" y="41"/>
                </a:moveTo>
                <a:cubicBezTo>
                  <a:pt x="244" y="41"/>
                  <a:pt x="243" y="41"/>
                  <a:pt x="244" y="41"/>
                </a:cubicBezTo>
                <a:cubicBezTo>
                  <a:pt x="244" y="40"/>
                  <a:pt x="243" y="40"/>
                  <a:pt x="243" y="40"/>
                </a:cubicBezTo>
                <a:cubicBezTo>
                  <a:pt x="242" y="41"/>
                  <a:pt x="242" y="41"/>
                  <a:pt x="242" y="41"/>
                </a:cubicBezTo>
                <a:cubicBezTo>
                  <a:pt x="243" y="41"/>
                  <a:pt x="242" y="41"/>
                  <a:pt x="243" y="41"/>
                </a:cubicBezTo>
                <a:close/>
                <a:moveTo>
                  <a:pt x="247" y="38"/>
                </a:moveTo>
                <a:cubicBezTo>
                  <a:pt x="246" y="39"/>
                  <a:pt x="244" y="39"/>
                  <a:pt x="243" y="39"/>
                </a:cubicBezTo>
                <a:cubicBezTo>
                  <a:pt x="243" y="40"/>
                  <a:pt x="246" y="39"/>
                  <a:pt x="247" y="38"/>
                </a:cubicBezTo>
                <a:close/>
                <a:moveTo>
                  <a:pt x="262" y="32"/>
                </a:moveTo>
                <a:cubicBezTo>
                  <a:pt x="263" y="32"/>
                  <a:pt x="264" y="31"/>
                  <a:pt x="264" y="31"/>
                </a:cubicBezTo>
                <a:cubicBezTo>
                  <a:pt x="263" y="31"/>
                  <a:pt x="263" y="32"/>
                  <a:pt x="262" y="31"/>
                </a:cubicBezTo>
                <a:cubicBezTo>
                  <a:pt x="261" y="32"/>
                  <a:pt x="261" y="33"/>
                  <a:pt x="262" y="32"/>
                </a:cubicBezTo>
                <a:close/>
                <a:moveTo>
                  <a:pt x="273" y="27"/>
                </a:moveTo>
                <a:cubicBezTo>
                  <a:pt x="272" y="28"/>
                  <a:pt x="272" y="28"/>
                  <a:pt x="272" y="28"/>
                </a:cubicBezTo>
                <a:cubicBezTo>
                  <a:pt x="273" y="28"/>
                  <a:pt x="274" y="27"/>
                  <a:pt x="275" y="27"/>
                </a:cubicBezTo>
                <a:lnTo>
                  <a:pt x="273" y="27"/>
                </a:lnTo>
                <a:close/>
                <a:moveTo>
                  <a:pt x="281" y="24"/>
                </a:moveTo>
                <a:cubicBezTo>
                  <a:pt x="280" y="24"/>
                  <a:pt x="281" y="24"/>
                  <a:pt x="280" y="25"/>
                </a:cubicBezTo>
                <a:cubicBezTo>
                  <a:pt x="280" y="25"/>
                  <a:pt x="279" y="25"/>
                  <a:pt x="278" y="26"/>
                </a:cubicBezTo>
                <a:cubicBezTo>
                  <a:pt x="280" y="25"/>
                  <a:pt x="281" y="25"/>
                  <a:pt x="282" y="24"/>
                </a:cubicBezTo>
                <a:cubicBezTo>
                  <a:pt x="283" y="24"/>
                  <a:pt x="280" y="25"/>
                  <a:pt x="281" y="24"/>
                </a:cubicBezTo>
                <a:close/>
                <a:moveTo>
                  <a:pt x="282" y="23"/>
                </a:moveTo>
                <a:cubicBezTo>
                  <a:pt x="283" y="23"/>
                  <a:pt x="284" y="22"/>
                  <a:pt x="285" y="22"/>
                </a:cubicBezTo>
                <a:cubicBezTo>
                  <a:pt x="284" y="22"/>
                  <a:pt x="283" y="22"/>
                  <a:pt x="282" y="22"/>
                </a:cubicBezTo>
                <a:cubicBezTo>
                  <a:pt x="282" y="23"/>
                  <a:pt x="283" y="22"/>
                  <a:pt x="282" y="23"/>
                </a:cubicBezTo>
                <a:close/>
                <a:moveTo>
                  <a:pt x="290" y="22"/>
                </a:moveTo>
                <a:cubicBezTo>
                  <a:pt x="292" y="21"/>
                  <a:pt x="294" y="20"/>
                  <a:pt x="296" y="20"/>
                </a:cubicBezTo>
                <a:cubicBezTo>
                  <a:pt x="297" y="19"/>
                  <a:pt x="294" y="20"/>
                  <a:pt x="293" y="20"/>
                </a:cubicBezTo>
                <a:cubicBezTo>
                  <a:pt x="292" y="20"/>
                  <a:pt x="293" y="20"/>
                  <a:pt x="291" y="21"/>
                </a:cubicBezTo>
                <a:cubicBezTo>
                  <a:pt x="289" y="21"/>
                  <a:pt x="289" y="21"/>
                  <a:pt x="288" y="21"/>
                </a:cubicBezTo>
                <a:cubicBezTo>
                  <a:pt x="288" y="22"/>
                  <a:pt x="288" y="22"/>
                  <a:pt x="290" y="22"/>
                </a:cubicBezTo>
                <a:close/>
                <a:moveTo>
                  <a:pt x="290" y="20"/>
                </a:moveTo>
                <a:cubicBezTo>
                  <a:pt x="292" y="20"/>
                  <a:pt x="293" y="19"/>
                  <a:pt x="295" y="19"/>
                </a:cubicBezTo>
                <a:cubicBezTo>
                  <a:pt x="294" y="19"/>
                  <a:pt x="291" y="19"/>
                  <a:pt x="290" y="20"/>
                </a:cubicBezTo>
                <a:close/>
                <a:moveTo>
                  <a:pt x="297" y="17"/>
                </a:moveTo>
                <a:cubicBezTo>
                  <a:pt x="298" y="17"/>
                  <a:pt x="298" y="17"/>
                  <a:pt x="299" y="17"/>
                </a:cubicBezTo>
                <a:cubicBezTo>
                  <a:pt x="300" y="17"/>
                  <a:pt x="298" y="17"/>
                  <a:pt x="299" y="16"/>
                </a:cubicBezTo>
                <a:cubicBezTo>
                  <a:pt x="298" y="16"/>
                  <a:pt x="298" y="17"/>
                  <a:pt x="297" y="17"/>
                </a:cubicBezTo>
                <a:cubicBezTo>
                  <a:pt x="298" y="17"/>
                  <a:pt x="298" y="17"/>
                  <a:pt x="297" y="17"/>
                </a:cubicBezTo>
                <a:close/>
                <a:moveTo>
                  <a:pt x="308" y="13"/>
                </a:moveTo>
                <a:cubicBezTo>
                  <a:pt x="308" y="14"/>
                  <a:pt x="308" y="14"/>
                  <a:pt x="307" y="14"/>
                </a:cubicBezTo>
                <a:cubicBezTo>
                  <a:pt x="307" y="14"/>
                  <a:pt x="308" y="14"/>
                  <a:pt x="309" y="14"/>
                </a:cubicBezTo>
                <a:cubicBezTo>
                  <a:pt x="308" y="14"/>
                  <a:pt x="309" y="13"/>
                  <a:pt x="308" y="13"/>
                </a:cubicBezTo>
                <a:close/>
                <a:moveTo>
                  <a:pt x="431" y="1"/>
                </a:moveTo>
                <a:cubicBezTo>
                  <a:pt x="430" y="1"/>
                  <a:pt x="429" y="0"/>
                  <a:pt x="427" y="0"/>
                </a:cubicBezTo>
                <a:cubicBezTo>
                  <a:pt x="426" y="0"/>
                  <a:pt x="427" y="1"/>
                  <a:pt x="426" y="1"/>
                </a:cubicBezTo>
                <a:cubicBezTo>
                  <a:pt x="428" y="1"/>
                  <a:pt x="430" y="1"/>
                  <a:pt x="431" y="1"/>
                </a:cubicBezTo>
                <a:close/>
                <a:moveTo>
                  <a:pt x="460" y="2"/>
                </a:moveTo>
                <a:cubicBezTo>
                  <a:pt x="461" y="2"/>
                  <a:pt x="462" y="2"/>
                  <a:pt x="463" y="2"/>
                </a:cubicBezTo>
                <a:cubicBezTo>
                  <a:pt x="463" y="2"/>
                  <a:pt x="461" y="1"/>
                  <a:pt x="460" y="2"/>
                </a:cubicBezTo>
                <a:close/>
                <a:moveTo>
                  <a:pt x="500" y="10"/>
                </a:moveTo>
                <a:cubicBezTo>
                  <a:pt x="498" y="9"/>
                  <a:pt x="497" y="9"/>
                  <a:pt x="495" y="9"/>
                </a:cubicBezTo>
                <a:cubicBezTo>
                  <a:pt x="495" y="9"/>
                  <a:pt x="498" y="10"/>
                  <a:pt x="500" y="10"/>
                </a:cubicBezTo>
                <a:close/>
                <a:moveTo>
                  <a:pt x="512" y="13"/>
                </a:moveTo>
                <a:cubicBezTo>
                  <a:pt x="514" y="13"/>
                  <a:pt x="517" y="14"/>
                  <a:pt x="517" y="14"/>
                </a:cubicBezTo>
                <a:cubicBezTo>
                  <a:pt x="516" y="13"/>
                  <a:pt x="513" y="13"/>
                  <a:pt x="512" y="13"/>
                </a:cubicBezTo>
                <a:close/>
                <a:moveTo>
                  <a:pt x="545" y="23"/>
                </a:moveTo>
                <a:cubicBezTo>
                  <a:pt x="546" y="24"/>
                  <a:pt x="547" y="24"/>
                  <a:pt x="548" y="25"/>
                </a:cubicBezTo>
                <a:cubicBezTo>
                  <a:pt x="549" y="25"/>
                  <a:pt x="546" y="23"/>
                  <a:pt x="545" y="23"/>
                </a:cubicBezTo>
                <a:close/>
                <a:moveTo>
                  <a:pt x="578" y="40"/>
                </a:moveTo>
                <a:cubicBezTo>
                  <a:pt x="578" y="40"/>
                  <a:pt x="577" y="39"/>
                  <a:pt x="576" y="39"/>
                </a:cubicBezTo>
                <a:cubicBezTo>
                  <a:pt x="577" y="40"/>
                  <a:pt x="576" y="40"/>
                  <a:pt x="577" y="40"/>
                </a:cubicBezTo>
                <a:cubicBezTo>
                  <a:pt x="577" y="40"/>
                  <a:pt x="578" y="40"/>
                  <a:pt x="578" y="40"/>
                </a:cubicBezTo>
                <a:close/>
                <a:moveTo>
                  <a:pt x="642" y="137"/>
                </a:moveTo>
                <a:cubicBezTo>
                  <a:pt x="644" y="139"/>
                  <a:pt x="646" y="140"/>
                  <a:pt x="648" y="142"/>
                </a:cubicBezTo>
                <a:cubicBezTo>
                  <a:pt x="647" y="141"/>
                  <a:pt x="644" y="138"/>
                  <a:pt x="642" y="137"/>
                </a:cubicBezTo>
                <a:close/>
                <a:moveTo>
                  <a:pt x="650" y="144"/>
                </a:moveTo>
                <a:cubicBezTo>
                  <a:pt x="650" y="143"/>
                  <a:pt x="649" y="143"/>
                  <a:pt x="648" y="142"/>
                </a:cubicBezTo>
                <a:cubicBezTo>
                  <a:pt x="649" y="143"/>
                  <a:pt x="649" y="144"/>
                  <a:pt x="650" y="144"/>
                </a:cubicBezTo>
                <a:close/>
                <a:moveTo>
                  <a:pt x="633" y="74"/>
                </a:moveTo>
                <a:cubicBezTo>
                  <a:pt x="635" y="75"/>
                  <a:pt x="635" y="76"/>
                  <a:pt x="637" y="77"/>
                </a:cubicBezTo>
                <a:cubicBezTo>
                  <a:pt x="636" y="75"/>
                  <a:pt x="634" y="74"/>
                  <a:pt x="632" y="73"/>
                </a:cubicBezTo>
                <a:cubicBezTo>
                  <a:pt x="633" y="74"/>
                  <a:pt x="632" y="74"/>
                  <a:pt x="633" y="74"/>
                </a:cubicBezTo>
                <a:cubicBezTo>
                  <a:pt x="633" y="74"/>
                  <a:pt x="633" y="74"/>
                  <a:pt x="633" y="74"/>
                </a:cubicBezTo>
                <a:close/>
                <a:moveTo>
                  <a:pt x="640" y="83"/>
                </a:moveTo>
                <a:cubicBezTo>
                  <a:pt x="640" y="82"/>
                  <a:pt x="642" y="83"/>
                  <a:pt x="641" y="82"/>
                </a:cubicBezTo>
                <a:cubicBezTo>
                  <a:pt x="640" y="81"/>
                  <a:pt x="640" y="82"/>
                  <a:pt x="640" y="83"/>
                </a:cubicBezTo>
                <a:close/>
                <a:moveTo>
                  <a:pt x="641" y="81"/>
                </a:moveTo>
                <a:cubicBezTo>
                  <a:pt x="641" y="80"/>
                  <a:pt x="640" y="80"/>
                  <a:pt x="639" y="79"/>
                </a:cubicBezTo>
                <a:cubicBezTo>
                  <a:pt x="639" y="79"/>
                  <a:pt x="639" y="80"/>
                  <a:pt x="640" y="80"/>
                </a:cubicBezTo>
                <a:cubicBezTo>
                  <a:pt x="641" y="81"/>
                  <a:pt x="641" y="81"/>
                  <a:pt x="641" y="81"/>
                </a:cubicBezTo>
                <a:close/>
                <a:moveTo>
                  <a:pt x="701" y="139"/>
                </a:moveTo>
                <a:cubicBezTo>
                  <a:pt x="700" y="138"/>
                  <a:pt x="700" y="138"/>
                  <a:pt x="699" y="137"/>
                </a:cubicBezTo>
                <a:cubicBezTo>
                  <a:pt x="699" y="138"/>
                  <a:pt x="699" y="137"/>
                  <a:pt x="699" y="137"/>
                </a:cubicBezTo>
                <a:cubicBezTo>
                  <a:pt x="699" y="138"/>
                  <a:pt x="700" y="138"/>
                  <a:pt x="701" y="139"/>
                </a:cubicBezTo>
                <a:close/>
                <a:moveTo>
                  <a:pt x="705" y="142"/>
                </a:moveTo>
                <a:cubicBezTo>
                  <a:pt x="704" y="141"/>
                  <a:pt x="704" y="140"/>
                  <a:pt x="703" y="141"/>
                </a:cubicBezTo>
                <a:cubicBezTo>
                  <a:pt x="704" y="141"/>
                  <a:pt x="705" y="142"/>
                  <a:pt x="705" y="142"/>
                </a:cubicBezTo>
                <a:close/>
                <a:moveTo>
                  <a:pt x="714" y="155"/>
                </a:moveTo>
                <a:cubicBezTo>
                  <a:pt x="712" y="151"/>
                  <a:pt x="709" y="149"/>
                  <a:pt x="706" y="146"/>
                </a:cubicBezTo>
                <a:cubicBezTo>
                  <a:pt x="708" y="148"/>
                  <a:pt x="710" y="151"/>
                  <a:pt x="712" y="153"/>
                </a:cubicBezTo>
                <a:cubicBezTo>
                  <a:pt x="712" y="152"/>
                  <a:pt x="713" y="154"/>
                  <a:pt x="714" y="155"/>
                </a:cubicBezTo>
                <a:close/>
                <a:moveTo>
                  <a:pt x="713" y="154"/>
                </a:moveTo>
                <a:cubicBezTo>
                  <a:pt x="713" y="155"/>
                  <a:pt x="715" y="156"/>
                  <a:pt x="715" y="157"/>
                </a:cubicBezTo>
                <a:cubicBezTo>
                  <a:pt x="715" y="156"/>
                  <a:pt x="714" y="155"/>
                  <a:pt x="713" y="154"/>
                </a:cubicBezTo>
                <a:close/>
                <a:moveTo>
                  <a:pt x="716" y="158"/>
                </a:moveTo>
                <a:cubicBezTo>
                  <a:pt x="717" y="159"/>
                  <a:pt x="718" y="161"/>
                  <a:pt x="719" y="162"/>
                </a:cubicBezTo>
                <a:cubicBezTo>
                  <a:pt x="719" y="161"/>
                  <a:pt x="717" y="159"/>
                  <a:pt x="716" y="158"/>
                </a:cubicBezTo>
                <a:close/>
                <a:moveTo>
                  <a:pt x="718" y="162"/>
                </a:moveTo>
                <a:cubicBezTo>
                  <a:pt x="719" y="163"/>
                  <a:pt x="719" y="164"/>
                  <a:pt x="719" y="165"/>
                </a:cubicBezTo>
                <a:cubicBezTo>
                  <a:pt x="720" y="165"/>
                  <a:pt x="721" y="166"/>
                  <a:pt x="721" y="165"/>
                </a:cubicBezTo>
                <a:cubicBezTo>
                  <a:pt x="720" y="165"/>
                  <a:pt x="719" y="163"/>
                  <a:pt x="718" y="162"/>
                </a:cubicBezTo>
                <a:close/>
                <a:moveTo>
                  <a:pt x="726" y="163"/>
                </a:moveTo>
                <a:cubicBezTo>
                  <a:pt x="726" y="162"/>
                  <a:pt x="726" y="162"/>
                  <a:pt x="725" y="161"/>
                </a:cubicBezTo>
                <a:cubicBezTo>
                  <a:pt x="725" y="161"/>
                  <a:pt x="725" y="161"/>
                  <a:pt x="725" y="161"/>
                </a:cubicBezTo>
                <a:cubicBezTo>
                  <a:pt x="724" y="161"/>
                  <a:pt x="725" y="163"/>
                  <a:pt x="726" y="163"/>
                </a:cubicBezTo>
                <a:close/>
                <a:moveTo>
                  <a:pt x="731" y="178"/>
                </a:moveTo>
                <a:cubicBezTo>
                  <a:pt x="730" y="176"/>
                  <a:pt x="731" y="179"/>
                  <a:pt x="732" y="178"/>
                </a:cubicBezTo>
                <a:cubicBezTo>
                  <a:pt x="732" y="177"/>
                  <a:pt x="730" y="177"/>
                  <a:pt x="730" y="176"/>
                </a:cubicBezTo>
                <a:cubicBezTo>
                  <a:pt x="730" y="176"/>
                  <a:pt x="730" y="178"/>
                  <a:pt x="730" y="176"/>
                </a:cubicBezTo>
                <a:cubicBezTo>
                  <a:pt x="729" y="176"/>
                  <a:pt x="729" y="176"/>
                  <a:pt x="729" y="176"/>
                </a:cubicBezTo>
                <a:cubicBezTo>
                  <a:pt x="730" y="177"/>
                  <a:pt x="730" y="177"/>
                  <a:pt x="730" y="177"/>
                </a:cubicBezTo>
                <a:cubicBezTo>
                  <a:pt x="730" y="178"/>
                  <a:pt x="732" y="181"/>
                  <a:pt x="734" y="182"/>
                </a:cubicBezTo>
                <a:cubicBezTo>
                  <a:pt x="734" y="182"/>
                  <a:pt x="734" y="182"/>
                  <a:pt x="734" y="182"/>
                </a:cubicBezTo>
                <a:cubicBezTo>
                  <a:pt x="733" y="181"/>
                  <a:pt x="732" y="179"/>
                  <a:pt x="731" y="178"/>
                </a:cubicBezTo>
                <a:close/>
                <a:moveTo>
                  <a:pt x="728" y="166"/>
                </a:moveTo>
                <a:cubicBezTo>
                  <a:pt x="729" y="168"/>
                  <a:pt x="731" y="170"/>
                  <a:pt x="732" y="171"/>
                </a:cubicBezTo>
                <a:cubicBezTo>
                  <a:pt x="731" y="169"/>
                  <a:pt x="730" y="168"/>
                  <a:pt x="728" y="166"/>
                </a:cubicBezTo>
                <a:close/>
                <a:moveTo>
                  <a:pt x="737" y="187"/>
                </a:moveTo>
                <a:cubicBezTo>
                  <a:pt x="737" y="186"/>
                  <a:pt x="736" y="185"/>
                  <a:pt x="735" y="184"/>
                </a:cubicBezTo>
                <a:cubicBezTo>
                  <a:pt x="735" y="185"/>
                  <a:pt x="735" y="185"/>
                  <a:pt x="735" y="187"/>
                </a:cubicBezTo>
                <a:cubicBezTo>
                  <a:pt x="736" y="186"/>
                  <a:pt x="736" y="186"/>
                  <a:pt x="737" y="187"/>
                </a:cubicBezTo>
                <a:close/>
                <a:moveTo>
                  <a:pt x="737" y="186"/>
                </a:moveTo>
                <a:cubicBezTo>
                  <a:pt x="737" y="187"/>
                  <a:pt x="738" y="188"/>
                  <a:pt x="739" y="190"/>
                </a:cubicBezTo>
                <a:cubicBezTo>
                  <a:pt x="738" y="188"/>
                  <a:pt x="738" y="187"/>
                  <a:pt x="737" y="186"/>
                </a:cubicBezTo>
                <a:close/>
                <a:moveTo>
                  <a:pt x="745" y="199"/>
                </a:moveTo>
                <a:cubicBezTo>
                  <a:pt x="744" y="197"/>
                  <a:pt x="742" y="195"/>
                  <a:pt x="741" y="193"/>
                </a:cubicBezTo>
                <a:cubicBezTo>
                  <a:pt x="740" y="193"/>
                  <a:pt x="744" y="197"/>
                  <a:pt x="744" y="199"/>
                </a:cubicBezTo>
                <a:cubicBezTo>
                  <a:pt x="745" y="199"/>
                  <a:pt x="744" y="198"/>
                  <a:pt x="745" y="199"/>
                </a:cubicBezTo>
                <a:close/>
                <a:moveTo>
                  <a:pt x="741" y="192"/>
                </a:moveTo>
                <a:cubicBezTo>
                  <a:pt x="742" y="194"/>
                  <a:pt x="744" y="196"/>
                  <a:pt x="745" y="198"/>
                </a:cubicBezTo>
                <a:cubicBezTo>
                  <a:pt x="745" y="196"/>
                  <a:pt x="743" y="194"/>
                  <a:pt x="741" y="192"/>
                </a:cubicBezTo>
                <a:close/>
                <a:moveTo>
                  <a:pt x="745" y="196"/>
                </a:moveTo>
                <a:cubicBezTo>
                  <a:pt x="745" y="196"/>
                  <a:pt x="747" y="198"/>
                  <a:pt x="747" y="199"/>
                </a:cubicBezTo>
                <a:cubicBezTo>
                  <a:pt x="747" y="198"/>
                  <a:pt x="746" y="197"/>
                  <a:pt x="745" y="196"/>
                </a:cubicBezTo>
                <a:close/>
                <a:moveTo>
                  <a:pt x="749" y="203"/>
                </a:moveTo>
                <a:cubicBezTo>
                  <a:pt x="747" y="201"/>
                  <a:pt x="747" y="199"/>
                  <a:pt x="746" y="198"/>
                </a:cubicBezTo>
                <a:cubicBezTo>
                  <a:pt x="746" y="199"/>
                  <a:pt x="747" y="201"/>
                  <a:pt x="749" y="203"/>
                </a:cubicBezTo>
                <a:close/>
                <a:moveTo>
                  <a:pt x="750" y="207"/>
                </a:moveTo>
                <a:cubicBezTo>
                  <a:pt x="749" y="205"/>
                  <a:pt x="751" y="207"/>
                  <a:pt x="751" y="208"/>
                </a:cubicBezTo>
                <a:cubicBezTo>
                  <a:pt x="751" y="209"/>
                  <a:pt x="750" y="208"/>
                  <a:pt x="750" y="207"/>
                </a:cubicBezTo>
                <a:cubicBezTo>
                  <a:pt x="749" y="208"/>
                  <a:pt x="751" y="208"/>
                  <a:pt x="751" y="209"/>
                </a:cubicBezTo>
                <a:cubicBezTo>
                  <a:pt x="752" y="210"/>
                  <a:pt x="755" y="213"/>
                  <a:pt x="756" y="215"/>
                </a:cubicBezTo>
                <a:cubicBezTo>
                  <a:pt x="757" y="215"/>
                  <a:pt x="754" y="211"/>
                  <a:pt x="753" y="211"/>
                </a:cubicBezTo>
                <a:cubicBezTo>
                  <a:pt x="754" y="211"/>
                  <a:pt x="752" y="209"/>
                  <a:pt x="753" y="209"/>
                </a:cubicBezTo>
                <a:cubicBezTo>
                  <a:pt x="751" y="207"/>
                  <a:pt x="749" y="206"/>
                  <a:pt x="747" y="203"/>
                </a:cubicBezTo>
                <a:cubicBezTo>
                  <a:pt x="747" y="204"/>
                  <a:pt x="748" y="206"/>
                  <a:pt x="750" y="207"/>
                </a:cubicBezTo>
                <a:close/>
                <a:moveTo>
                  <a:pt x="755" y="215"/>
                </a:moveTo>
                <a:cubicBezTo>
                  <a:pt x="755" y="214"/>
                  <a:pt x="755" y="215"/>
                  <a:pt x="755" y="216"/>
                </a:cubicBezTo>
                <a:cubicBezTo>
                  <a:pt x="755" y="217"/>
                  <a:pt x="756" y="217"/>
                  <a:pt x="757" y="218"/>
                </a:cubicBezTo>
                <a:cubicBezTo>
                  <a:pt x="757" y="218"/>
                  <a:pt x="757" y="218"/>
                  <a:pt x="757" y="218"/>
                </a:cubicBezTo>
                <a:cubicBezTo>
                  <a:pt x="757" y="216"/>
                  <a:pt x="757" y="216"/>
                  <a:pt x="757" y="216"/>
                </a:cubicBezTo>
                <a:cubicBezTo>
                  <a:pt x="756" y="216"/>
                  <a:pt x="756" y="217"/>
                  <a:pt x="755" y="215"/>
                </a:cubicBezTo>
                <a:close/>
                <a:moveTo>
                  <a:pt x="756" y="219"/>
                </a:moveTo>
                <a:cubicBezTo>
                  <a:pt x="756" y="220"/>
                  <a:pt x="758" y="222"/>
                  <a:pt x="757" y="220"/>
                </a:cubicBezTo>
                <a:cubicBezTo>
                  <a:pt x="757" y="219"/>
                  <a:pt x="757" y="219"/>
                  <a:pt x="756" y="219"/>
                </a:cubicBezTo>
                <a:close/>
                <a:moveTo>
                  <a:pt x="760" y="223"/>
                </a:moveTo>
                <a:cubicBezTo>
                  <a:pt x="760" y="222"/>
                  <a:pt x="759" y="221"/>
                  <a:pt x="758" y="220"/>
                </a:cubicBezTo>
                <a:cubicBezTo>
                  <a:pt x="757" y="220"/>
                  <a:pt x="759" y="222"/>
                  <a:pt x="759" y="222"/>
                </a:cubicBezTo>
                <a:cubicBezTo>
                  <a:pt x="759" y="222"/>
                  <a:pt x="759" y="222"/>
                  <a:pt x="760" y="223"/>
                </a:cubicBezTo>
                <a:close/>
                <a:moveTo>
                  <a:pt x="6" y="330"/>
                </a:moveTo>
                <a:cubicBezTo>
                  <a:pt x="5" y="330"/>
                  <a:pt x="5" y="331"/>
                  <a:pt x="5" y="332"/>
                </a:cubicBezTo>
                <a:cubicBezTo>
                  <a:pt x="3" y="334"/>
                  <a:pt x="2" y="337"/>
                  <a:pt x="1" y="338"/>
                </a:cubicBezTo>
                <a:cubicBezTo>
                  <a:pt x="1" y="339"/>
                  <a:pt x="3" y="337"/>
                  <a:pt x="3" y="336"/>
                </a:cubicBezTo>
                <a:cubicBezTo>
                  <a:pt x="3" y="338"/>
                  <a:pt x="2" y="338"/>
                  <a:pt x="2" y="340"/>
                </a:cubicBezTo>
                <a:cubicBezTo>
                  <a:pt x="1" y="340"/>
                  <a:pt x="2" y="339"/>
                  <a:pt x="1" y="340"/>
                </a:cubicBezTo>
                <a:cubicBezTo>
                  <a:pt x="1" y="340"/>
                  <a:pt x="0" y="341"/>
                  <a:pt x="0" y="341"/>
                </a:cubicBezTo>
                <a:cubicBezTo>
                  <a:pt x="1" y="339"/>
                  <a:pt x="2" y="343"/>
                  <a:pt x="1" y="340"/>
                </a:cubicBezTo>
                <a:cubicBezTo>
                  <a:pt x="3" y="338"/>
                  <a:pt x="4" y="335"/>
                  <a:pt x="6" y="333"/>
                </a:cubicBezTo>
                <a:cubicBezTo>
                  <a:pt x="6" y="331"/>
                  <a:pt x="6" y="331"/>
                  <a:pt x="7" y="331"/>
                </a:cubicBezTo>
                <a:cubicBezTo>
                  <a:pt x="7" y="330"/>
                  <a:pt x="6" y="331"/>
                  <a:pt x="6" y="330"/>
                </a:cubicBezTo>
                <a:cubicBezTo>
                  <a:pt x="7" y="329"/>
                  <a:pt x="7" y="330"/>
                  <a:pt x="7" y="329"/>
                </a:cubicBezTo>
                <a:cubicBezTo>
                  <a:pt x="7" y="329"/>
                  <a:pt x="7" y="328"/>
                  <a:pt x="7" y="326"/>
                </a:cubicBezTo>
                <a:cubicBezTo>
                  <a:pt x="7" y="327"/>
                  <a:pt x="7" y="328"/>
                  <a:pt x="6" y="330"/>
                </a:cubicBezTo>
                <a:close/>
                <a:moveTo>
                  <a:pt x="19" y="313"/>
                </a:moveTo>
                <a:cubicBezTo>
                  <a:pt x="19" y="314"/>
                  <a:pt x="18" y="315"/>
                  <a:pt x="18" y="316"/>
                </a:cubicBezTo>
                <a:cubicBezTo>
                  <a:pt x="19" y="315"/>
                  <a:pt x="19" y="313"/>
                  <a:pt x="20" y="312"/>
                </a:cubicBezTo>
                <a:cubicBezTo>
                  <a:pt x="19" y="313"/>
                  <a:pt x="20" y="312"/>
                  <a:pt x="19" y="313"/>
                </a:cubicBezTo>
                <a:close/>
                <a:moveTo>
                  <a:pt x="150" y="113"/>
                </a:moveTo>
                <a:cubicBezTo>
                  <a:pt x="150" y="113"/>
                  <a:pt x="150" y="113"/>
                  <a:pt x="149" y="113"/>
                </a:cubicBezTo>
                <a:cubicBezTo>
                  <a:pt x="150" y="113"/>
                  <a:pt x="150" y="113"/>
                  <a:pt x="150" y="113"/>
                </a:cubicBezTo>
                <a:cubicBezTo>
                  <a:pt x="150" y="113"/>
                  <a:pt x="150" y="113"/>
                  <a:pt x="150" y="113"/>
                </a:cubicBezTo>
                <a:close/>
                <a:moveTo>
                  <a:pt x="83" y="234"/>
                </a:moveTo>
                <a:cubicBezTo>
                  <a:pt x="83" y="235"/>
                  <a:pt x="82" y="235"/>
                  <a:pt x="82" y="236"/>
                </a:cubicBezTo>
                <a:cubicBezTo>
                  <a:pt x="82" y="235"/>
                  <a:pt x="83" y="235"/>
                  <a:pt x="83" y="234"/>
                </a:cubicBezTo>
                <a:close/>
                <a:moveTo>
                  <a:pt x="72" y="249"/>
                </a:moveTo>
                <a:cubicBezTo>
                  <a:pt x="72" y="250"/>
                  <a:pt x="69" y="252"/>
                  <a:pt x="68" y="254"/>
                </a:cubicBezTo>
                <a:cubicBezTo>
                  <a:pt x="71" y="251"/>
                  <a:pt x="73" y="248"/>
                  <a:pt x="75" y="245"/>
                </a:cubicBezTo>
                <a:cubicBezTo>
                  <a:pt x="75" y="244"/>
                  <a:pt x="74" y="246"/>
                  <a:pt x="74" y="246"/>
                </a:cubicBezTo>
                <a:cubicBezTo>
                  <a:pt x="73" y="247"/>
                  <a:pt x="73" y="248"/>
                  <a:pt x="72" y="249"/>
                </a:cubicBezTo>
                <a:close/>
                <a:moveTo>
                  <a:pt x="150" y="113"/>
                </a:moveTo>
                <a:cubicBezTo>
                  <a:pt x="150" y="113"/>
                  <a:pt x="151" y="112"/>
                  <a:pt x="151" y="112"/>
                </a:cubicBezTo>
                <a:cubicBezTo>
                  <a:pt x="151" y="111"/>
                  <a:pt x="150" y="112"/>
                  <a:pt x="150" y="113"/>
                </a:cubicBezTo>
                <a:close/>
                <a:moveTo>
                  <a:pt x="165" y="89"/>
                </a:moveTo>
                <a:cubicBezTo>
                  <a:pt x="165" y="89"/>
                  <a:pt x="166" y="88"/>
                  <a:pt x="166" y="89"/>
                </a:cubicBezTo>
                <a:cubicBezTo>
                  <a:pt x="168" y="86"/>
                  <a:pt x="172" y="84"/>
                  <a:pt x="175" y="82"/>
                </a:cubicBezTo>
                <a:cubicBezTo>
                  <a:pt x="172" y="83"/>
                  <a:pt x="169" y="85"/>
                  <a:pt x="167" y="87"/>
                </a:cubicBezTo>
                <a:cubicBezTo>
                  <a:pt x="166" y="87"/>
                  <a:pt x="167" y="87"/>
                  <a:pt x="167" y="87"/>
                </a:cubicBezTo>
                <a:cubicBezTo>
                  <a:pt x="167" y="88"/>
                  <a:pt x="166" y="88"/>
                  <a:pt x="165" y="89"/>
                </a:cubicBezTo>
                <a:close/>
                <a:moveTo>
                  <a:pt x="46" y="284"/>
                </a:moveTo>
                <a:cubicBezTo>
                  <a:pt x="45" y="284"/>
                  <a:pt x="44" y="285"/>
                  <a:pt x="44" y="286"/>
                </a:cubicBezTo>
                <a:cubicBezTo>
                  <a:pt x="45" y="286"/>
                  <a:pt x="45" y="284"/>
                  <a:pt x="46" y="284"/>
                </a:cubicBezTo>
                <a:close/>
                <a:moveTo>
                  <a:pt x="75" y="235"/>
                </a:moveTo>
                <a:cubicBezTo>
                  <a:pt x="75" y="234"/>
                  <a:pt x="75" y="235"/>
                  <a:pt x="74" y="236"/>
                </a:cubicBezTo>
                <a:cubicBezTo>
                  <a:pt x="74" y="237"/>
                  <a:pt x="74" y="237"/>
                  <a:pt x="74" y="237"/>
                </a:cubicBezTo>
                <a:cubicBezTo>
                  <a:pt x="74" y="237"/>
                  <a:pt x="74" y="236"/>
                  <a:pt x="75" y="236"/>
                </a:cubicBezTo>
                <a:cubicBezTo>
                  <a:pt x="75" y="236"/>
                  <a:pt x="75" y="236"/>
                  <a:pt x="75" y="235"/>
                </a:cubicBezTo>
                <a:close/>
                <a:moveTo>
                  <a:pt x="35" y="265"/>
                </a:moveTo>
                <a:cubicBezTo>
                  <a:pt x="36" y="264"/>
                  <a:pt x="35" y="265"/>
                  <a:pt x="35" y="264"/>
                </a:cubicBezTo>
                <a:cubicBezTo>
                  <a:pt x="34" y="265"/>
                  <a:pt x="35" y="265"/>
                  <a:pt x="34" y="266"/>
                </a:cubicBezTo>
                <a:cubicBezTo>
                  <a:pt x="33" y="268"/>
                  <a:pt x="35" y="265"/>
                  <a:pt x="35" y="265"/>
                </a:cubicBezTo>
                <a:close/>
                <a:moveTo>
                  <a:pt x="52" y="251"/>
                </a:moveTo>
                <a:cubicBezTo>
                  <a:pt x="52" y="250"/>
                  <a:pt x="51" y="252"/>
                  <a:pt x="51" y="252"/>
                </a:cubicBezTo>
                <a:cubicBezTo>
                  <a:pt x="51" y="253"/>
                  <a:pt x="51" y="253"/>
                  <a:pt x="51" y="253"/>
                </a:cubicBezTo>
                <a:cubicBezTo>
                  <a:pt x="51" y="252"/>
                  <a:pt x="52" y="252"/>
                  <a:pt x="52" y="251"/>
                </a:cubicBezTo>
                <a:close/>
                <a:moveTo>
                  <a:pt x="47" y="254"/>
                </a:moveTo>
                <a:cubicBezTo>
                  <a:pt x="46" y="254"/>
                  <a:pt x="47" y="253"/>
                  <a:pt x="46" y="254"/>
                </a:cubicBezTo>
                <a:cubicBezTo>
                  <a:pt x="46" y="255"/>
                  <a:pt x="46" y="255"/>
                  <a:pt x="46" y="255"/>
                </a:cubicBezTo>
                <a:cubicBezTo>
                  <a:pt x="46" y="255"/>
                  <a:pt x="46" y="254"/>
                  <a:pt x="47" y="254"/>
                </a:cubicBezTo>
                <a:cubicBezTo>
                  <a:pt x="47" y="253"/>
                  <a:pt x="47" y="254"/>
                  <a:pt x="47" y="254"/>
                </a:cubicBezTo>
                <a:close/>
                <a:moveTo>
                  <a:pt x="86" y="226"/>
                </a:moveTo>
                <a:cubicBezTo>
                  <a:pt x="87" y="225"/>
                  <a:pt x="86" y="225"/>
                  <a:pt x="86" y="225"/>
                </a:cubicBezTo>
                <a:cubicBezTo>
                  <a:pt x="87" y="224"/>
                  <a:pt x="87" y="225"/>
                  <a:pt x="87" y="224"/>
                </a:cubicBezTo>
                <a:cubicBezTo>
                  <a:pt x="88" y="222"/>
                  <a:pt x="89" y="221"/>
                  <a:pt x="90" y="220"/>
                </a:cubicBezTo>
                <a:cubicBezTo>
                  <a:pt x="90" y="219"/>
                  <a:pt x="90" y="219"/>
                  <a:pt x="90" y="219"/>
                </a:cubicBezTo>
                <a:cubicBezTo>
                  <a:pt x="90" y="220"/>
                  <a:pt x="88" y="222"/>
                  <a:pt x="86" y="224"/>
                </a:cubicBezTo>
                <a:cubicBezTo>
                  <a:pt x="86" y="225"/>
                  <a:pt x="85" y="226"/>
                  <a:pt x="86" y="226"/>
                </a:cubicBezTo>
                <a:close/>
                <a:moveTo>
                  <a:pt x="43" y="255"/>
                </a:moveTo>
                <a:cubicBezTo>
                  <a:pt x="45" y="251"/>
                  <a:pt x="46" y="249"/>
                  <a:pt x="48" y="245"/>
                </a:cubicBezTo>
                <a:cubicBezTo>
                  <a:pt x="48" y="246"/>
                  <a:pt x="47" y="247"/>
                  <a:pt x="47" y="246"/>
                </a:cubicBezTo>
                <a:cubicBezTo>
                  <a:pt x="46" y="247"/>
                  <a:pt x="47" y="247"/>
                  <a:pt x="46" y="248"/>
                </a:cubicBezTo>
                <a:cubicBezTo>
                  <a:pt x="46" y="248"/>
                  <a:pt x="43" y="252"/>
                  <a:pt x="44" y="251"/>
                </a:cubicBezTo>
                <a:cubicBezTo>
                  <a:pt x="43" y="251"/>
                  <a:pt x="43" y="254"/>
                  <a:pt x="43" y="255"/>
                </a:cubicBezTo>
                <a:close/>
                <a:moveTo>
                  <a:pt x="103" y="210"/>
                </a:moveTo>
                <a:cubicBezTo>
                  <a:pt x="99" y="215"/>
                  <a:pt x="99" y="215"/>
                  <a:pt x="99" y="215"/>
                </a:cubicBezTo>
                <a:cubicBezTo>
                  <a:pt x="100" y="215"/>
                  <a:pt x="102" y="212"/>
                  <a:pt x="103" y="210"/>
                </a:cubicBezTo>
                <a:close/>
                <a:moveTo>
                  <a:pt x="5" y="281"/>
                </a:moveTo>
                <a:cubicBezTo>
                  <a:pt x="5" y="281"/>
                  <a:pt x="5" y="282"/>
                  <a:pt x="4" y="282"/>
                </a:cubicBezTo>
                <a:cubicBezTo>
                  <a:pt x="5" y="282"/>
                  <a:pt x="4" y="283"/>
                  <a:pt x="4" y="284"/>
                </a:cubicBezTo>
                <a:cubicBezTo>
                  <a:pt x="5" y="282"/>
                  <a:pt x="5" y="282"/>
                  <a:pt x="5" y="281"/>
                </a:cubicBezTo>
                <a:close/>
                <a:moveTo>
                  <a:pt x="48" y="248"/>
                </a:moveTo>
                <a:cubicBezTo>
                  <a:pt x="48" y="246"/>
                  <a:pt x="49" y="246"/>
                  <a:pt x="49" y="244"/>
                </a:cubicBezTo>
                <a:cubicBezTo>
                  <a:pt x="48" y="245"/>
                  <a:pt x="48" y="246"/>
                  <a:pt x="48" y="248"/>
                </a:cubicBezTo>
                <a:close/>
                <a:moveTo>
                  <a:pt x="94" y="213"/>
                </a:moveTo>
                <a:cubicBezTo>
                  <a:pt x="94" y="212"/>
                  <a:pt x="93" y="214"/>
                  <a:pt x="92" y="214"/>
                </a:cubicBezTo>
                <a:cubicBezTo>
                  <a:pt x="92" y="215"/>
                  <a:pt x="92" y="214"/>
                  <a:pt x="92" y="215"/>
                </a:cubicBezTo>
                <a:cubicBezTo>
                  <a:pt x="93" y="214"/>
                  <a:pt x="93" y="214"/>
                  <a:pt x="94" y="213"/>
                </a:cubicBezTo>
                <a:close/>
                <a:moveTo>
                  <a:pt x="25" y="257"/>
                </a:moveTo>
                <a:cubicBezTo>
                  <a:pt x="26" y="256"/>
                  <a:pt x="26" y="256"/>
                  <a:pt x="27" y="256"/>
                </a:cubicBezTo>
                <a:cubicBezTo>
                  <a:pt x="27" y="255"/>
                  <a:pt x="27" y="256"/>
                  <a:pt x="27" y="256"/>
                </a:cubicBezTo>
                <a:cubicBezTo>
                  <a:pt x="27" y="255"/>
                  <a:pt x="27" y="254"/>
                  <a:pt x="27" y="254"/>
                </a:cubicBezTo>
                <a:cubicBezTo>
                  <a:pt x="27" y="255"/>
                  <a:pt x="26" y="256"/>
                  <a:pt x="25" y="257"/>
                </a:cubicBezTo>
                <a:close/>
                <a:moveTo>
                  <a:pt x="55" y="226"/>
                </a:moveTo>
                <a:cubicBezTo>
                  <a:pt x="55" y="225"/>
                  <a:pt x="55" y="225"/>
                  <a:pt x="55" y="224"/>
                </a:cubicBezTo>
                <a:cubicBezTo>
                  <a:pt x="55" y="226"/>
                  <a:pt x="53" y="228"/>
                  <a:pt x="53" y="228"/>
                </a:cubicBezTo>
                <a:cubicBezTo>
                  <a:pt x="54" y="227"/>
                  <a:pt x="54" y="227"/>
                  <a:pt x="55" y="226"/>
                </a:cubicBezTo>
                <a:close/>
                <a:moveTo>
                  <a:pt x="117" y="186"/>
                </a:moveTo>
                <a:cubicBezTo>
                  <a:pt x="117" y="187"/>
                  <a:pt x="117" y="188"/>
                  <a:pt x="116" y="188"/>
                </a:cubicBezTo>
                <a:cubicBezTo>
                  <a:pt x="116" y="188"/>
                  <a:pt x="115" y="189"/>
                  <a:pt x="117" y="189"/>
                </a:cubicBezTo>
                <a:cubicBezTo>
                  <a:pt x="117" y="188"/>
                  <a:pt x="117" y="187"/>
                  <a:pt x="118" y="187"/>
                </a:cubicBezTo>
                <a:cubicBezTo>
                  <a:pt x="118" y="186"/>
                  <a:pt x="117" y="188"/>
                  <a:pt x="117" y="188"/>
                </a:cubicBezTo>
                <a:cubicBezTo>
                  <a:pt x="116" y="188"/>
                  <a:pt x="118" y="186"/>
                  <a:pt x="117" y="186"/>
                </a:cubicBezTo>
                <a:close/>
                <a:moveTo>
                  <a:pt x="121" y="184"/>
                </a:moveTo>
                <a:cubicBezTo>
                  <a:pt x="122" y="183"/>
                  <a:pt x="123" y="181"/>
                  <a:pt x="124" y="181"/>
                </a:cubicBezTo>
                <a:cubicBezTo>
                  <a:pt x="125" y="180"/>
                  <a:pt x="123" y="181"/>
                  <a:pt x="124" y="180"/>
                </a:cubicBezTo>
                <a:cubicBezTo>
                  <a:pt x="123" y="182"/>
                  <a:pt x="122" y="183"/>
                  <a:pt x="121" y="184"/>
                </a:cubicBezTo>
                <a:close/>
                <a:moveTo>
                  <a:pt x="126" y="177"/>
                </a:moveTo>
                <a:cubicBezTo>
                  <a:pt x="125" y="178"/>
                  <a:pt x="125" y="178"/>
                  <a:pt x="125" y="178"/>
                </a:cubicBezTo>
                <a:cubicBezTo>
                  <a:pt x="125" y="179"/>
                  <a:pt x="125" y="178"/>
                  <a:pt x="124" y="179"/>
                </a:cubicBezTo>
                <a:cubicBezTo>
                  <a:pt x="123" y="180"/>
                  <a:pt x="122" y="182"/>
                  <a:pt x="120" y="183"/>
                </a:cubicBezTo>
                <a:cubicBezTo>
                  <a:pt x="121" y="183"/>
                  <a:pt x="123" y="180"/>
                  <a:pt x="124" y="180"/>
                </a:cubicBezTo>
                <a:cubicBezTo>
                  <a:pt x="125" y="179"/>
                  <a:pt x="126" y="178"/>
                  <a:pt x="127" y="178"/>
                </a:cubicBezTo>
                <a:cubicBezTo>
                  <a:pt x="128" y="176"/>
                  <a:pt x="128" y="176"/>
                  <a:pt x="129" y="175"/>
                </a:cubicBezTo>
                <a:cubicBezTo>
                  <a:pt x="127" y="176"/>
                  <a:pt x="127" y="176"/>
                  <a:pt x="127" y="176"/>
                </a:cubicBezTo>
                <a:cubicBezTo>
                  <a:pt x="127" y="177"/>
                  <a:pt x="128" y="176"/>
                  <a:pt x="127" y="176"/>
                </a:cubicBezTo>
                <a:cubicBezTo>
                  <a:pt x="127" y="177"/>
                  <a:pt x="127" y="177"/>
                  <a:pt x="127" y="177"/>
                </a:cubicBezTo>
                <a:cubicBezTo>
                  <a:pt x="126" y="177"/>
                  <a:pt x="127" y="176"/>
                  <a:pt x="126" y="177"/>
                </a:cubicBezTo>
                <a:close/>
                <a:moveTo>
                  <a:pt x="37" y="219"/>
                </a:moveTo>
                <a:cubicBezTo>
                  <a:pt x="37" y="219"/>
                  <a:pt x="38" y="218"/>
                  <a:pt x="38" y="219"/>
                </a:cubicBezTo>
                <a:cubicBezTo>
                  <a:pt x="38" y="218"/>
                  <a:pt x="38" y="218"/>
                  <a:pt x="38" y="217"/>
                </a:cubicBezTo>
                <a:cubicBezTo>
                  <a:pt x="38" y="218"/>
                  <a:pt x="37" y="219"/>
                  <a:pt x="37" y="219"/>
                </a:cubicBezTo>
                <a:cubicBezTo>
                  <a:pt x="37" y="220"/>
                  <a:pt x="37" y="219"/>
                  <a:pt x="37" y="219"/>
                </a:cubicBezTo>
                <a:close/>
                <a:moveTo>
                  <a:pt x="61" y="191"/>
                </a:moveTo>
                <a:cubicBezTo>
                  <a:pt x="60" y="192"/>
                  <a:pt x="60" y="194"/>
                  <a:pt x="59" y="195"/>
                </a:cubicBezTo>
                <a:cubicBezTo>
                  <a:pt x="59" y="195"/>
                  <a:pt x="62" y="192"/>
                  <a:pt x="63" y="190"/>
                </a:cubicBezTo>
                <a:cubicBezTo>
                  <a:pt x="62" y="190"/>
                  <a:pt x="61" y="192"/>
                  <a:pt x="61" y="191"/>
                </a:cubicBezTo>
                <a:close/>
                <a:moveTo>
                  <a:pt x="71" y="181"/>
                </a:moveTo>
                <a:cubicBezTo>
                  <a:pt x="70" y="183"/>
                  <a:pt x="72" y="181"/>
                  <a:pt x="71" y="182"/>
                </a:cubicBezTo>
                <a:cubicBezTo>
                  <a:pt x="72" y="181"/>
                  <a:pt x="73" y="181"/>
                  <a:pt x="74" y="179"/>
                </a:cubicBezTo>
                <a:cubicBezTo>
                  <a:pt x="73" y="179"/>
                  <a:pt x="71" y="182"/>
                  <a:pt x="71" y="181"/>
                </a:cubicBezTo>
                <a:close/>
                <a:moveTo>
                  <a:pt x="127" y="146"/>
                </a:moveTo>
                <a:cubicBezTo>
                  <a:pt x="127" y="147"/>
                  <a:pt x="128" y="146"/>
                  <a:pt x="128" y="145"/>
                </a:cubicBezTo>
                <a:cubicBezTo>
                  <a:pt x="129" y="145"/>
                  <a:pt x="128" y="145"/>
                  <a:pt x="129" y="145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28" y="145"/>
                  <a:pt x="128" y="145"/>
                  <a:pt x="128" y="145"/>
                </a:cubicBezTo>
                <a:cubicBezTo>
                  <a:pt x="129" y="145"/>
                  <a:pt x="128" y="146"/>
                  <a:pt x="128" y="146"/>
                </a:cubicBezTo>
                <a:cubicBezTo>
                  <a:pt x="127" y="146"/>
                  <a:pt x="128" y="146"/>
                  <a:pt x="127" y="146"/>
                </a:cubicBezTo>
                <a:close/>
                <a:moveTo>
                  <a:pt x="98" y="153"/>
                </a:moveTo>
                <a:cubicBezTo>
                  <a:pt x="98" y="153"/>
                  <a:pt x="98" y="153"/>
                  <a:pt x="97" y="154"/>
                </a:cubicBezTo>
                <a:cubicBezTo>
                  <a:pt x="98" y="154"/>
                  <a:pt x="100" y="152"/>
                  <a:pt x="100" y="151"/>
                </a:cubicBezTo>
                <a:cubicBezTo>
                  <a:pt x="101" y="152"/>
                  <a:pt x="103" y="151"/>
                  <a:pt x="104" y="150"/>
                </a:cubicBezTo>
                <a:cubicBezTo>
                  <a:pt x="103" y="150"/>
                  <a:pt x="102" y="150"/>
                  <a:pt x="101" y="150"/>
                </a:cubicBezTo>
                <a:cubicBezTo>
                  <a:pt x="102" y="151"/>
                  <a:pt x="100" y="151"/>
                  <a:pt x="98" y="153"/>
                </a:cubicBezTo>
                <a:close/>
                <a:moveTo>
                  <a:pt x="107" y="148"/>
                </a:moveTo>
                <a:cubicBezTo>
                  <a:pt x="107" y="148"/>
                  <a:pt x="109" y="145"/>
                  <a:pt x="111" y="144"/>
                </a:cubicBezTo>
                <a:cubicBezTo>
                  <a:pt x="111" y="143"/>
                  <a:pt x="109" y="146"/>
                  <a:pt x="109" y="144"/>
                </a:cubicBezTo>
                <a:cubicBezTo>
                  <a:pt x="109" y="145"/>
                  <a:pt x="108" y="147"/>
                  <a:pt x="107" y="148"/>
                </a:cubicBezTo>
                <a:close/>
                <a:moveTo>
                  <a:pt x="106" y="146"/>
                </a:moveTo>
                <a:cubicBezTo>
                  <a:pt x="106" y="146"/>
                  <a:pt x="105" y="146"/>
                  <a:pt x="105" y="147"/>
                </a:cubicBezTo>
                <a:cubicBezTo>
                  <a:pt x="104" y="147"/>
                  <a:pt x="104" y="148"/>
                  <a:pt x="103" y="149"/>
                </a:cubicBezTo>
                <a:cubicBezTo>
                  <a:pt x="102" y="150"/>
                  <a:pt x="103" y="149"/>
                  <a:pt x="104" y="148"/>
                </a:cubicBezTo>
                <a:cubicBezTo>
                  <a:pt x="104" y="148"/>
                  <a:pt x="104" y="148"/>
                  <a:pt x="104" y="148"/>
                </a:cubicBezTo>
                <a:cubicBezTo>
                  <a:pt x="105" y="148"/>
                  <a:pt x="105" y="148"/>
                  <a:pt x="106" y="147"/>
                </a:cubicBezTo>
                <a:cubicBezTo>
                  <a:pt x="105" y="148"/>
                  <a:pt x="104" y="147"/>
                  <a:pt x="106" y="146"/>
                </a:cubicBezTo>
                <a:close/>
                <a:moveTo>
                  <a:pt x="116" y="137"/>
                </a:moveTo>
                <a:cubicBezTo>
                  <a:pt x="115" y="137"/>
                  <a:pt x="115" y="138"/>
                  <a:pt x="114" y="138"/>
                </a:cubicBezTo>
                <a:cubicBezTo>
                  <a:pt x="114" y="139"/>
                  <a:pt x="115" y="138"/>
                  <a:pt x="114" y="139"/>
                </a:cubicBezTo>
                <a:cubicBezTo>
                  <a:pt x="115" y="138"/>
                  <a:pt x="115" y="138"/>
                  <a:pt x="116" y="137"/>
                </a:cubicBezTo>
                <a:close/>
                <a:moveTo>
                  <a:pt x="124" y="124"/>
                </a:moveTo>
                <a:cubicBezTo>
                  <a:pt x="125" y="123"/>
                  <a:pt x="125" y="123"/>
                  <a:pt x="125" y="123"/>
                </a:cubicBezTo>
                <a:cubicBezTo>
                  <a:pt x="124" y="123"/>
                  <a:pt x="124" y="123"/>
                  <a:pt x="125" y="122"/>
                </a:cubicBezTo>
                <a:cubicBezTo>
                  <a:pt x="126" y="121"/>
                  <a:pt x="124" y="122"/>
                  <a:pt x="124" y="122"/>
                </a:cubicBezTo>
                <a:cubicBezTo>
                  <a:pt x="124" y="123"/>
                  <a:pt x="124" y="123"/>
                  <a:pt x="123" y="124"/>
                </a:cubicBezTo>
                <a:cubicBezTo>
                  <a:pt x="124" y="123"/>
                  <a:pt x="123" y="125"/>
                  <a:pt x="124" y="124"/>
                </a:cubicBezTo>
                <a:close/>
                <a:moveTo>
                  <a:pt x="148" y="111"/>
                </a:moveTo>
                <a:cubicBezTo>
                  <a:pt x="148" y="112"/>
                  <a:pt x="148" y="112"/>
                  <a:pt x="147" y="112"/>
                </a:cubicBezTo>
                <a:cubicBezTo>
                  <a:pt x="147" y="113"/>
                  <a:pt x="148" y="113"/>
                  <a:pt x="148" y="112"/>
                </a:cubicBezTo>
                <a:cubicBezTo>
                  <a:pt x="148" y="112"/>
                  <a:pt x="148" y="113"/>
                  <a:pt x="148" y="113"/>
                </a:cubicBezTo>
                <a:cubicBezTo>
                  <a:pt x="149" y="113"/>
                  <a:pt x="149" y="111"/>
                  <a:pt x="148" y="111"/>
                </a:cubicBezTo>
                <a:close/>
                <a:moveTo>
                  <a:pt x="188" y="98"/>
                </a:moveTo>
                <a:cubicBezTo>
                  <a:pt x="187" y="99"/>
                  <a:pt x="186" y="100"/>
                  <a:pt x="185" y="100"/>
                </a:cubicBezTo>
                <a:cubicBezTo>
                  <a:pt x="185" y="100"/>
                  <a:pt x="186" y="100"/>
                  <a:pt x="185" y="101"/>
                </a:cubicBezTo>
                <a:cubicBezTo>
                  <a:pt x="186" y="100"/>
                  <a:pt x="186" y="100"/>
                  <a:pt x="186" y="100"/>
                </a:cubicBezTo>
                <a:cubicBezTo>
                  <a:pt x="186" y="99"/>
                  <a:pt x="188" y="100"/>
                  <a:pt x="188" y="98"/>
                </a:cubicBezTo>
                <a:close/>
                <a:moveTo>
                  <a:pt x="156" y="94"/>
                </a:moveTo>
                <a:cubicBezTo>
                  <a:pt x="156" y="94"/>
                  <a:pt x="152" y="97"/>
                  <a:pt x="152" y="98"/>
                </a:cubicBezTo>
                <a:cubicBezTo>
                  <a:pt x="150" y="98"/>
                  <a:pt x="149" y="99"/>
                  <a:pt x="148" y="100"/>
                </a:cubicBezTo>
                <a:cubicBezTo>
                  <a:pt x="150" y="100"/>
                  <a:pt x="151" y="98"/>
                  <a:pt x="153" y="98"/>
                </a:cubicBezTo>
                <a:cubicBezTo>
                  <a:pt x="153" y="97"/>
                  <a:pt x="155" y="96"/>
                  <a:pt x="156" y="94"/>
                </a:cubicBezTo>
                <a:close/>
                <a:moveTo>
                  <a:pt x="158" y="93"/>
                </a:moveTo>
                <a:cubicBezTo>
                  <a:pt x="157" y="94"/>
                  <a:pt x="156" y="94"/>
                  <a:pt x="156" y="96"/>
                </a:cubicBezTo>
                <a:cubicBezTo>
                  <a:pt x="157" y="95"/>
                  <a:pt x="158" y="93"/>
                  <a:pt x="160" y="92"/>
                </a:cubicBezTo>
                <a:cubicBezTo>
                  <a:pt x="160" y="91"/>
                  <a:pt x="165" y="89"/>
                  <a:pt x="166" y="87"/>
                </a:cubicBezTo>
                <a:cubicBezTo>
                  <a:pt x="166" y="87"/>
                  <a:pt x="166" y="87"/>
                  <a:pt x="166" y="87"/>
                </a:cubicBezTo>
                <a:cubicBezTo>
                  <a:pt x="165" y="88"/>
                  <a:pt x="164" y="89"/>
                  <a:pt x="162" y="89"/>
                </a:cubicBezTo>
                <a:cubicBezTo>
                  <a:pt x="161" y="91"/>
                  <a:pt x="159" y="92"/>
                  <a:pt x="157" y="94"/>
                </a:cubicBezTo>
                <a:cubicBezTo>
                  <a:pt x="157" y="94"/>
                  <a:pt x="158" y="93"/>
                  <a:pt x="158" y="93"/>
                </a:cubicBezTo>
                <a:close/>
                <a:moveTo>
                  <a:pt x="160" y="90"/>
                </a:moveTo>
                <a:cubicBezTo>
                  <a:pt x="157" y="92"/>
                  <a:pt x="154" y="95"/>
                  <a:pt x="151" y="96"/>
                </a:cubicBezTo>
                <a:cubicBezTo>
                  <a:pt x="152" y="96"/>
                  <a:pt x="159" y="91"/>
                  <a:pt x="160" y="90"/>
                </a:cubicBezTo>
                <a:close/>
                <a:moveTo>
                  <a:pt x="173" y="81"/>
                </a:moveTo>
                <a:cubicBezTo>
                  <a:pt x="174" y="80"/>
                  <a:pt x="175" y="80"/>
                  <a:pt x="176" y="79"/>
                </a:cubicBezTo>
                <a:cubicBezTo>
                  <a:pt x="176" y="79"/>
                  <a:pt x="174" y="80"/>
                  <a:pt x="173" y="81"/>
                </a:cubicBezTo>
                <a:close/>
                <a:moveTo>
                  <a:pt x="190" y="69"/>
                </a:moveTo>
                <a:cubicBezTo>
                  <a:pt x="191" y="69"/>
                  <a:pt x="190" y="70"/>
                  <a:pt x="189" y="71"/>
                </a:cubicBezTo>
                <a:cubicBezTo>
                  <a:pt x="191" y="70"/>
                  <a:pt x="195" y="67"/>
                  <a:pt x="198" y="65"/>
                </a:cubicBezTo>
                <a:cubicBezTo>
                  <a:pt x="196" y="66"/>
                  <a:pt x="195" y="67"/>
                  <a:pt x="195" y="67"/>
                </a:cubicBezTo>
                <a:cubicBezTo>
                  <a:pt x="195" y="68"/>
                  <a:pt x="192" y="68"/>
                  <a:pt x="191" y="69"/>
                </a:cubicBezTo>
                <a:cubicBezTo>
                  <a:pt x="190" y="70"/>
                  <a:pt x="192" y="68"/>
                  <a:pt x="190" y="69"/>
                </a:cubicBezTo>
                <a:close/>
                <a:moveTo>
                  <a:pt x="191" y="68"/>
                </a:moveTo>
                <a:cubicBezTo>
                  <a:pt x="191" y="67"/>
                  <a:pt x="190" y="69"/>
                  <a:pt x="189" y="69"/>
                </a:cubicBezTo>
                <a:cubicBezTo>
                  <a:pt x="189" y="70"/>
                  <a:pt x="189" y="70"/>
                  <a:pt x="187" y="70"/>
                </a:cubicBezTo>
                <a:cubicBezTo>
                  <a:pt x="188" y="71"/>
                  <a:pt x="190" y="69"/>
                  <a:pt x="191" y="68"/>
                </a:cubicBezTo>
                <a:close/>
                <a:moveTo>
                  <a:pt x="198" y="65"/>
                </a:moveTo>
                <a:cubicBezTo>
                  <a:pt x="201" y="64"/>
                  <a:pt x="203" y="63"/>
                  <a:pt x="205" y="62"/>
                </a:cubicBezTo>
                <a:cubicBezTo>
                  <a:pt x="203" y="61"/>
                  <a:pt x="200" y="64"/>
                  <a:pt x="198" y="65"/>
                </a:cubicBezTo>
                <a:close/>
                <a:moveTo>
                  <a:pt x="235" y="46"/>
                </a:moveTo>
                <a:cubicBezTo>
                  <a:pt x="234" y="46"/>
                  <a:pt x="234" y="46"/>
                  <a:pt x="234" y="46"/>
                </a:cubicBezTo>
                <a:cubicBezTo>
                  <a:pt x="233" y="47"/>
                  <a:pt x="232" y="47"/>
                  <a:pt x="231" y="47"/>
                </a:cubicBezTo>
                <a:cubicBezTo>
                  <a:pt x="232" y="47"/>
                  <a:pt x="233" y="46"/>
                  <a:pt x="235" y="46"/>
                </a:cubicBezTo>
                <a:close/>
                <a:moveTo>
                  <a:pt x="249" y="37"/>
                </a:moveTo>
                <a:cubicBezTo>
                  <a:pt x="247" y="39"/>
                  <a:pt x="247" y="39"/>
                  <a:pt x="247" y="39"/>
                </a:cubicBezTo>
                <a:cubicBezTo>
                  <a:pt x="248" y="38"/>
                  <a:pt x="248" y="37"/>
                  <a:pt x="250" y="37"/>
                </a:cubicBezTo>
                <a:cubicBezTo>
                  <a:pt x="251" y="36"/>
                  <a:pt x="249" y="37"/>
                  <a:pt x="249" y="37"/>
                </a:cubicBezTo>
                <a:close/>
                <a:moveTo>
                  <a:pt x="271" y="29"/>
                </a:moveTo>
                <a:cubicBezTo>
                  <a:pt x="271" y="28"/>
                  <a:pt x="271" y="28"/>
                  <a:pt x="271" y="28"/>
                </a:cubicBezTo>
                <a:cubicBezTo>
                  <a:pt x="270" y="28"/>
                  <a:pt x="269" y="29"/>
                  <a:pt x="267" y="29"/>
                </a:cubicBezTo>
                <a:cubicBezTo>
                  <a:pt x="268" y="30"/>
                  <a:pt x="269" y="28"/>
                  <a:pt x="271" y="29"/>
                </a:cubicBezTo>
                <a:close/>
                <a:moveTo>
                  <a:pt x="299" y="18"/>
                </a:moveTo>
                <a:cubicBezTo>
                  <a:pt x="299" y="18"/>
                  <a:pt x="298" y="18"/>
                  <a:pt x="298" y="19"/>
                </a:cubicBezTo>
                <a:cubicBezTo>
                  <a:pt x="300" y="18"/>
                  <a:pt x="301" y="18"/>
                  <a:pt x="302" y="18"/>
                </a:cubicBezTo>
                <a:cubicBezTo>
                  <a:pt x="303" y="16"/>
                  <a:pt x="305" y="16"/>
                  <a:pt x="307" y="16"/>
                </a:cubicBezTo>
                <a:cubicBezTo>
                  <a:pt x="308" y="15"/>
                  <a:pt x="306" y="15"/>
                  <a:pt x="307" y="15"/>
                </a:cubicBezTo>
                <a:cubicBezTo>
                  <a:pt x="305" y="16"/>
                  <a:pt x="303" y="16"/>
                  <a:pt x="302" y="17"/>
                </a:cubicBezTo>
                <a:cubicBezTo>
                  <a:pt x="301" y="17"/>
                  <a:pt x="301" y="17"/>
                  <a:pt x="300" y="17"/>
                </a:cubicBezTo>
                <a:cubicBezTo>
                  <a:pt x="301" y="17"/>
                  <a:pt x="299" y="18"/>
                  <a:pt x="298" y="18"/>
                </a:cubicBezTo>
                <a:cubicBezTo>
                  <a:pt x="297" y="18"/>
                  <a:pt x="298" y="18"/>
                  <a:pt x="299" y="18"/>
                </a:cubicBezTo>
                <a:close/>
                <a:moveTo>
                  <a:pt x="358" y="4"/>
                </a:moveTo>
                <a:cubicBezTo>
                  <a:pt x="357" y="4"/>
                  <a:pt x="355" y="4"/>
                  <a:pt x="354" y="5"/>
                </a:cubicBezTo>
                <a:cubicBezTo>
                  <a:pt x="355" y="5"/>
                  <a:pt x="357" y="4"/>
                  <a:pt x="359" y="4"/>
                </a:cubicBezTo>
                <a:cubicBezTo>
                  <a:pt x="359" y="4"/>
                  <a:pt x="358" y="4"/>
                  <a:pt x="358" y="4"/>
                </a:cubicBezTo>
                <a:close/>
                <a:moveTo>
                  <a:pt x="395" y="0"/>
                </a:moveTo>
                <a:cubicBezTo>
                  <a:pt x="393" y="0"/>
                  <a:pt x="392" y="0"/>
                  <a:pt x="390" y="0"/>
                </a:cubicBezTo>
                <a:cubicBezTo>
                  <a:pt x="390" y="0"/>
                  <a:pt x="394" y="0"/>
                  <a:pt x="395" y="0"/>
                </a:cubicBezTo>
                <a:close/>
                <a:moveTo>
                  <a:pt x="425" y="1"/>
                </a:moveTo>
                <a:cubicBezTo>
                  <a:pt x="425" y="1"/>
                  <a:pt x="423" y="1"/>
                  <a:pt x="425" y="1"/>
                </a:cubicBezTo>
                <a:cubicBezTo>
                  <a:pt x="425" y="1"/>
                  <a:pt x="425" y="1"/>
                  <a:pt x="426" y="0"/>
                </a:cubicBezTo>
                <a:cubicBezTo>
                  <a:pt x="425" y="0"/>
                  <a:pt x="424" y="0"/>
                  <a:pt x="423" y="1"/>
                </a:cubicBezTo>
                <a:cubicBezTo>
                  <a:pt x="423" y="1"/>
                  <a:pt x="424" y="1"/>
                  <a:pt x="425" y="1"/>
                </a:cubicBezTo>
                <a:close/>
                <a:moveTo>
                  <a:pt x="559" y="30"/>
                </a:moveTo>
                <a:cubicBezTo>
                  <a:pt x="559" y="30"/>
                  <a:pt x="559" y="30"/>
                  <a:pt x="559" y="30"/>
                </a:cubicBezTo>
                <a:cubicBezTo>
                  <a:pt x="559" y="29"/>
                  <a:pt x="559" y="29"/>
                  <a:pt x="559" y="29"/>
                </a:cubicBezTo>
                <a:cubicBezTo>
                  <a:pt x="558" y="29"/>
                  <a:pt x="557" y="29"/>
                  <a:pt x="556" y="28"/>
                </a:cubicBezTo>
                <a:cubicBezTo>
                  <a:pt x="556" y="29"/>
                  <a:pt x="558" y="29"/>
                  <a:pt x="559" y="30"/>
                </a:cubicBezTo>
                <a:close/>
                <a:moveTo>
                  <a:pt x="628" y="123"/>
                </a:moveTo>
                <a:cubicBezTo>
                  <a:pt x="629" y="125"/>
                  <a:pt x="630" y="126"/>
                  <a:pt x="631" y="127"/>
                </a:cubicBezTo>
                <a:cubicBezTo>
                  <a:pt x="632" y="127"/>
                  <a:pt x="634" y="129"/>
                  <a:pt x="635" y="130"/>
                </a:cubicBezTo>
                <a:cubicBezTo>
                  <a:pt x="635" y="130"/>
                  <a:pt x="635" y="130"/>
                  <a:pt x="635" y="130"/>
                </a:cubicBezTo>
                <a:cubicBezTo>
                  <a:pt x="635" y="130"/>
                  <a:pt x="635" y="130"/>
                  <a:pt x="636" y="130"/>
                </a:cubicBezTo>
                <a:cubicBezTo>
                  <a:pt x="633" y="128"/>
                  <a:pt x="630" y="125"/>
                  <a:pt x="628" y="123"/>
                </a:cubicBezTo>
                <a:close/>
                <a:moveTo>
                  <a:pt x="716" y="155"/>
                </a:moveTo>
                <a:cubicBezTo>
                  <a:pt x="716" y="155"/>
                  <a:pt x="715" y="154"/>
                  <a:pt x="715" y="154"/>
                </a:cubicBezTo>
                <a:cubicBezTo>
                  <a:pt x="715" y="154"/>
                  <a:pt x="715" y="154"/>
                  <a:pt x="715" y="154"/>
                </a:cubicBezTo>
                <a:cubicBezTo>
                  <a:pt x="715" y="155"/>
                  <a:pt x="713" y="153"/>
                  <a:pt x="714" y="154"/>
                </a:cubicBezTo>
                <a:cubicBezTo>
                  <a:pt x="715" y="156"/>
                  <a:pt x="714" y="154"/>
                  <a:pt x="716" y="155"/>
                </a:cubicBezTo>
                <a:close/>
                <a:moveTo>
                  <a:pt x="724" y="169"/>
                </a:moveTo>
                <a:cubicBezTo>
                  <a:pt x="725" y="169"/>
                  <a:pt x="723" y="167"/>
                  <a:pt x="723" y="167"/>
                </a:cubicBezTo>
                <a:cubicBezTo>
                  <a:pt x="723" y="168"/>
                  <a:pt x="723" y="168"/>
                  <a:pt x="722" y="168"/>
                </a:cubicBezTo>
                <a:cubicBezTo>
                  <a:pt x="723" y="169"/>
                  <a:pt x="723" y="167"/>
                  <a:pt x="724" y="169"/>
                </a:cubicBezTo>
                <a:close/>
                <a:moveTo>
                  <a:pt x="859" y="242"/>
                </a:moveTo>
                <a:cubicBezTo>
                  <a:pt x="859" y="242"/>
                  <a:pt x="859" y="242"/>
                  <a:pt x="859" y="243"/>
                </a:cubicBezTo>
                <a:cubicBezTo>
                  <a:pt x="859" y="242"/>
                  <a:pt x="859" y="243"/>
                  <a:pt x="859" y="242"/>
                </a:cubicBezTo>
                <a:close/>
                <a:moveTo>
                  <a:pt x="859" y="244"/>
                </a:moveTo>
                <a:cubicBezTo>
                  <a:pt x="859" y="244"/>
                  <a:pt x="860" y="244"/>
                  <a:pt x="860" y="243"/>
                </a:cubicBezTo>
                <a:cubicBezTo>
                  <a:pt x="860" y="244"/>
                  <a:pt x="859" y="243"/>
                  <a:pt x="859" y="244"/>
                </a:cubicBezTo>
                <a:close/>
                <a:moveTo>
                  <a:pt x="857" y="244"/>
                </a:moveTo>
                <a:cubicBezTo>
                  <a:pt x="857" y="244"/>
                  <a:pt x="857" y="244"/>
                  <a:pt x="857" y="244"/>
                </a:cubicBezTo>
                <a:cubicBezTo>
                  <a:pt x="857" y="244"/>
                  <a:pt x="857" y="244"/>
                  <a:pt x="857" y="244"/>
                </a:cubicBezTo>
                <a:cubicBezTo>
                  <a:pt x="857" y="244"/>
                  <a:pt x="857" y="244"/>
                  <a:pt x="857" y="244"/>
                </a:cubicBezTo>
                <a:close/>
                <a:moveTo>
                  <a:pt x="844" y="244"/>
                </a:moveTo>
                <a:cubicBezTo>
                  <a:pt x="844" y="244"/>
                  <a:pt x="844" y="244"/>
                  <a:pt x="844" y="244"/>
                </a:cubicBezTo>
                <a:cubicBezTo>
                  <a:pt x="844" y="245"/>
                  <a:pt x="844" y="245"/>
                  <a:pt x="844" y="245"/>
                </a:cubicBezTo>
                <a:cubicBezTo>
                  <a:pt x="844" y="245"/>
                  <a:pt x="845" y="245"/>
                  <a:pt x="844" y="244"/>
                </a:cubicBezTo>
                <a:close/>
                <a:moveTo>
                  <a:pt x="859" y="245"/>
                </a:moveTo>
                <a:cubicBezTo>
                  <a:pt x="859" y="245"/>
                  <a:pt x="859" y="244"/>
                  <a:pt x="859" y="244"/>
                </a:cubicBezTo>
                <a:cubicBezTo>
                  <a:pt x="859" y="244"/>
                  <a:pt x="858" y="244"/>
                  <a:pt x="858" y="245"/>
                </a:cubicBezTo>
                <a:cubicBezTo>
                  <a:pt x="859" y="245"/>
                  <a:pt x="858" y="245"/>
                  <a:pt x="859" y="245"/>
                </a:cubicBezTo>
                <a:close/>
                <a:moveTo>
                  <a:pt x="844" y="245"/>
                </a:moveTo>
                <a:cubicBezTo>
                  <a:pt x="843" y="245"/>
                  <a:pt x="843" y="245"/>
                  <a:pt x="843" y="245"/>
                </a:cubicBezTo>
                <a:cubicBezTo>
                  <a:pt x="843" y="246"/>
                  <a:pt x="843" y="246"/>
                  <a:pt x="844" y="246"/>
                </a:cubicBezTo>
                <a:lnTo>
                  <a:pt x="844" y="245"/>
                </a:lnTo>
                <a:close/>
                <a:moveTo>
                  <a:pt x="853" y="247"/>
                </a:moveTo>
                <a:cubicBezTo>
                  <a:pt x="853" y="246"/>
                  <a:pt x="853" y="247"/>
                  <a:pt x="853" y="247"/>
                </a:cubicBezTo>
                <a:cubicBezTo>
                  <a:pt x="854" y="247"/>
                  <a:pt x="853" y="247"/>
                  <a:pt x="853" y="247"/>
                </a:cubicBezTo>
                <a:close/>
                <a:moveTo>
                  <a:pt x="840" y="250"/>
                </a:moveTo>
                <a:cubicBezTo>
                  <a:pt x="840" y="249"/>
                  <a:pt x="840" y="249"/>
                  <a:pt x="841" y="249"/>
                </a:cubicBezTo>
                <a:cubicBezTo>
                  <a:pt x="840" y="249"/>
                  <a:pt x="841" y="249"/>
                  <a:pt x="841" y="248"/>
                </a:cubicBezTo>
                <a:cubicBezTo>
                  <a:pt x="841" y="249"/>
                  <a:pt x="841" y="249"/>
                  <a:pt x="841" y="249"/>
                </a:cubicBezTo>
                <a:cubicBezTo>
                  <a:pt x="841" y="248"/>
                  <a:pt x="841" y="248"/>
                  <a:pt x="841" y="248"/>
                </a:cubicBezTo>
                <a:cubicBezTo>
                  <a:pt x="841" y="248"/>
                  <a:pt x="841" y="247"/>
                  <a:pt x="841" y="247"/>
                </a:cubicBezTo>
                <a:cubicBezTo>
                  <a:pt x="841" y="247"/>
                  <a:pt x="841" y="248"/>
                  <a:pt x="841" y="247"/>
                </a:cubicBezTo>
                <a:cubicBezTo>
                  <a:pt x="840" y="247"/>
                  <a:pt x="841" y="248"/>
                  <a:pt x="841" y="248"/>
                </a:cubicBezTo>
                <a:cubicBezTo>
                  <a:pt x="840" y="248"/>
                  <a:pt x="840" y="248"/>
                  <a:pt x="840" y="248"/>
                </a:cubicBezTo>
                <a:cubicBezTo>
                  <a:pt x="840" y="249"/>
                  <a:pt x="840" y="249"/>
                  <a:pt x="840" y="250"/>
                </a:cubicBezTo>
                <a:close/>
                <a:moveTo>
                  <a:pt x="852" y="248"/>
                </a:moveTo>
                <a:cubicBezTo>
                  <a:pt x="852" y="248"/>
                  <a:pt x="853" y="248"/>
                  <a:pt x="853" y="247"/>
                </a:cubicBezTo>
                <a:cubicBezTo>
                  <a:pt x="852" y="247"/>
                  <a:pt x="852" y="247"/>
                  <a:pt x="852" y="247"/>
                </a:cubicBezTo>
                <a:cubicBezTo>
                  <a:pt x="852" y="247"/>
                  <a:pt x="852" y="248"/>
                  <a:pt x="852" y="248"/>
                </a:cubicBezTo>
                <a:close/>
                <a:moveTo>
                  <a:pt x="855" y="250"/>
                </a:moveTo>
                <a:cubicBezTo>
                  <a:pt x="854" y="250"/>
                  <a:pt x="854" y="250"/>
                  <a:pt x="854" y="251"/>
                </a:cubicBezTo>
                <a:cubicBezTo>
                  <a:pt x="855" y="251"/>
                  <a:pt x="855" y="250"/>
                  <a:pt x="855" y="250"/>
                </a:cubicBezTo>
                <a:close/>
                <a:moveTo>
                  <a:pt x="835" y="252"/>
                </a:moveTo>
                <a:cubicBezTo>
                  <a:pt x="834" y="252"/>
                  <a:pt x="834" y="252"/>
                  <a:pt x="835" y="252"/>
                </a:cubicBezTo>
                <a:cubicBezTo>
                  <a:pt x="835" y="252"/>
                  <a:pt x="835" y="252"/>
                  <a:pt x="835" y="252"/>
                </a:cubicBezTo>
                <a:close/>
                <a:moveTo>
                  <a:pt x="852" y="252"/>
                </a:moveTo>
                <a:cubicBezTo>
                  <a:pt x="853" y="252"/>
                  <a:pt x="853" y="252"/>
                  <a:pt x="853" y="252"/>
                </a:cubicBezTo>
                <a:cubicBezTo>
                  <a:pt x="853" y="252"/>
                  <a:pt x="852" y="252"/>
                  <a:pt x="852" y="252"/>
                </a:cubicBezTo>
                <a:close/>
                <a:moveTo>
                  <a:pt x="842" y="255"/>
                </a:moveTo>
                <a:cubicBezTo>
                  <a:pt x="841" y="255"/>
                  <a:pt x="842" y="255"/>
                  <a:pt x="842" y="256"/>
                </a:cubicBezTo>
                <a:cubicBezTo>
                  <a:pt x="842" y="256"/>
                  <a:pt x="842" y="256"/>
                  <a:pt x="842" y="256"/>
                </a:cubicBezTo>
                <a:cubicBezTo>
                  <a:pt x="842" y="255"/>
                  <a:pt x="842" y="255"/>
                  <a:pt x="842" y="255"/>
                </a:cubicBezTo>
                <a:close/>
                <a:moveTo>
                  <a:pt x="854" y="255"/>
                </a:moveTo>
                <a:cubicBezTo>
                  <a:pt x="853" y="254"/>
                  <a:pt x="853" y="255"/>
                  <a:pt x="853" y="255"/>
                </a:cubicBezTo>
                <a:cubicBezTo>
                  <a:pt x="853" y="255"/>
                  <a:pt x="853" y="255"/>
                  <a:pt x="854" y="255"/>
                </a:cubicBezTo>
                <a:close/>
                <a:moveTo>
                  <a:pt x="850" y="257"/>
                </a:moveTo>
                <a:cubicBezTo>
                  <a:pt x="850" y="257"/>
                  <a:pt x="850" y="257"/>
                  <a:pt x="850" y="258"/>
                </a:cubicBezTo>
                <a:cubicBezTo>
                  <a:pt x="850" y="257"/>
                  <a:pt x="850" y="257"/>
                  <a:pt x="851" y="257"/>
                </a:cubicBezTo>
                <a:cubicBezTo>
                  <a:pt x="851" y="257"/>
                  <a:pt x="850" y="257"/>
                  <a:pt x="850" y="257"/>
                </a:cubicBezTo>
                <a:close/>
                <a:moveTo>
                  <a:pt x="834" y="258"/>
                </a:moveTo>
                <a:cubicBezTo>
                  <a:pt x="834" y="258"/>
                  <a:pt x="834" y="258"/>
                  <a:pt x="834" y="258"/>
                </a:cubicBezTo>
                <a:cubicBezTo>
                  <a:pt x="834" y="257"/>
                  <a:pt x="834" y="258"/>
                  <a:pt x="834" y="258"/>
                </a:cubicBezTo>
                <a:close/>
                <a:moveTo>
                  <a:pt x="836" y="259"/>
                </a:moveTo>
                <a:cubicBezTo>
                  <a:pt x="836" y="259"/>
                  <a:pt x="836" y="259"/>
                  <a:pt x="837" y="259"/>
                </a:cubicBezTo>
                <a:cubicBezTo>
                  <a:pt x="836" y="259"/>
                  <a:pt x="836" y="259"/>
                  <a:pt x="836" y="259"/>
                </a:cubicBezTo>
                <a:cubicBezTo>
                  <a:pt x="836" y="259"/>
                  <a:pt x="836" y="259"/>
                  <a:pt x="836" y="259"/>
                </a:cubicBezTo>
                <a:close/>
                <a:moveTo>
                  <a:pt x="828" y="260"/>
                </a:moveTo>
                <a:cubicBezTo>
                  <a:pt x="827" y="260"/>
                  <a:pt x="827" y="260"/>
                  <a:pt x="827" y="261"/>
                </a:cubicBezTo>
                <a:cubicBezTo>
                  <a:pt x="827" y="260"/>
                  <a:pt x="828" y="260"/>
                  <a:pt x="828" y="260"/>
                </a:cubicBezTo>
                <a:close/>
                <a:moveTo>
                  <a:pt x="857" y="259"/>
                </a:moveTo>
                <a:cubicBezTo>
                  <a:pt x="857" y="259"/>
                  <a:pt x="857" y="259"/>
                  <a:pt x="857" y="259"/>
                </a:cubicBezTo>
                <a:cubicBezTo>
                  <a:pt x="856" y="259"/>
                  <a:pt x="856" y="259"/>
                  <a:pt x="856" y="259"/>
                </a:cubicBezTo>
                <a:cubicBezTo>
                  <a:pt x="856" y="259"/>
                  <a:pt x="857" y="259"/>
                  <a:pt x="857" y="259"/>
                </a:cubicBezTo>
                <a:close/>
                <a:moveTo>
                  <a:pt x="853" y="259"/>
                </a:moveTo>
                <a:cubicBezTo>
                  <a:pt x="853" y="259"/>
                  <a:pt x="853" y="259"/>
                  <a:pt x="852" y="259"/>
                </a:cubicBezTo>
                <a:cubicBezTo>
                  <a:pt x="853" y="259"/>
                  <a:pt x="853" y="259"/>
                  <a:pt x="853" y="259"/>
                </a:cubicBezTo>
                <a:close/>
                <a:moveTo>
                  <a:pt x="855" y="260"/>
                </a:moveTo>
                <a:cubicBezTo>
                  <a:pt x="855" y="260"/>
                  <a:pt x="855" y="260"/>
                  <a:pt x="855" y="260"/>
                </a:cubicBezTo>
                <a:cubicBezTo>
                  <a:pt x="855" y="260"/>
                  <a:pt x="855" y="261"/>
                  <a:pt x="854" y="261"/>
                </a:cubicBezTo>
                <a:cubicBezTo>
                  <a:pt x="854" y="262"/>
                  <a:pt x="854" y="262"/>
                  <a:pt x="855" y="262"/>
                </a:cubicBezTo>
                <a:cubicBezTo>
                  <a:pt x="855" y="262"/>
                  <a:pt x="854" y="262"/>
                  <a:pt x="855" y="262"/>
                </a:cubicBezTo>
                <a:cubicBezTo>
                  <a:pt x="855" y="261"/>
                  <a:pt x="855" y="262"/>
                  <a:pt x="855" y="262"/>
                </a:cubicBezTo>
                <a:cubicBezTo>
                  <a:pt x="855" y="261"/>
                  <a:pt x="855" y="261"/>
                  <a:pt x="855" y="261"/>
                </a:cubicBezTo>
                <a:cubicBezTo>
                  <a:pt x="856" y="261"/>
                  <a:pt x="856" y="260"/>
                  <a:pt x="856" y="260"/>
                </a:cubicBezTo>
                <a:cubicBezTo>
                  <a:pt x="856" y="260"/>
                  <a:pt x="855" y="260"/>
                  <a:pt x="855" y="260"/>
                </a:cubicBezTo>
                <a:close/>
                <a:moveTo>
                  <a:pt x="834" y="263"/>
                </a:moveTo>
                <a:cubicBezTo>
                  <a:pt x="834" y="262"/>
                  <a:pt x="833" y="262"/>
                  <a:pt x="833" y="262"/>
                </a:cubicBezTo>
                <a:cubicBezTo>
                  <a:pt x="833" y="262"/>
                  <a:pt x="832" y="262"/>
                  <a:pt x="832" y="262"/>
                </a:cubicBezTo>
                <a:cubicBezTo>
                  <a:pt x="832" y="263"/>
                  <a:pt x="833" y="262"/>
                  <a:pt x="833" y="262"/>
                </a:cubicBezTo>
                <a:cubicBezTo>
                  <a:pt x="833" y="262"/>
                  <a:pt x="833" y="263"/>
                  <a:pt x="833" y="263"/>
                </a:cubicBezTo>
                <a:cubicBezTo>
                  <a:pt x="833" y="263"/>
                  <a:pt x="833" y="262"/>
                  <a:pt x="834" y="263"/>
                </a:cubicBezTo>
                <a:close/>
                <a:moveTo>
                  <a:pt x="867" y="261"/>
                </a:moveTo>
                <a:cubicBezTo>
                  <a:pt x="867" y="261"/>
                  <a:pt x="866" y="261"/>
                  <a:pt x="866" y="261"/>
                </a:cubicBezTo>
                <a:cubicBezTo>
                  <a:pt x="867" y="261"/>
                  <a:pt x="867" y="261"/>
                  <a:pt x="867" y="261"/>
                </a:cubicBezTo>
                <a:close/>
                <a:moveTo>
                  <a:pt x="868" y="261"/>
                </a:moveTo>
                <a:cubicBezTo>
                  <a:pt x="868" y="261"/>
                  <a:pt x="867" y="261"/>
                  <a:pt x="867" y="262"/>
                </a:cubicBezTo>
                <a:cubicBezTo>
                  <a:pt x="868" y="262"/>
                  <a:pt x="868" y="261"/>
                  <a:pt x="868" y="261"/>
                </a:cubicBezTo>
                <a:close/>
                <a:moveTo>
                  <a:pt x="867" y="262"/>
                </a:moveTo>
                <a:cubicBezTo>
                  <a:pt x="867" y="262"/>
                  <a:pt x="867" y="262"/>
                  <a:pt x="867" y="262"/>
                </a:cubicBezTo>
                <a:cubicBezTo>
                  <a:pt x="867" y="262"/>
                  <a:pt x="867" y="262"/>
                  <a:pt x="866" y="262"/>
                </a:cubicBezTo>
                <a:cubicBezTo>
                  <a:pt x="867" y="262"/>
                  <a:pt x="867" y="262"/>
                  <a:pt x="867" y="262"/>
                </a:cubicBezTo>
                <a:close/>
                <a:moveTo>
                  <a:pt x="832" y="264"/>
                </a:moveTo>
                <a:cubicBezTo>
                  <a:pt x="832" y="264"/>
                  <a:pt x="832" y="263"/>
                  <a:pt x="833" y="263"/>
                </a:cubicBezTo>
                <a:cubicBezTo>
                  <a:pt x="832" y="263"/>
                  <a:pt x="832" y="264"/>
                  <a:pt x="832" y="264"/>
                </a:cubicBezTo>
                <a:close/>
                <a:moveTo>
                  <a:pt x="874" y="265"/>
                </a:moveTo>
                <a:cubicBezTo>
                  <a:pt x="874" y="264"/>
                  <a:pt x="874" y="264"/>
                  <a:pt x="874" y="263"/>
                </a:cubicBezTo>
                <a:cubicBezTo>
                  <a:pt x="874" y="264"/>
                  <a:pt x="874" y="264"/>
                  <a:pt x="874" y="265"/>
                </a:cubicBezTo>
                <a:close/>
                <a:moveTo>
                  <a:pt x="831" y="265"/>
                </a:moveTo>
                <a:cubicBezTo>
                  <a:pt x="831" y="265"/>
                  <a:pt x="830" y="265"/>
                  <a:pt x="830" y="265"/>
                </a:cubicBezTo>
                <a:cubicBezTo>
                  <a:pt x="831" y="266"/>
                  <a:pt x="831" y="266"/>
                  <a:pt x="831" y="265"/>
                </a:cubicBezTo>
                <a:close/>
                <a:moveTo>
                  <a:pt x="861" y="265"/>
                </a:moveTo>
                <a:cubicBezTo>
                  <a:pt x="861" y="264"/>
                  <a:pt x="861" y="264"/>
                  <a:pt x="861" y="264"/>
                </a:cubicBezTo>
                <a:cubicBezTo>
                  <a:pt x="860" y="264"/>
                  <a:pt x="860" y="265"/>
                  <a:pt x="861" y="265"/>
                </a:cubicBezTo>
                <a:close/>
                <a:moveTo>
                  <a:pt x="851" y="265"/>
                </a:moveTo>
                <a:cubicBezTo>
                  <a:pt x="851" y="265"/>
                  <a:pt x="851" y="266"/>
                  <a:pt x="851" y="266"/>
                </a:cubicBezTo>
                <a:cubicBezTo>
                  <a:pt x="852" y="266"/>
                  <a:pt x="851" y="265"/>
                  <a:pt x="852" y="265"/>
                </a:cubicBezTo>
                <a:cubicBezTo>
                  <a:pt x="851" y="264"/>
                  <a:pt x="851" y="265"/>
                  <a:pt x="851" y="265"/>
                </a:cubicBezTo>
                <a:close/>
                <a:moveTo>
                  <a:pt x="869" y="265"/>
                </a:moveTo>
                <a:cubicBezTo>
                  <a:pt x="868" y="265"/>
                  <a:pt x="868" y="265"/>
                  <a:pt x="868" y="266"/>
                </a:cubicBezTo>
                <a:cubicBezTo>
                  <a:pt x="868" y="265"/>
                  <a:pt x="869" y="265"/>
                  <a:pt x="869" y="265"/>
                </a:cubicBezTo>
                <a:close/>
                <a:moveTo>
                  <a:pt x="829" y="267"/>
                </a:moveTo>
                <a:cubicBezTo>
                  <a:pt x="829" y="267"/>
                  <a:pt x="828" y="267"/>
                  <a:pt x="828" y="268"/>
                </a:cubicBezTo>
                <a:cubicBezTo>
                  <a:pt x="829" y="267"/>
                  <a:pt x="830" y="268"/>
                  <a:pt x="829" y="267"/>
                </a:cubicBezTo>
                <a:cubicBezTo>
                  <a:pt x="829" y="267"/>
                  <a:pt x="829" y="267"/>
                  <a:pt x="829" y="267"/>
                </a:cubicBezTo>
                <a:close/>
                <a:moveTo>
                  <a:pt x="858" y="267"/>
                </a:moveTo>
                <a:cubicBezTo>
                  <a:pt x="858" y="267"/>
                  <a:pt x="859" y="267"/>
                  <a:pt x="859" y="267"/>
                </a:cubicBezTo>
                <a:cubicBezTo>
                  <a:pt x="859" y="267"/>
                  <a:pt x="859" y="267"/>
                  <a:pt x="858" y="266"/>
                </a:cubicBezTo>
                <a:cubicBezTo>
                  <a:pt x="858" y="266"/>
                  <a:pt x="858" y="267"/>
                  <a:pt x="858" y="267"/>
                </a:cubicBezTo>
                <a:close/>
                <a:moveTo>
                  <a:pt x="828" y="268"/>
                </a:moveTo>
                <a:cubicBezTo>
                  <a:pt x="828" y="268"/>
                  <a:pt x="828" y="268"/>
                  <a:pt x="828" y="268"/>
                </a:cubicBezTo>
                <a:cubicBezTo>
                  <a:pt x="828" y="269"/>
                  <a:pt x="827" y="269"/>
                  <a:pt x="828" y="269"/>
                </a:cubicBezTo>
                <a:cubicBezTo>
                  <a:pt x="828" y="269"/>
                  <a:pt x="828" y="269"/>
                  <a:pt x="828" y="269"/>
                </a:cubicBezTo>
                <a:cubicBezTo>
                  <a:pt x="828" y="268"/>
                  <a:pt x="828" y="268"/>
                  <a:pt x="828" y="268"/>
                </a:cubicBezTo>
                <a:close/>
                <a:moveTo>
                  <a:pt x="827" y="269"/>
                </a:moveTo>
                <a:cubicBezTo>
                  <a:pt x="827" y="269"/>
                  <a:pt x="826" y="269"/>
                  <a:pt x="826" y="270"/>
                </a:cubicBezTo>
                <a:cubicBezTo>
                  <a:pt x="827" y="269"/>
                  <a:pt x="827" y="270"/>
                  <a:pt x="827" y="270"/>
                </a:cubicBezTo>
                <a:cubicBezTo>
                  <a:pt x="827" y="269"/>
                  <a:pt x="828" y="269"/>
                  <a:pt x="827" y="269"/>
                </a:cubicBezTo>
                <a:close/>
                <a:moveTo>
                  <a:pt x="863" y="270"/>
                </a:moveTo>
                <a:cubicBezTo>
                  <a:pt x="863" y="270"/>
                  <a:pt x="863" y="270"/>
                  <a:pt x="862" y="269"/>
                </a:cubicBezTo>
                <a:cubicBezTo>
                  <a:pt x="862" y="270"/>
                  <a:pt x="862" y="270"/>
                  <a:pt x="863" y="270"/>
                </a:cubicBezTo>
                <a:close/>
                <a:moveTo>
                  <a:pt x="826" y="271"/>
                </a:moveTo>
                <a:cubicBezTo>
                  <a:pt x="825" y="271"/>
                  <a:pt x="825" y="272"/>
                  <a:pt x="825" y="272"/>
                </a:cubicBezTo>
                <a:cubicBezTo>
                  <a:pt x="825" y="272"/>
                  <a:pt x="825" y="272"/>
                  <a:pt x="825" y="271"/>
                </a:cubicBezTo>
                <a:cubicBezTo>
                  <a:pt x="824" y="272"/>
                  <a:pt x="825" y="272"/>
                  <a:pt x="824" y="273"/>
                </a:cubicBezTo>
                <a:cubicBezTo>
                  <a:pt x="825" y="273"/>
                  <a:pt x="825" y="273"/>
                  <a:pt x="825" y="273"/>
                </a:cubicBezTo>
                <a:cubicBezTo>
                  <a:pt x="825" y="272"/>
                  <a:pt x="825" y="273"/>
                  <a:pt x="825" y="273"/>
                </a:cubicBezTo>
                <a:cubicBezTo>
                  <a:pt x="825" y="272"/>
                  <a:pt x="826" y="272"/>
                  <a:pt x="826" y="271"/>
                </a:cubicBezTo>
                <a:close/>
                <a:moveTo>
                  <a:pt x="844" y="272"/>
                </a:moveTo>
                <a:cubicBezTo>
                  <a:pt x="843" y="273"/>
                  <a:pt x="843" y="273"/>
                  <a:pt x="844" y="274"/>
                </a:cubicBezTo>
                <a:cubicBezTo>
                  <a:pt x="844" y="273"/>
                  <a:pt x="844" y="273"/>
                  <a:pt x="844" y="272"/>
                </a:cubicBezTo>
                <a:close/>
                <a:moveTo>
                  <a:pt x="853" y="272"/>
                </a:moveTo>
                <a:cubicBezTo>
                  <a:pt x="853" y="273"/>
                  <a:pt x="853" y="273"/>
                  <a:pt x="853" y="273"/>
                </a:cubicBezTo>
                <a:cubicBezTo>
                  <a:pt x="854" y="273"/>
                  <a:pt x="853" y="273"/>
                  <a:pt x="853" y="272"/>
                </a:cubicBezTo>
                <a:cubicBezTo>
                  <a:pt x="853" y="273"/>
                  <a:pt x="853" y="272"/>
                  <a:pt x="853" y="272"/>
                </a:cubicBezTo>
                <a:close/>
                <a:moveTo>
                  <a:pt x="848" y="279"/>
                </a:moveTo>
                <a:cubicBezTo>
                  <a:pt x="848" y="278"/>
                  <a:pt x="848" y="278"/>
                  <a:pt x="848" y="278"/>
                </a:cubicBezTo>
                <a:cubicBezTo>
                  <a:pt x="848" y="278"/>
                  <a:pt x="847" y="278"/>
                  <a:pt x="848" y="279"/>
                </a:cubicBezTo>
                <a:close/>
                <a:moveTo>
                  <a:pt x="861" y="281"/>
                </a:moveTo>
                <a:cubicBezTo>
                  <a:pt x="861" y="281"/>
                  <a:pt x="862" y="281"/>
                  <a:pt x="862" y="281"/>
                </a:cubicBezTo>
                <a:cubicBezTo>
                  <a:pt x="862" y="281"/>
                  <a:pt x="862" y="281"/>
                  <a:pt x="862" y="281"/>
                </a:cubicBezTo>
                <a:cubicBezTo>
                  <a:pt x="862" y="281"/>
                  <a:pt x="862" y="281"/>
                  <a:pt x="861" y="281"/>
                </a:cubicBezTo>
                <a:close/>
                <a:moveTo>
                  <a:pt x="869" y="281"/>
                </a:moveTo>
                <a:cubicBezTo>
                  <a:pt x="869" y="281"/>
                  <a:pt x="870" y="281"/>
                  <a:pt x="869" y="280"/>
                </a:cubicBezTo>
                <a:cubicBezTo>
                  <a:pt x="869" y="281"/>
                  <a:pt x="869" y="281"/>
                  <a:pt x="869" y="281"/>
                </a:cubicBezTo>
                <a:close/>
                <a:moveTo>
                  <a:pt x="841" y="283"/>
                </a:moveTo>
                <a:cubicBezTo>
                  <a:pt x="840" y="283"/>
                  <a:pt x="840" y="283"/>
                  <a:pt x="840" y="283"/>
                </a:cubicBezTo>
                <a:cubicBezTo>
                  <a:pt x="840" y="283"/>
                  <a:pt x="840" y="283"/>
                  <a:pt x="840" y="283"/>
                </a:cubicBezTo>
                <a:cubicBezTo>
                  <a:pt x="840" y="284"/>
                  <a:pt x="841" y="283"/>
                  <a:pt x="841" y="283"/>
                </a:cubicBezTo>
                <a:close/>
                <a:moveTo>
                  <a:pt x="863" y="285"/>
                </a:moveTo>
                <a:cubicBezTo>
                  <a:pt x="863" y="285"/>
                  <a:pt x="862" y="284"/>
                  <a:pt x="863" y="285"/>
                </a:cubicBezTo>
                <a:cubicBezTo>
                  <a:pt x="862" y="284"/>
                  <a:pt x="863" y="284"/>
                  <a:pt x="863" y="283"/>
                </a:cubicBezTo>
                <a:cubicBezTo>
                  <a:pt x="862" y="284"/>
                  <a:pt x="863" y="284"/>
                  <a:pt x="862" y="284"/>
                </a:cubicBezTo>
                <a:cubicBezTo>
                  <a:pt x="862" y="284"/>
                  <a:pt x="862" y="284"/>
                  <a:pt x="863" y="284"/>
                </a:cubicBezTo>
                <a:cubicBezTo>
                  <a:pt x="863" y="285"/>
                  <a:pt x="862" y="285"/>
                  <a:pt x="863" y="285"/>
                </a:cubicBezTo>
                <a:close/>
                <a:moveTo>
                  <a:pt x="842" y="286"/>
                </a:moveTo>
                <a:cubicBezTo>
                  <a:pt x="842" y="286"/>
                  <a:pt x="842" y="286"/>
                  <a:pt x="842" y="286"/>
                </a:cubicBezTo>
                <a:cubicBezTo>
                  <a:pt x="842" y="286"/>
                  <a:pt x="842" y="286"/>
                  <a:pt x="842" y="286"/>
                </a:cubicBezTo>
                <a:cubicBezTo>
                  <a:pt x="842" y="286"/>
                  <a:pt x="842" y="286"/>
                  <a:pt x="842" y="286"/>
                </a:cubicBezTo>
                <a:close/>
                <a:moveTo>
                  <a:pt x="860" y="288"/>
                </a:moveTo>
                <a:cubicBezTo>
                  <a:pt x="860" y="288"/>
                  <a:pt x="860" y="288"/>
                  <a:pt x="861" y="287"/>
                </a:cubicBezTo>
                <a:cubicBezTo>
                  <a:pt x="860" y="287"/>
                  <a:pt x="860" y="288"/>
                  <a:pt x="860" y="288"/>
                </a:cubicBezTo>
                <a:close/>
                <a:moveTo>
                  <a:pt x="864" y="290"/>
                </a:moveTo>
                <a:cubicBezTo>
                  <a:pt x="864" y="289"/>
                  <a:pt x="865" y="289"/>
                  <a:pt x="865" y="289"/>
                </a:cubicBezTo>
                <a:cubicBezTo>
                  <a:pt x="864" y="289"/>
                  <a:pt x="864" y="289"/>
                  <a:pt x="864" y="290"/>
                </a:cubicBezTo>
                <a:close/>
                <a:moveTo>
                  <a:pt x="857" y="290"/>
                </a:moveTo>
                <a:cubicBezTo>
                  <a:pt x="857" y="290"/>
                  <a:pt x="856" y="290"/>
                  <a:pt x="857" y="290"/>
                </a:cubicBezTo>
                <a:cubicBezTo>
                  <a:pt x="857" y="290"/>
                  <a:pt x="857" y="290"/>
                  <a:pt x="857" y="290"/>
                </a:cubicBezTo>
                <a:close/>
                <a:moveTo>
                  <a:pt x="855" y="292"/>
                </a:moveTo>
                <a:cubicBezTo>
                  <a:pt x="854" y="292"/>
                  <a:pt x="855" y="292"/>
                  <a:pt x="854" y="292"/>
                </a:cubicBezTo>
                <a:cubicBezTo>
                  <a:pt x="854" y="292"/>
                  <a:pt x="855" y="292"/>
                  <a:pt x="855" y="292"/>
                </a:cubicBezTo>
                <a:close/>
                <a:moveTo>
                  <a:pt x="854" y="293"/>
                </a:moveTo>
                <a:cubicBezTo>
                  <a:pt x="854" y="293"/>
                  <a:pt x="854" y="293"/>
                  <a:pt x="854" y="293"/>
                </a:cubicBezTo>
                <a:cubicBezTo>
                  <a:pt x="854" y="294"/>
                  <a:pt x="855" y="293"/>
                  <a:pt x="854" y="293"/>
                </a:cubicBezTo>
                <a:close/>
                <a:moveTo>
                  <a:pt x="835" y="296"/>
                </a:moveTo>
                <a:cubicBezTo>
                  <a:pt x="835" y="296"/>
                  <a:pt x="836" y="295"/>
                  <a:pt x="835" y="295"/>
                </a:cubicBezTo>
                <a:cubicBezTo>
                  <a:pt x="835" y="295"/>
                  <a:pt x="835" y="295"/>
                  <a:pt x="835" y="295"/>
                </a:cubicBezTo>
                <a:cubicBezTo>
                  <a:pt x="835" y="295"/>
                  <a:pt x="835" y="295"/>
                  <a:pt x="835" y="295"/>
                </a:cubicBezTo>
                <a:cubicBezTo>
                  <a:pt x="835" y="296"/>
                  <a:pt x="835" y="296"/>
                  <a:pt x="835" y="296"/>
                </a:cubicBezTo>
                <a:cubicBezTo>
                  <a:pt x="835" y="296"/>
                  <a:pt x="835" y="296"/>
                  <a:pt x="835" y="296"/>
                </a:cubicBezTo>
                <a:close/>
                <a:moveTo>
                  <a:pt x="834" y="296"/>
                </a:moveTo>
                <a:cubicBezTo>
                  <a:pt x="834" y="296"/>
                  <a:pt x="834" y="297"/>
                  <a:pt x="834" y="297"/>
                </a:cubicBezTo>
                <a:cubicBezTo>
                  <a:pt x="835" y="297"/>
                  <a:pt x="835" y="297"/>
                  <a:pt x="835" y="297"/>
                </a:cubicBezTo>
                <a:cubicBezTo>
                  <a:pt x="835" y="296"/>
                  <a:pt x="835" y="296"/>
                  <a:pt x="835" y="296"/>
                </a:cubicBezTo>
                <a:cubicBezTo>
                  <a:pt x="835" y="296"/>
                  <a:pt x="835" y="296"/>
                  <a:pt x="835" y="296"/>
                </a:cubicBezTo>
                <a:cubicBezTo>
                  <a:pt x="835" y="296"/>
                  <a:pt x="835" y="296"/>
                  <a:pt x="834" y="296"/>
                </a:cubicBezTo>
                <a:close/>
                <a:moveTo>
                  <a:pt x="832" y="297"/>
                </a:moveTo>
                <a:cubicBezTo>
                  <a:pt x="833" y="297"/>
                  <a:pt x="832" y="297"/>
                  <a:pt x="832" y="297"/>
                </a:cubicBezTo>
                <a:cubicBezTo>
                  <a:pt x="832" y="297"/>
                  <a:pt x="832" y="297"/>
                  <a:pt x="832" y="297"/>
                </a:cubicBezTo>
                <a:close/>
                <a:moveTo>
                  <a:pt x="851" y="296"/>
                </a:moveTo>
                <a:cubicBezTo>
                  <a:pt x="851" y="296"/>
                  <a:pt x="851" y="296"/>
                  <a:pt x="852" y="296"/>
                </a:cubicBezTo>
                <a:cubicBezTo>
                  <a:pt x="852" y="296"/>
                  <a:pt x="851" y="296"/>
                  <a:pt x="851" y="296"/>
                </a:cubicBezTo>
                <a:close/>
                <a:moveTo>
                  <a:pt x="852" y="297"/>
                </a:moveTo>
                <a:cubicBezTo>
                  <a:pt x="852" y="297"/>
                  <a:pt x="853" y="297"/>
                  <a:pt x="852" y="296"/>
                </a:cubicBezTo>
                <a:cubicBezTo>
                  <a:pt x="852" y="296"/>
                  <a:pt x="851" y="297"/>
                  <a:pt x="852" y="297"/>
                </a:cubicBezTo>
                <a:close/>
                <a:moveTo>
                  <a:pt x="851" y="296"/>
                </a:moveTo>
                <a:cubicBezTo>
                  <a:pt x="851" y="297"/>
                  <a:pt x="850" y="297"/>
                  <a:pt x="850" y="297"/>
                </a:cubicBezTo>
                <a:cubicBezTo>
                  <a:pt x="851" y="297"/>
                  <a:pt x="851" y="297"/>
                  <a:pt x="851" y="297"/>
                </a:cubicBezTo>
                <a:cubicBezTo>
                  <a:pt x="851" y="296"/>
                  <a:pt x="851" y="297"/>
                  <a:pt x="851" y="296"/>
                </a:cubicBezTo>
                <a:close/>
                <a:moveTo>
                  <a:pt x="848" y="297"/>
                </a:moveTo>
                <a:cubicBezTo>
                  <a:pt x="848" y="297"/>
                  <a:pt x="848" y="297"/>
                  <a:pt x="849" y="297"/>
                </a:cubicBezTo>
                <a:cubicBezTo>
                  <a:pt x="849" y="297"/>
                  <a:pt x="848" y="297"/>
                  <a:pt x="848" y="297"/>
                </a:cubicBezTo>
                <a:close/>
                <a:moveTo>
                  <a:pt x="831" y="300"/>
                </a:moveTo>
                <a:cubicBezTo>
                  <a:pt x="831" y="299"/>
                  <a:pt x="831" y="299"/>
                  <a:pt x="831" y="299"/>
                </a:cubicBezTo>
                <a:cubicBezTo>
                  <a:pt x="831" y="299"/>
                  <a:pt x="831" y="299"/>
                  <a:pt x="831" y="300"/>
                </a:cubicBezTo>
                <a:close/>
                <a:moveTo>
                  <a:pt x="828" y="304"/>
                </a:moveTo>
                <a:cubicBezTo>
                  <a:pt x="828" y="303"/>
                  <a:pt x="829" y="303"/>
                  <a:pt x="829" y="302"/>
                </a:cubicBezTo>
                <a:cubicBezTo>
                  <a:pt x="829" y="302"/>
                  <a:pt x="829" y="302"/>
                  <a:pt x="829" y="303"/>
                </a:cubicBezTo>
                <a:cubicBezTo>
                  <a:pt x="830" y="302"/>
                  <a:pt x="829" y="302"/>
                  <a:pt x="828" y="302"/>
                </a:cubicBezTo>
                <a:cubicBezTo>
                  <a:pt x="828" y="303"/>
                  <a:pt x="828" y="303"/>
                  <a:pt x="828" y="304"/>
                </a:cubicBezTo>
                <a:close/>
                <a:moveTo>
                  <a:pt x="847" y="301"/>
                </a:moveTo>
                <a:cubicBezTo>
                  <a:pt x="846" y="301"/>
                  <a:pt x="847" y="302"/>
                  <a:pt x="847" y="302"/>
                </a:cubicBezTo>
                <a:cubicBezTo>
                  <a:pt x="848" y="302"/>
                  <a:pt x="847" y="301"/>
                  <a:pt x="847" y="301"/>
                </a:cubicBezTo>
                <a:close/>
                <a:moveTo>
                  <a:pt x="847" y="302"/>
                </a:moveTo>
                <a:cubicBezTo>
                  <a:pt x="847" y="302"/>
                  <a:pt x="847" y="302"/>
                  <a:pt x="847" y="302"/>
                </a:cubicBezTo>
                <a:cubicBezTo>
                  <a:pt x="847" y="302"/>
                  <a:pt x="846" y="302"/>
                  <a:pt x="847" y="302"/>
                </a:cubicBezTo>
                <a:close/>
                <a:moveTo>
                  <a:pt x="827" y="306"/>
                </a:moveTo>
                <a:cubicBezTo>
                  <a:pt x="827" y="306"/>
                  <a:pt x="827" y="306"/>
                  <a:pt x="827" y="306"/>
                </a:cubicBezTo>
                <a:cubicBezTo>
                  <a:pt x="827" y="306"/>
                  <a:pt x="827" y="306"/>
                  <a:pt x="827" y="306"/>
                </a:cubicBezTo>
                <a:cubicBezTo>
                  <a:pt x="827" y="306"/>
                  <a:pt x="827" y="306"/>
                  <a:pt x="827" y="306"/>
                </a:cubicBezTo>
                <a:close/>
                <a:moveTo>
                  <a:pt x="842" y="305"/>
                </a:moveTo>
                <a:cubicBezTo>
                  <a:pt x="842" y="305"/>
                  <a:pt x="842" y="305"/>
                  <a:pt x="842" y="305"/>
                </a:cubicBezTo>
                <a:cubicBezTo>
                  <a:pt x="842" y="305"/>
                  <a:pt x="842" y="304"/>
                  <a:pt x="842" y="305"/>
                </a:cubicBezTo>
                <a:close/>
                <a:moveTo>
                  <a:pt x="845" y="319"/>
                </a:moveTo>
                <a:cubicBezTo>
                  <a:pt x="844" y="319"/>
                  <a:pt x="845" y="320"/>
                  <a:pt x="845" y="320"/>
                </a:cubicBezTo>
                <a:cubicBezTo>
                  <a:pt x="845" y="320"/>
                  <a:pt x="845" y="319"/>
                  <a:pt x="845" y="319"/>
                </a:cubicBezTo>
                <a:close/>
                <a:moveTo>
                  <a:pt x="842" y="326"/>
                </a:moveTo>
                <a:cubicBezTo>
                  <a:pt x="841" y="326"/>
                  <a:pt x="841" y="326"/>
                  <a:pt x="841" y="326"/>
                </a:cubicBezTo>
                <a:cubicBezTo>
                  <a:pt x="840" y="326"/>
                  <a:pt x="841" y="326"/>
                  <a:pt x="841" y="326"/>
                </a:cubicBezTo>
                <a:cubicBezTo>
                  <a:pt x="840" y="326"/>
                  <a:pt x="840" y="326"/>
                  <a:pt x="840" y="326"/>
                </a:cubicBezTo>
                <a:cubicBezTo>
                  <a:pt x="840" y="326"/>
                  <a:pt x="840" y="326"/>
                  <a:pt x="840" y="327"/>
                </a:cubicBezTo>
                <a:cubicBezTo>
                  <a:pt x="841" y="326"/>
                  <a:pt x="841" y="326"/>
                  <a:pt x="841" y="327"/>
                </a:cubicBezTo>
                <a:cubicBezTo>
                  <a:pt x="841" y="327"/>
                  <a:pt x="840" y="327"/>
                  <a:pt x="841" y="328"/>
                </a:cubicBezTo>
                <a:cubicBezTo>
                  <a:pt x="841" y="327"/>
                  <a:pt x="841" y="327"/>
                  <a:pt x="841" y="327"/>
                </a:cubicBezTo>
                <a:cubicBezTo>
                  <a:pt x="841" y="327"/>
                  <a:pt x="841" y="326"/>
                  <a:pt x="842" y="326"/>
                </a:cubicBezTo>
                <a:close/>
                <a:moveTo>
                  <a:pt x="840" y="328"/>
                </a:moveTo>
                <a:cubicBezTo>
                  <a:pt x="839" y="328"/>
                  <a:pt x="839" y="328"/>
                  <a:pt x="839" y="328"/>
                </a:cubicBezTo>
                <a:cubicBezTo>
                  <a:pt x="839" y="329"/>
                  <a:pt x="839" y="329"/>
                  <a:pt x="839" y="329"/>
                </a:cubicBezTo>
                <a:cubicBezTo>
                  <a:pt x="840" y="329"/>
                  <a:pt x="839" y="328"/>
                  <a:pt x="840" y="329"/>
                </a:cubicBezTo>
                <a:cubicBezTo>
                  <a:pt x="840" y="329"/>
                  <a:pt x="840" y="328"/>
                  <a:pt x="840" y="328"/>
                </a:cubicBezTo>
                <a:close/>
                <a:moveTo>
                  <a:pt x="839" y="329"/>
                </a:moveTo>
                <a:cubicBezTo>
                  <a:pt x="839" y="329"/>
                  <a:pt x="839" y="329"/>
                  <a:pt x="839" y="329"/>
                </a:cubicBezTo>
                <a:cubicBezTo>
                  <a:pt x="839" y="329"/>
                  <a:pt x="839" y="330"/>
                  <a:pt x="839" y="330"/>
                </a:cubicBezTo>
                <a:cubicBezTo>
                  <a:pt x="840" y="330"/>
                  <a:pt x="840" y="330"/>
                  <a:pt x="840" y="330"/>
                </a:cubicBezTo>
                <a:cubicBezTo>
                  <a:pt x="839" y="330"/>
                  <a:pt x="839" y="330"/>
                  <a:pt x="840" y="330"/>
                </a:cubicBezTo>
                <a:cubicBezTo>
                  <a:pt x="839" y="329"/>
                  <a:pt x="839" y="330"/>
                  <a:pt x="839" y="329"/>
                </a:cubicBezTo>
                <a:close/>
                <a:moveTo>
                  <a:pt x="838" y="330"/>
                </a:moveTo>
                <a:cubicBezTo>
                  <a:pt x="838" y="330"/>
                  <a:pt x="837" y="331"/>
                  <a:pt x="838" y="331"/>
                </a:cubicBezTo>
                <a:cubicBezTo>
                  <a:pt x="838" y="331"/>
                  <a:pt x="838" y="330"/>
                  <a:pt x="838" y="330"/>
                </a:cubicBezTo>
                <a:cubicBezTo>
                  <a:pt x="838" y="330"/>
                  <a:pt x="838" y="330"/>
                  <a:pt x="838" y="330"/>
                </a:cubicBezTo>
                <a:close/>
                <a:moveTo>
                  <a:pt x="837" y="331"/>
                </a:moveTo>
                <a:cubicBezTo>
                  <a:pt x="837" y="331"/>
                  <a:pt x="837" y="331"/>
                  <a:pt x="837" y="332"/>
                </a:cubicBezTo>
                <a:cubicBezTo>
                  <a:pt x="837" y="332"/>
                  <a:pt x="838" y="332"/>
                  <a:pt x="838" y="332"/>
                </a:cubicBezTo>
                <a:cubicBezTo>
                  <a:pt x="838" y="331"/>
                  <a:pt x="838" y="331"/>
                  <a:pt x="837" y="331"/>
                </a:cubicBezTo>
                <a:close/>
                <a:moveTo>
                  <a:pt x="837" y="332"/>
                </a:moveTo>
                <a:cubicBezTo>
                  <a:pt x="837" y="332"/>
                  <a:pt x="838" y="332"/>
                  <a:pt x="838" y="332"/>
                </a:cubicBezTo>
                <a:cubicBezTo>
                  <a:pt x="838" y="332"/>
                  <a:pt x="838" y="332"/>
                  <a:pt x="838" y="332"/>
                </a:cubicBezTo>
                <a:cubicBezTo>
                  <a:pt x="837" y="332"/>
                  <a:pt x="837" y="332"/>
                  <a:pt x="837" y="332"/>
                </a:cubicBezTo>
                <a:cubicBezTo>
                  <a:pt x="837" y="332"/>
                  <a:pt x="837" y="332"/>
                  <a:pt x="837" y="332"/>
                </a:cubicBezTo>
                <a:close/>
                <a:moveTo>
                  <a:pt x="837" y="333"/>
                </a:moveTo>
                <a:cubicBezTo>
                  <a:pt x="838" y="333"/>
                  <a:pt x="838" y="333"/>
                  <a:pt x="838" y="332"/>
                </a:cubicBezTo>
                <a:cubicBezTo>
                  <a:pt x="838" y="332"/>
                  <a:pt x="837" y="333"/>
                  <a:pt x="837" y="333"/>
                </a:cubicBezTo>
                <a:close/>
                <a:moveTo>
                  <a:pt x="835" y="336"/>
                </a:moveTo>
                <a:cubicBezTo>
                  <a:pt x="835" y="336"/>
                  <a:pt x="835" y="336"/>
                  <a:pt x="835" y="337"/>
                </a:cubicBezTo>
                <a:cubicBezTo>
                  <a:pt x="836" y="337"/>
                  <a:pt x="835" y="336"/>
                  <a:pt x="836" y="336"/>
                </a:cubicBezTo>
                <a:cubicBezTo>
                  <a:pt x="836" y="336"/>
                  <a:pt x="835" y="336"/>
                  <a:pt x="835" y="336"/>
                </a:cubicBezTo>
                <a:close/>
                <a:moveTo>
                  <a:pt x="834" y="338"/>
                </a:moveTo>
                <a:cubicBezTo>
                  <a:pt x="834" y="338"/>
                  <a:pt x="834" y="339"/>
                  <a:pt x="834" y="339"/>
                </a:cubicBezTo>
                <a:cubicBezTo>
                  <a:pt x="834" y="339"/>
                  <a:pt x="834" y="339"/>
                  <a:pt x="834" y="339"/>
                </a:cubicBezTo>
                <a:lnTo>
                  <a:pt x="834" y="338"/>
                </a:lnTo>
                <a:close/>
                <a:moveTo>
                  <a:pt x="833" y="340"/>
                </a:moveTo>
                <a:cubicBezTo>
                  <a:pt x="833" y="340"/>
                  <a:pt x="833" y="340"/>
                  <a:pt x="833" y="340"/>
                </a:cubicBezTo>
                <a:cubicBezTo>
                  <a:pt x="833" y="341"/>
                  <a:pt x="834" y="340"/>
                  <a:pt x="834" y="340"/>
                </a:cubicBezTo>
                <a:cubicBezTo>
                  <a:pt x="834" y="340"/>
                  <a:pt x="834" y="340"/>
                  <a:pt x="833" y="340"/>
                </a:cubicBezTo>
                <a:cubicBezTo>
                  <a:pt x="833" y="340"/>
                  <a:pt x="834" y="340"/>
                  <a:pt x="833" y="340"/>
                </a:cubicBezTo>
                <a:close/>
                <a:moveTo>
                  <a:pt x="834" y="341"/>
                </a:moveTo>
                <a:cubicBezTo>
                  <a:pt x="834" y="342"/>
                  <a:pt x="835" y="341"/>
                  <a:pt x="835" y="341"/>
                </a:cubicBezTo>
                <a:cubicBezTo>
                  <a:pt x="835" y="341"/>
                  <a:pt x="834" y="341"/>
                  <a:pt x="834" y="341"/>
                </a:cubicBezTo>
                <a:cubicBezTo>
                  <a:pt x="834" y="341"/>
                  <a:pt x="834" y="341"/>
                  <a:pt x="834" y="341"/>
                </a:cubicBezTo>
                <a:close/>
                <a:moveTo>
                  <a:pt x="831" y="343"/>
                </a:moveTo>
                <a:cubicBezTo>
                  <a:pt x="832" y="344"/>
                  <a:pt x="832" y="343"/>
                  <a:pt x="833" y="343"/>
                </a:cubicBezTo>
                <a:cubicBezTo>
                  <a:pt x="832" y="343"/>
                  <a:pt x="832" y="343"/>
                  <a:pt x="832" y="342"/>
                </a:cubicBezTo>
                <a:cubicBezTo>
                  <a:pt x="833" y="342"/>
                  <a:pt x="833" y="342"/>
                  <a:pt x="833" y="342"/>
                </a:cubicBezTo>
                <a:cubicBezTo>
                  <a:pt x="833" y="342"/>
                  <a:pt x="832" y="342"/>
                  <a:pt x="832" y="342"/>
                </a:cubicBezTo>
                <a:cubicBezTo>
                  <a:pt x="832" y="343"/>
                  <a:pt x="831" y="343"/>
                  <a:pt x="831" y="343"/>
                </a:cubicBezTo>
                <a:close/>
                <a:moveTo>
                  <a:pt x="833" y="343"/>
                </a:moveTo>
                <a:cubicBezTo>
                  <a:pt x="833" y="343"/>
                  <a:pt x="833" y="343"/>
                  <a:pt x="833" y="343"/>
                </a:cubicBezTo>
                <a:cubicBezTo>
                  <a:pt x="833" y="343"/>
                  <a:pt x="834" y="343"/>
                  <a:pt x="833" y="343"/>
                </a:cubicBezTo>
                <a:close/>
                <a:moveTo>
                  <a:pt x="833" y="344"/>
                </a:moveTo>
                <a:cubicBezTo>
                  <a:pt x="833" y="344"/>
                  <a:pt x="833" y="344"/>
                  <a:pt x="832" y="344"/>
                </a:cubicBezTo>
                <a:cubicBezTo>
                  <a:pt x="833" y="345"/>
                  <a:pt x="833" y="345"/>
                  <a:pt x="833" y="345"/>
                </a:cubicBezTo>
                <a:cubicBezTo>
                  <a:pt x="833" y="345"/>
                  <a:pt x="833" y="345"/>
                  <a:pt x="833" y="344"/>
                </a:cubicBezTo>
                <a:cubicBezTo>
                  <a:pt x="833" y="345"/>
                  <a:pt x="833" y="345"/>
                  <a:pt x="833" y="344"/>
                </a:cubicBezTo>
                <a:close/>
                <a:moveTo>
                  <a:pt x="832" y="346"/>
                </a:moveTo>
                <a:cubicBezTo>
                  <a:pt x="832" y="346"/>
                  <a:pt x="832" y="347"/>
                  <a:pt x="831" y="347"/>
                </a:cubicBezTo>
                <a:cubicBezTo>
                  <a:pt x="832" y="347"/>
                  <a:pt x="832" y="347"/>
                  <a:pt x="832" y="347"/>
                </a:cubicBezTo>
                <a:cubicBezTo>
                  <a:pt x="832" y="347"/>
                  <a:pt x="832" y="347"/>
                  <a:pt x="832" y="346"/>
                </a:cubicBezTo>
                <a:close/>
                <a:moveTo>
                  <a:pt x="813" y="393"/>
                </a:moveTo>
                <a:cubicBezTo>
                  <a:pt x="814" y="393"/>
                  <a:pt x="814" y="393"/>
                  <a:pt x="814" y="392"/>
                </a:cubicBezTo>
                <a:cubicBezTo>
                  <a:pt x="814" y="391"/>
                  <a:pt x="814" y="391"/>
                  <a:pt x="814" y="391"/>
                </a:cubicBezTo>
                <a:cubicBezTo>
                  <a:pt x="813" y="391"/>
                  <a:pt x="813" y="392"/>
                  <a:pt x="813" y="393"/>
                </a:cubicBezTo>
                <a:close/>
                <a:moveTo>
                  <a:pt x="809" y="403"/>
                </a:moveTo>
                <a:cubicBezTo>
                  <a:pt x="809" y="403"/>
                  <a:pt x="810" y="404"/>
                  <a:pt x="810" y="404"/>
                </a:cubicBezTo>
                <a:cubicBezTo>
                  <a:pt x="810" y="403"/>
                  <a:pt x="810" y="403"/>
                  <a:pt x="809" y="403"/>
                </a:cubicBezTo>
                <a:close/>
                <a:moveTo>
                  <a:pt x="797" y="392"/>
                </a:moveTo>
                <a:cubicBezTo>
                  <a:pt x="797" y="393"/>
                  <a:pt x="798" y="393"/>
                  <a:pt x="798" y="393"/>
                </a:cubicBezTo>
                <a:cubicBezTo>
                  <a:pt x="798" y="393"/>
                  <a:pt x="797" y="392"/>
                  <a:pt x="797" y="392"/>
                </a:cubicBezTo>
                <a:close/>
                <a:moveTo>
                  <a:pt x="791" y="388"/>
                </a:moveTo>
                <a:cubicBezTo>
                  <a:pt x="792" y="389"/>
                  <a:pt x="793" y="389"/>
                  <a:pt x="793" y="389"/>
                </a:cubicBezTo>
                <a:cubicBezTo>
                  <a:pt x="792" y="389"/>
                  <a:pt x="791" y="388"/>
                  <a:pt x="791" y="388"/>
                </a:cubicBezTo>
                <a:close/>
                <a:moveTo>
                  <a:pt x="781" y="380"/>
                </a:moveTo>
                <a:cubicBezTo>
                  <a:pt x="781" y="381"/>
                  <a:pt x="782" y="382"/>
                  <a:pt x="782" y="381"/>
                </a:cubicBezTo>
                <a:cubicBezTo>
                  <a:pt x="782" y="381"/>
                  <a:pt x="781" y="381"/>
                  <a:pt x="781" y="380"/>
                </a:cubicBezTo>
                <a:close/>
                <a:moveTo>
                  <a:pt x="771" y="372"/>
                </a:moveTo>
                <a:cubicBezTo>
                  <a:pt x="771" y="372"/>
                  <a:pt x="771" y="372"/>
                  <a:pt x="771" y="372"/>
                </a:cubicBezTo>
                <a:cubicBezTo>
                  <a:pt x="771" y="372"/>
                  <a:pt x="771" y="371"/>
                  <a:pt x="771" y="371"/>
                </a:cubicBezTo>
                <a:cubicBezTo>
                  <a:pt x="771" y="371"/>
                  <a:pt x="771" y="371"/>
                  <a:pt x="771" y="372"/>
                </a:cubicBezTo>
                <a:close/>
                <a:moveTo>
                  <a:pt x="765" y="320"/>
                </a:moveTo>
                <a:cubicBezTo>
                  <a:pt x="765" y="321"/>
                  <a:pt x="766" y="321"/>
                  <a:pt x="767" y="321"/>
                </a:cubicBezTo>
                <a:cubicBezTo>
                  <a:pt x="766" y="320"/>
                  <a:pt x="765" y="321"/>
                  <a:pt x="765" y="320"/>
                </a:cubicBezTo>
                <a:close/>
                <a:moveTo>
                  <a:pt x="764" y="320"/>
                </a:moveTo>
                <a:cubicBezTo>
                  <a:pt x="764" y="320"/>
                  <a:pt x="764" y="320"/>
                  <a:pt x="765" y="320"/>
                </a:cubicBezTo>
                <a:cubicBezTo>
                  <a:pt x="765" y="320"/>
                  <a:pt x="764" y="320"/>
                  <a:pt x="764" y="320"/>
                </a:cubicBezTo>
                <a:close/>
                <a:moveTo>
                  <a:pt x="753" y="361"/>
                </a:moveTo>
                <a:cubicBezTo>
                  <a:pt x="753" y="361"/>
                  <a:pt x="753" y="362"/>
                  <a:pt x="754" y="362"/>
                </a:cubicBezTo>
                <a:cubicBezTo>
                  <a:pt x="754" y="361"/>
                  <a:pt x="754" y="361"/>
                  <a:pt x="754" y="361"/>
                </a:cubicBezTo>
                <a:cubicBezTo>
                  <a:pt x="754" y="361"/>
                  <a:pt x="754" y="361"/>
                  <a:pt x="754" y="362"/>
                </a:cubicBezTo>
                <a:cubicBezTo>
                  <a:pt x="753" y="361"/>
                  <a:pt x="753" y="361"/>
                  <a:pt x="753" y="361"/>
                </a:cubicBezTo>
                <a:close/>
                <a:moveTo>
                  <a:pt x="753" y="358"/>
                </a:moveTo>
                <a:cubicBezTo>
                  <a:pt x="753" y="358"/>
                  <a:pt x="752" y="358"/>
                  <a:pt x="752" y="359"/>
                </a:cubicBezTo>
                <a:cubicBezTo>
                  <a:pt x="753" y="359"/>
                  <a:pt x="753" y="359"/>
                  <a:pt x="753" y="358"/>
                </a:cubicBezTo>
                <a:close/>
                <a:moveTo>
                  <a:pt x="752" y="360"/>
                </a:moveTo>
                <a:cubicBezTo>
                  <a:pt x="752" y="360"/>
                  <a:pt x="752" y="360"/>
                  <a:pt x="752" y="360"/>
                </a:cubicBezTo>
                <a:cubicBezTo>
                  <a:pt x="752" y="360"/>
                  <a:pt x="752" y="360"/>
                  <a:pt x="752" y="360"/>
                </a:cubicBezTo>
                <a:cubicBezTo>
                  <a:pt x="752" y="360"/>
                  <a:pt x="752" y="360"/>
                  <a:pt x="752" y="360"/>
                </a:cubicBezTo>
                <a:close/>
                <a:moveTo>
                  <a:pt x="735" y="351"/>
                </a:moveTo>
                <a:cubicBezTo>
                  <a:pt x="735" y="351"/>
                  <a:pt x="735" y="351"/>
                  <a:pt x="735" y="351"/>
                </a:cubicBezTo>
                <a:cubicBezTo>
                  <a:pt x="735" y="351"/>
                  <a:pt x="735" y="351"/>
                  <a:pt x="735" y="351"/>
                </a:cubicBezTo>
                <a:cubicBezTo>
                  <a:pt x="735" y="351"/>
                  <a:pt x="735" y="351"/>
                  <a:pt x="735" y="351"/>
                </a:cubicBezTo>
                <a:close/>
                <a:moveTo>
                  <a:pt x="733" y="352"/>
                </a:moveTo>
                <a:cubicBezTo>
                  <a:pt x="733" y="352"/>
                  <a:pt x="733" y="352"/>
                  <a:pt x="734" y="351"/>
                </a:cubicBezTo>
                <a:cubicBezTo>
                  <a:pt x="734" y="351"/>
                  <a:pt x="733" y="352"/>
                  <a:pt x="733" y="352"/>
                </a:cubicBezTo>
                <a:close/>
                <a:moveTo>
                  <a:pt x="731" y="349"/>
                </a:moveTo>
                <a:cubicBezTo>
                  <a:pt x="731" y="349"/>
                  <a:pt x="731" y="349"/>
                  <a:pt x="730" y="349"/>
                </a:cubicBezTo>
                <a:cubicBezTo>
                  <a:pt x="731" y="350"/>
                  <a:pt x="732" y="350"/>
                  <a:pt x="733" y="350"/>
                </a:cubicBezTo>
                <a:cubicBezTo>
                  <a:pt x="733" y="349"/>
                  <a:pt x="732" y="349"/>
                  <a:pt x="731" y="349"/>
                </a:cubicBezTo>
                <a:close/>
                <a:moveTo>
                  <a:pt x="730" y="349"/>
                </a:moveTo>
                <a:cubicBezTo>
                  <a:pt x="730" y="349"/>
                  <a:pt x="730" y="349"/>
                  <a:pt x="731" y="349"/>
                </a:cubicBezTo>
                <a:cubicBezTo>
                  <a:pt x="731" y="348"/>
                  <a:pt x="730" y="349"/>
                  <a:pt x="730" y="349"/>
                </a:cubicBezTo>
                <a:close/>
                <a:moveTo>
                  <a:pt x="729" y="348"/>
                </a:moveTo>
                <a:cubicBezTo>
                  <a:pt x="729" y="348"/>
                  <a:pt x="729" y="349"/>
                  <a:pt x="730" y="348"/>
                </a:cubicBezTo>
                <a:cubicBezTo>
                  <a:pt x="729" y="348"/>
                  <a:pt x="729" y="348"/>
                  <a:pt x="729" y="348"/>
                </a:cubicBezTo>
                <a:close/>
                <a:moveTo>
                  <a:pt x="729" y="346"/>
                </a:moveTo>
                <a:cubicBezTo>
                  <a:pt x="729" y="347"/>
                  <a:pt x="728" y="347"/>
                  <a:pt x="728" y="347"/>
                </a:cubicBezTo>
                <a:cubicBezTo>
                  <a:pt x="729" y="347"/>
                  <a:pt x="729" y="347"/>
                  <a:pt x="729" y="347"/>
                </a:cubicBezTo>
                <a:cubicBezTo>
                  <a:pt x="729" y="347"/>
                  <a:pt x="729" y="347"/>
                  <a:pt x="729" y="346"/>
                </a:cubicBezTo>
                <a:close/>
                <a:moveTo>
                  <a:pt x="725" y="352"/>
                </a:moveTo>
                <a:cubicBezTo>
                  <a:pt x="725" y="352"/>
                  <a:pt x="725" y="352"/>
                  <a:pt x="725" y="352"/>
                </a:cubicBezTo>
                <a:cubicBezTo>
                  <a:pt x="725" y="352"/>
                  <a:pt x="725" y="352"/>
                  <a:pt x="725" y="352"/>
                </a:cubicBezTo>
                <a:cubicBezTo>
                  <a:pt x="726" y="352"/>
                  <a:pt x="725" y="352"/>
                  <a:pt x="725" y="352"/>
                </a:cubicBezTo>
                <a:close/>
                <a:moveTo>
                  <a:pt x="725" y="346"/>
                </a:moveTo>
                <a:cubicBezTo>
                  <a:pt x="724" y="346"/>
                  <a:pt x="724" y="345"/>
                  <a:pt x="723" y="346"/>
                </a:cubicBezTo>
                <a:cubicBezTo>
                  <a:pt x="723" y="346"/>
                  <a:pt x="723" y="346"/>
                  <a:pt x="723" y="346"/>
                </a:cubicBezTo>
                <a:cubicBezTo>
                  <a:pt x="724" y="346"/>
                  <a:pt x="724" y="346"/>
                  <a:pt x="724" y="346"/>
                </a:cubicBezTo>
                <a:cubicBezTo>
                  <a:pt x="724" y="347"/>
                  <a:pt x="724" y="346"/>
                  <a:pt x="724" y="347"/>
                </a:cubicBezTo>
                <a:cubicBezTo>
                  <a:pt x="724" y="347"/>
                  <a:pt x="724" y="346"/>
                  <a:pt x="724" y="347"/>
                </a:cubicBezTo>
                <a:cubicBezTo>
                  <a:pt x="725" y="347"/>
                  <a:pt x="725" y="346"/>
                  <a:pt x="725" y="346"/>
                </a:cubicBezTo>
                <a:cubicBezTo>
                  <a:pt x="725" y="346"/>
                  <a:pt x="725" y="346"/>
                  <a:pt x="725" y="346"/>
                </a:cubicBezTo>
                <a:close/>
                <a:moveTo>
                  <a:pt x="724" y="351"/>
                </a:moveTo>
                <a:cubicBezTo>
                  <a:pt x="724" y="351"/>
                  <a:pt x="723" y="351"/>
                  <a:pt x="723" y="351"/>
                </a:cubicBezTo>
                <a:cubicBezTo>
                  <a:pt x="723" y="351"/>
                  <a:pt x="724" y="351"/>
                  <a:pt x="724" y="351"/>
                </a:cubicBezTo>
                <a:close/>
                <a:moveTo>
                  <a:pt x="723" y="345"/>
                </a:moveTo>
                <a:cubicBezTo>
                  <a:pt x="723" y="345"/>
                  <a:pt x="722" y="345"/>
                  <a:pt x="722" y="345"/>
                </a:cubicBezTo>
                <a:cubicBezTo>
                  <a:pt x="722" y="346"/>
                  <a:pt x="722" y="346"/>
                  <a:pt x="723" y="346"/>
                </a:cubicBezTo>
                <a:cubicBezTo>
                  <a:pt x="723" y="346"/>
                  <a:pt x="723" y="345"/>
                  <a:pt x="723" y="345"/>
                </a:cubicBezTo>
                <a:close/>
                <a:moveTo>
                  <a:pt x="721" y="346"/>
                </a:moveTo>
                <a:cubicBezTo>
                  <a:pt x="721" y="346"/>
                  <a:pt x="721" y="346"/>
                  <a:pt x="722" y="346"/>
                </a:cubicBezTo>
                <a:cubicBezTo>
                  <a:pt x="722" y="346"/>
                  <a:pt x="721" y="346"/>
                  <a:pt x="721" y="346"/>
                </a:cubicBezTo>
                <a:close/>
                <a:moveTo>
                  <a:pt x="719" y="344"/>
                </a:moveTo>
                <a:cubicBezTo>
                  <a:pt x="719" y="344"/>
                  <a:pt x="719" y="344"/>
                  <a:pt x="719" y="344"/>
                </a:cubicBezTo>
                <a:cubicBezTo>
                  <a:pt x="719" y="345"/>
                  <a:pt x="720" y="344"/>
                  <a:pt x="720" y="345"/>
                </a:cubicBezTo>
                <a:cubicBezTo>
                  <a:pt x="721" y="344"/>
                  <a:pt x="719" y="345"/>
                  <a:pt x="719" y="344"/>
                </a:cubicBezTo>
                <a:close/>
                <a:moveTo>
                  <a:pt x="718" y="345"/>
                </a:moveTo>
                <a:cubicBezTo>
                  <a:pt x="719" y="346"/>
                  <a:pt x="720" y="345"/>
                  <a:pt x="720" y="345"/>
                </a:cubicBezTo>
                <a:cubicBezTo>
                  <a:pt x="720" y="345"/>
                  <a:pt x="719" y="345"/>
                  <a:pt x="718" y="345"/>
                </a:cubicBezTo>
                <a:close/>
                <a:moveTo>
                  <a:pt x="717" y="346"/>
                </a:moveTo>
                <a:cubicBezTo>
                  <a:pt x="717" y="346"/>
                  <a:pt x="718" y="346"/>
                  <a:pt x="718" y="346"/>
                </a:cubicBezTo>
                <a:cubicBezTo>
                  <a:pt x="718" y="346"/>
                  <a:pt x="718" y="346"/>
                  <a:pt x="717" y="346"/>
                </a:cubicBezTo>
                <a:close/>
                <a:moveTo>
                  <a:pt x="717" y="345"/>
                </a:moveTo>
                <a:cubicBezTo>
                  <a:pt x="718" y="345"/>
                  <a:pt x="718" y="346"/>
                  <a:pt x="718" y="345"/>
                </a:cubicBezTo>
                <a:cubicBezTo>
                  <a:pt x="718" y="345"/>
                  <a:pt x="718" y="344"/>
                  <a:pt x="717" y="345"/>
                </a:cubicBezTo>
                <a:close/>
                <a:moveTo>
                  <a:pt x="718" y="344"/>
                </a:moveTo>
                <a:cubicBezTo>
                  <a:pt x="718" y="343"/>
                  <a:pt x="717" y="343"/>
                  <a:pt x="717" y="343"/>
                </a:cubicBezTo>
                <a:cubicBezTo>
                  <a:pt x="717" y="344"/>
                  <a:pt x="716" y="344"/>
                  <a:pt x="716" y="344"/>
                </a:cubicBezTo>
                <a:cubicBezTo>
                  <a:pt x="716" y="343"/>
                  <a:pt x="717" y="343"/>
                  <a:pt x="717" y="343"/>
                </a:cubicBezTo>
                <a:cubicBezTo>
                  <a:pt x="717" y="343"/>
                  <a:pt x="716" y="343"/>
                  <a:pt x="716" y="343"/>
                </a:cubicBezTo>
                <a:cubicBezTo>
                  <a:pt x="716" y="344"/>
                  <a:pt x="714" y="344"/>
                  <a:pt x="714" y="344"/>
                </a:cubicBezTo>
                <a:cubicBezTo>
                  <a:pt x="713" y="345"/>
                  <a:pt x="715" y="344"/>
                  <a:pt x="715" y="344"/>
                </a:cubicBezTo>
                <a:cubicBezTo>
                  <a:pt x="715" y="344"/>
                  <a:pt x="716" y="344"/>
                  <a:pt x="715" y="345"/>
                </a:cubicBezTo>
                <a:cubicBezTo>
                  <a:pt x="716" y="344"/>
                  <a:pt x="717" y="344"/>
                  <a:pt x="718" y="344"/>
                </a:cubicBezTo>
                <a:close/>
                <a:moveTo>
                  <a:pt x="714" y="343"/>
                </a:moveTo>
                <a:cubicBezTo>
                  <a:pt x="715" y="343"/>
                  <a:pt x="714" y="343"/>
                  <a:pt x="715" y="343"/>
                </a:cubicBezTo>
                <a:cubicBezTo>
                  <a:pt x="714" y="343"/>
                  <a:pt x="714" y="343"/>
                  <a:pt x="714" y="343"/>
                </a:cubicBezTo>
                <a:cubicBezTo>
                  <a:pt x="714" y="343"/>
                  <a:pt x="714" y="343"/>
                  <a:pt x="713" y="343"/>
                </a:cubicBezTo>
                <a:cubicBezTo>
                  <a:pt x="713" y="343"/>
                  <a:pt x="714" y="343"/>
                  <a:pt x="714" y="343"/>
                </a:cubicBezTo>
                <a:cubicBezTo>
                  <a:pt x="714" y="343"/>
                  <a:pt x="714" y="343"/>
                  <a:pt x="714" y="343"/>
                </a:cubicBezTo>
                <a:close/>
                <a:moveTo>
                  <a:pt x="713" y="342"/>
                </a:moveTo>
                <a:cubicBezTo>
                  <a:pt x="714" y="342"/>
                  <a:pt x="714" y="342"/>
                  <a:pt x="714" y="342"/>
                </a:cubicBezTo>
                <a:cubicBezTo>
                  <a:pt x="714" y="342"/>
                  <a:pt x="713" y="342"/>
                  <a:pt x="713" y="342"/>
                </a:cubicBezTo>
                <a:close/>
                <a:moveTo>
                  <a:pt x="713" y="342"/>
                </a:moveTo>
                <a:cubicBezTo>
                  <a:pt x="713" y="342"/>
                  <a:pt x="713" y="342"/>
                  <a:pt x="712" y="342"/>
                </a:cubicBezTo>
                <a:cubicBezTo>
                  <a:pt x="712" y="343"/>
                  <a:pt x="713" y="343"/>
                  <a:pt x="713" y="343"/>
                </a:cubicBezTo>
                <a:cubicBezTo>
                  <a:pt x="713" y="342"/>
                  <a:pt x="713" y="342"/>
                  <a:pt x="713" y="342"/>
                </a:cubicBezTo>
                <a:close/>
                <a:moveTo>
                  <a:pt x="861" y="242"/>
                </a:moveTo>
                <a:cubicBezTo>
                  <a:pt x="862" y="243"/>
                  <a:pt x="861" y="242"/>
                  <a:pt x="862" y="242"/>
                </a:cubicBezTo>
                <a:cubicBezTo>
                  <a:pt x="863" y="242"/>
                  <a:pt x="863" y="241"/>
                  <a:pt x="863" y="241"/>
                </a:cubicBezTo>
                <a:cubicBezTo>
                  <a:pt x="863" y="241"/>
                  <a:pt x="862" y="241"/>
                  <a:pt x="862" y="241"/>
                </a:cubicBezTo>
                <a:cubicBezTo>
                  <a:pt x="862" y="241"/>
                  <a:pt x="863" y="241"/>
                  <a:pt x="863" y="240"/>
                </a:cubicBezTo>
                <a:cubicBezTo>
                  <a:pt x="863" y="240"/>
                  <a:pt x="863" y="241"/>
                  <a:pt x="863" y="241"/>
                </a:cubicBezTo>
                <a:cubicBezTo>
                  <a:pt x="863" y="240"/>
                  <a:pt x="863" y="240"/>
                  <a:pt x="863" y="240"/>
                </a:cubicBezTo>
                <a:cubicBezTo>
                  <a:pt x="863" y="241"/>
                  <a:pt x="862" y="239"/>
                  <a:pt x="863" y="240"/>
                </a:cubicBezTo>
                <a:cubicBezTo>
                  <a:pt x="862" y="241"/>
                  <a:pt x="862" y="241"/>
                  <a:pt x="861" y="241"/>
                </a:cubicBezTo>
                <a:cubicBezTo>
                  <a:pt x="861" y="242"/>
                  <a:pt x="861" y="242"/>
                  <a:pt x="861" y="242"/>
                </a:cubicBezTo>
                <a:cubicBezTo>
                  <a:pt x="861" y="242"/>
                  <a:pt x="861" y="242"/>
                  <a:pt x="861" y="242"/>
                </a:cubicBezTo>
                <a:cubicBezTo>
                  <a:pt x="861" y="243"/>
                  <a:pt x="861" y="242"/>
                  <a:pt x="860" y="242"/>
                </a:cubicBezTo>
                <a:cubicBezTo>
                  <a:pt x="861" y="243"/>
                  <a:pt x="860" y="243"/>
                  <a:pt x="861" y="243"/>
                </a:cubicBezTo>
                <a:cubicBezTo>
                  <a:pt x="861" y="243"/>
                  <a:pt x="861" y="243"/>
                  <a:pt x="861" y="242"/>
                </a:cubicBezTo>
                <a:close/>
                <a:moveTo>
                  <a:pt x="855" y="243"/>
                </a:moveTo>
                <a:cubicBezTo>
                  <a:pt x="854" y="244"/>
                  <a:pt x="854" y="244"/>
                  <a:pt x="854" y="245"/>
                </a:cubicBezTo>
                <a:cubicBezTo>
                  <a:pt x="855" y="244"/>
                  <a:pt x="855" y="245"/>
                  <a:pt x="855" y="245"/>
                </a:cubicBezTo>
                <a:cubicBezTo>
                  <a:pt x="854" y="244"/>
                  <a:pt x="855" y="244"/>
                  <a:pt x="855" y="243"/>
                </a:cubicBezTo>
                <a:close/>
                <a:moveTo>
                  <a:pt x="829" y="258"/>
                </a:moveTo>
                <a:cubicBezTo>
                  <a:pt x="829" y="259"/>
                  <a:pt x="829" y="259"/>
                  <a:pt x="829" y="259"/>
                </a:cubicBezTo>
                <a:cubicBezTo>
                  <a:pt x="829" y="259"/>
                  <a:pt x="830" y="259"/>
                  <a:pt x="829" y="258"/>
                </a:cubicBezTo>
                <a:close/>
                <a:moveTo>
                  <a:pt x="873" y="266"/>
                </a:moveTo>
                <a:cubicBezTo>
                  <a:pt x="873" y="266"/>
                  <a:pt x="874" y="266"/>
                  <a:pt x="873" y="266"/>
                </a:cubicBezTo>
                <a:cubicBezTo>
                  <a:pt x="873" y="266"/>
                  <a:pt x="873" y="267"/>
                  <a:pt x="873" y="267"/>
                </a:cubicBezTo>
                <a:cubicBezTo>
                  <a:pt x="873" y="267"/>
                  <a:pt x="873" y="267"/>
                  <a:pt x="872" y="267"/>
                </a:cubicBezTo>
                <a:cubicBezTo>
                  <a:pt x="872" y="268"/>
                  <a:pt x="872" y="268"/>
                  <a:pt x="872" y="268"/>
                </a:cubicBezTo>
                <a:cubicBezTo>
                  <a:pt x="871" y="268"/>
                  <a:pt x="872" y="268"/>
                  <a:pt x="872" y="268"/>
                </a:cubicBezTo>
                <a:cubicBezTo>
                  <a:pt x="872" y="267"/>
                  <a:pt x="872" y="267"/>
                  <a:pt x="871" y="267"/>
                </a:cubicBezTo>
                <a:cubicBezTo>
                  <a:pt x="871" y="267"/>
                  <a:pt x="871" y="267"/>
                  <a:pt x="871" y="267"/>
                </a:cubicBezTo>
                <a:cubicBezTo>
                  <a:pt x="871" y="267"/>
                  <a:pt x="871" y="268"/>
                  <a:pt x="871" y="268"/>
                </a:cubicBezTo>
                <a:cubicBezTo>
                  <a:pt x="871" y="268"/>
                  <a:pt x="871" y="267"/>
                  <a:pt x="870" y="268"/>
                </a:cubicBezTo>
                <a:cubicBezTo>
                  <a:pt x="871" y="268"/>
                  <a:pt x="871" y="268"/>
                  <a:pt x="870" y="269"/>
                </a:cubicBezTo>
                <a:cubicBezTo>
                  <a:pt x="871" y="269"/>
                  <a:pt x="871" y="269"/>
                  <a:pt x="871" y="269"/>
                </a:cubicBezTo>
                <a:cubicBezTo>
                  <a:pt x="871" y="270"/>
                  <a:pt x="871" y="270"/>
                  <a:pt x="870" y="270"/>
                </a:cubicBezTo>
                <a:cubicBezTo>
                  <a:pt x="870" y="270"/>
                  <a:pt x="870" y="270"/>
                  <a:pt x="870" y="270"/>
                </a:cubicBezTo>
                <a:cubicBezTo>
                  <a:pt x="870" y="270"/>
                  <a:pt x="869" y="270"/>
                  <a:pt x="869" y="271"/>
                </a:cubicBezTo>
                <a:cubicBezTo>
                  <a:pt x="869" y="270"/>
                  <a:pt x="868" y="271"/>
                  <a:pt x="868" y="271"/>
                </a:cubicBezTo>
                <a:cubicBezTo>
                  <a:pt x="868" y="271"/>
                  <a:pt x="868" y="271"/>
                  <a:pt x="867" y="271"/>
                </a:cubicBezTo>
                <a:cubicBezTo>
                  <a:pt x="868" y="271"/>
                  <a:pt x="867" y="271"/>
                  <a:pt x="868" y="272"/>
                </a:cubicBezTo>
                <a:cubicBezTo>
                  <a:pt x="867" y="272"/>
                  <a:pt x="867" y="272"/>
                  <a:pt x="867" y="272"/>
                </a:cubicBezTo>
                <a:cubicBezTo>
                  <a:pt x="867" y="272"/>
                  <a:pt x="867" y="272"/>
                  <a:pt x="867" y="272"/>
                </a:cubicBezTo>
                <a:cubicBezTo>
                  <a:pt x="867" y="272"/>
                  <a:pt x="867" y="272"/>
                  <a:pt x="867" y="272"/>
                </a:cubicBezTo>
                <a:cubicBezTo>
                  <a:pt x="866" y="272"/>
                  <a:pt x="866" y="272"/>
                  <a:pt x="866" y="272"/>
                </a:cubicBezTo>
                <a:cubicBezTo>
                  <a:pt x="866" y="273"/>
                  <a:pt x="866" y="273"/>
                  <a:pt x="866" y="273"/>
                </a:cubicBezTo>
                <a:cubicBezTo>
                  <a:pt x="866" y="273"/>
                  <a:pt x="866" y="273"/>
                  <a:pt x="867" y="273"/>
                </a:cubicBezTo>
                <a:cubicBezTo>
                  <a:pt x="867" y="273"/>
                  <a:pt x="866" y="273"/>
                  <a:pt x="866" y="274"/>
                </a:cubicBezTo>
                <a:cubicBezTo>
                  <a:pt x="866" y="273"/>
                  <a:pt x="867" y="273"/>
                  <a:pt x="867" y="273"/>
                </a:cubicBezTo>
                <a:cubicBezTo>
                  <a:pt x="867" y="273"/>
                  <a:pt x="867" y="273"/>
                  <a:pt x="867" y="272"/>
                </a:cubicBezTo>
                <a:cubicBezTo>
                  <a:pt x="867" y="272"/>
                  <a:pt x="867" y="273"/>
                  <a:pt x="868" y="272"/>
                </a:cubicBezTo>
                <a:cubicBezTo>
                  <a:pt x="868" y="273"/>
                  <a:pt x="868" y="273"/>
                  <a:pt x="868" y="273"/>
                </a:cubicBezTo>
                <a:cubicBezTo>
                  <a:pt x="867" y="273"/>
                  <a:pt x="866" y="274"/>
                  <a:pt x="867" y="274"/>
                </a:cubicBezTo>
                <a:cubicBezTo>
                  <a:pt x="867" y="274"/>
                  <a:pt x="866" y="274"/>
                  <a:pt x="867" y="275"/>
                </a:cubicBezTo>
                <a:cubicBezTo>
                  <a:pt x="866" y="275"/>
                  <a:pt x="866" y="274"/>
                  <a:pt x="866" y="274"/>
                </a:cubicBezTo>
                <a:cubicBezTo>
                  <a:pt x="866" y="274"/>
                  <a:pt x="865" y="274"/>
                  <a:pt x="865" y="275"/>
                </a:cubicBezTo>
                <a:cubicBezTo>
                  <a:pt x="866" y="275"/>
                  <a:pt x="866" y="274"/>
                  <a:pt x="866" y="275"/>
                </a:cubicBezTo>
                <a:cubicBezTo>
                  <a:pt x="866" y="275"/>
                  <a:pt x="865" y="275"/>
                  <a:pt x="866" y="275"/>
                </a:cubicBezTo>
                <a:cubicBezTo>
                  <a:pt x="866" y="276"/>
                  <a:pt x="866" y="275"/>
                  <a:pt x="866" y="276"/>
                </a:cubicBezTo>
                <a:cubicBezTo>
                  <a:pt x="866" y="276"/>
                  <a:pt x="867" y="276"/>
                  <a:pt x="867" y="276"/>
                </a:cubicBezTo>
                <a:cubicBezTo>
                  <a:pt x="866" y="276"/>
                  <a:pt x="867" y="277"/>
                  <a:pt x="867" y="277"/>
                </a:cubicBezTo>
                <a:cubicBezTo>
                  <a:pt x="866" y="277"/>
                  <a:pt x="866" y="276"/>
                  <a:pt x="866" y="276"/>
                </a:cubicBezTo>
                <a:cubicBezTo>
                  <a:pt x="866" y="277"/>
                  <a:pt x="866" y="277"/>
                  <a:pt x="865" y="277"/>
                </a:cubicBezTo>
                <a:cubicBezTo>
                  <a:pt x="865" y="277"/>
                  <a:pt x="866" y="277"/>
                  <a:pt x="865" y="277"/>
                </a:cubicBezTo>
                <a:cubicBezTo>
                  <a:pt x="865" y="277"/>
                  <a:pt x="865" y="277"/>
                  <a:pt x="864" y="277"/>
                </a:cubicBezTo>
                <a:cubicBezTo>
                  <a:pt x="865" y="277"/>
                  <a:pt x="864" y="277"/>
                  <a:pt x="864" y="277"/>
                </a:cubicBezTo>
                <a:cubicBezTo>
                  <a:pt x="864" y="278"/>
                  <a:pt x="864" y="278"/>
                  <a:pt x="864" y="278"/>
                </a:cubicBezTo>
                <a:cubicBezTo>
                  <a:pt x="864" y="278"/>
                  <a:pt x="863" y="278"/>
                  <a:pt x="863" y="278"/>
                </a:cubicBezTo>
                <a:cubicBezTo>
                  <a:pt x="863" y="279"/>
                  <a:pt x="862" y="279"/>
                  <a:pt x="863" y="279"/>
                </a:cubicBezTo>
                <a:cubicBezTo>
                  <a:pt x="863" y="279"/>
                  <a:pt x="862" y="279"/>
                  <a:pt x="862" y="279"/>
                </a:cubicBezTo>
                <a:cubicBezTo>
                  <a:pt x="863" y="280"/>
                  <a:pt x="864" y="278"/>
                  <a:pt x="865" y="279"/>
                </a:cubicBezTo>
                <a:cubicBezTo>
                  <a:pt x="864" y="279"/>
                  <a:pt x="864" y="279"/>
                  <a:pt x="863" y="280"/>
                </a:cubicBezTo>
                <a:cubicBezTo>
                  <a:pt x="864" y="280"/>
                  <a:pt x="864" y="281"/>
                  <a:pt x="865" y="281"/>
                </a:cubicBezTo>
                <a:cubicBezTo>
                  <a:pt x="864" y="281"/>
                  <a:pt x="865" y="282"/>
                  <a:pt x="864" y="283"/>
                </a:cubicBezTo>
                <a:cubicBezTo>
                  <a:pt x="864" y="282"/>
                  <a:pt x="864" y="282"/>
                  <a:pt x="864" y="282"/>
                </a:cubicBezTo>
                <a:cubicBezTo>
                  <a:pt x="863" y="282"/>
                  <a:pt x="862" y="282"/>
                  <a:pt x="862" y="283"/>
                </a:cubicBezTo>
                <a:cubicBezTo>
                  <a:pt x="861" y="283"/>
                  <a:pt x="862" y="284"/>
                  <a:pt x="860" y="284"/>
                </a:cubicBezTo>
                <a:cubicBezTo>
                  <a:pt x="860" y="285"/>
                  <a:pt x="860" y="285"/>
                  <a:pt x="860" y="285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6"/>
                  <a:pt x="858" y="286"/>
                  <a:pt x="857" y="287"/>
                </a:cubicBezTo>
                <a:cubicBezTo>
                  <a:pt x="858" y="287"/>
                  <a:pt x="858" y="287"/>
                  <a:pt x="858" y="287"/>
                </a:cubicBezTo>
                <a:cubicBezTo>
                  <a:pt x="858" y="287"/>
                  <a:pt x="858" y="287"/>
                  <a:pt x="858" y="287"/>
                </a:cubicBezTo>
                <a:cubicBezTo>
                  <a:pt x="858" y="287"/>
                  <a:pt x="857" y="287"/>
                  <a:pt x="857" y="287"/>
                </a:cubicBezTo>
                <a:cubicBezTo>
                  <a:pt x="857" y="287"/>
                  <a:pt x="856" y="288"/>
                  <a:pt x="856" y="288"/>
                </a:cubicBezTo>
                <a:cubicBezTo>
                  <a:pt x="856" y="288"/>
                  <a:pt x="856" y="287"/>
                  <a:pt x="856" y="287"/>
                </a:cubicBezTo>
                <a:cubicBezTo>
                  <a:pt x="856" y="287"/>
                  <a:pt x="856" y="288"/>
                  <a:pt x="855" y="288"/>
                </a:cubicBezTo>
                <a:cubicBezTo>
                  <a:pt x="856" y="288"/>
                  <a:pt x="856" y="288"/>
                  <a:pt x="856" y="289"/>
                </a:cubicBezTo>
                <a:cubicBezTo>
                  <a:pt x="856" y="288"/>
                  <a:pt x="854" y="288"/>
                  <a:pt x="854" y="289"/>
                </a:cubicBezTo>
                <a:cubicBezTo>
                  <a:pt x="855" y="289"/>
                  <a:pt x="855" y="289"/>
                  <a:pt x="855" y="289"/>
                </a:cubicBezTo>
                <a:cubicBezTo>
                  <a:pt x="855" y="290"/>
                  <a:pt x="855" y="290"/>
                  <a:pt x="855" y="291"/>
                </a:cubicBezTo>
                <a:cubicBezTo>
                  <a:pt x="854" y="291"/>
                  <a:pt x="854" y="292"/>
                  <a:pt x="853" y="292"/>
                </a:cubicBezTo>
                <a:cubicBezTo>
                  <a:pt x="853" y="292"/>
                  <a:pt x="853" y="292"/>
                  <a:pt x="853" y="292"/>
                </a:cubicBezTo>
                <a:cubicBezTo>
                  <a:pt x="853" y="292"/>
                  <a:pt x="853" y="292"/>
                  <a:pt x="853" y="293"/>
                </a:cubicBezTo>
                <a:cubicBezTo>
                  <a:pt x="853" y="293"/>
                  <a:pt x="853" y="294"/>
                  <a:pt x="852" y="294"/>
                </a:cubicBezTo>
                <a:cubicBezTo>
                  <a:pt x="852" y="293"/>
                  <a:pt x="853" y="293"/>
                  <a:pt x="852" y="293"/>
                </a:cubicBezTo>
                <a:cubicBezTo>
                  <a:pt x="852" y="293"/>
                  <a:pt x="851" y="295"/>
                  <a:pt x="851" y="294"/>
                </a:cubicBezTo>
                <a:cubicBezTo>
                  <a:pt x="851" y="294"/>
                  <a:pt x="851" y="295"/>
                  <a:pt x="850" y="296"/>
                </a:cubicBezTo>
                <a:cubicBezTo>
                  <a:pt x="849" y="296"/>
                  <a:pt x="849" y="296"/>
                  <a:pt x="849" y="296"/>
                </a:cubicBezTo>
                <a:cubicBezTo>
                  <a:pt x="848" y="296"/>
                  <a:pt x="849" y="295"/>
                  <a:pt x="848" y="295"/>
                </a:cubicBezTo>
                <a:cubicBezTo>
                  <a:pt x="848" y="295"/>
                  <a:pt x="848" y="295"/>
                  <a:pt x="848" y="296"/>
                </a:cubicBezTo>
                <a:cubicBezTo>
                  <a:pt x="848" y="296"/>
                  <a:pt x="848" y="296"/>
                  <a:pt x="849" y="296"/>
                </a:cubicBezTo>
                <a:cubicBezTo>
                  <a:pt x="848" y="296"/>
                  <a:pt x="848" y="296"/>
                  <a:pt x="848" y="296"/>
                </a:cubicBezTo>
                <a:cubicBezTo>
                  <a:pt x="847" y="296"/>
                  <a:pt x="848" y="296"/>
                  <a:pt x="848" y="297"/>
                </a:cubicBezTo>
                <a:cubicBezTo>
                  <a:pt x="848" y="296"/>
                  <a:pt x="847" y="296"/>
                  <a:pt x="847" y="296"/>
                </a:cubicBezTo>
                <a:cubicBezTo>
                  <a:pt x="847" y="297"/>
                  <a:pt x="847" y="297"/>
                  <a:pt x="848" y="297"/>
                </a:cubicBezTo>
                <a:cubicBezTo>
                  <a:pt x="847" y="297"/>
                  <a:pt x="848" y="297"/>
                  <a:pt x="847" y="297"/>
                </a:cubicBezTo>
                <a:cubicBezTo>
                  <a:pt x="847" y="297"/>
                  <a:pt x="847" y="297"/>
                  <a:pt x="847" y="297"/>
                </a:cubicBezTo>
                <a:cubicBezTo>
                  <a:pt x="846" y="297"/>
                  <a:pt x="847" y="298"/>
                  <a:pt x="847" y="298"/>
                </a:cubicBezTo>
                <a:cubicBezTo>
                  <a:pt x="847" y="298"/>
                  <a:pt x="848" y="297"/>
                  <a:pt x="848" y="298"/>
                </a:cubicBezTo>
                <a:cubicBezTo>
                  <a:pt x="848" y="298"/>
                  <a:pt x="847" y="299"/>
                  <a:pt x="847" y="299"/>
                </a:cubicBezTo>
                <a:cubicBezTo>
                  <a:pt x="847" y="299"/>
                  <a:pt x="847" y="299"/>
                  <a:pt x="847" y="300"/>
                </a:cubicBezTo>
                <a:cubicBezTo>
                  <a:pt x="847" y="300"/>
                  <a:pt x="847" y="299"/>
                  <a:pt x="846" y="299"/>
                </a:cubicBezTo>
                <a:cubicBezTo>
                  <a:pt x="846" y="300"/>
                  <a:pt x="845" y="299"/>
                  <a:pt x="845" y="300"/>
                </a:cubicBezTo>
                <a:cubicBezTo>
                  <a:pt x="846" y="300"/>
                  <a:pt x="846" y="299"/>
                  <a:pt x="847" y="300"/>
                </a:cubicBezTo>
                <a:cubicBezTo>
                  <a:pt x="846" y="300"/>
                  <a:pt x="846" y="300"/>
                  <a:pt x="846" y="300"/>
                </a:cubicBezTo>
                <a:cubicBezTo>
                  <a:pt x="846" y="301"/>
                  <a:pt x="846" y="301"/>
                  <a:pt x="846" y="301"/>
                </a:cubicBezTo>
                <a:cubicBezTo>
                  <a:pt x="845" y="301"/>
                  <a:pt x="845" y="302"/>
                  <a:pt x="845" y="302"/>
                </a:cubicBezTo>
                <a:cubicBezTo>
                  <a:pt x="845" y="301"/>
                  <a:pt x="845" y="302"/>
                  <a:pt x="845" y="302"/>
                </a:cubicBezTo>
                <a:cubicBezTo>
                  <a:pt x="845" y="301"/>
                  <a:pt x="845" y="301"/>
                  <a:pt x="844" y="301"/>
                </a:cubicBezTo>
                <a:cubicBezTo>
                  <a:pt x="845" y="302"/>
                  <a:pt x="845" y="303"/>
                  <a:pt x="844" y="303"/>
                </a:cubicBezTo>
                <a:cubicBezTo>
                  <a:pt x="844" y="303"/>
                  <a:pt x="844" y="303"/>
                  <a:pt x="843" y="303"/>
                </a:cubicBezTo>
                <a:cubicBezTo>
                  <a:pt x="843" y="303"/>
                  <a:pt x="843" y="303"/>
                  <a:pt x="843" y="304"/>
                </a:cubicBezTo>
                <a:cubicBezTo>
                  <a:pt x="843" y="304"/>
                  <a:pt x="843" y="303"/>
                  <a:pt x="842" y="303"/>
                </a:cubicBezTo>
                <a:cubicBezTo>
                  <a:pt x="842" y="304"/>
                  <a:pt x="842" y="304"/>
                  <a:pt x="842" y="304"/>
                </a:cubicBezTo>
                <a:cubicBezTo>
                  <a:pt x="842" y="304"/>
                  <a:pt x="842" y="304"/>
                  <a:pt x="842" y="304"/>
                </a:cubicBezTo>
                <a:cubicBezTo>
                  <a:pt x="842" y="303"/>
                  <a:pt x="843" y="303"/>
                  <a:pt x="843" y="302"/>
                </a:cubicBezTo>
                <a:cubicBezTo>
                  <a:pt x="843" y="302"/>
                  <a:pt x="843" y="302"/>
                  <a:pt x="842" y="302"/>
                </a:cubicBezTo>
                <a:cubicBezTo>
                  <a:pt x="842" y="302"/>
                  <a:pt x="840" y="303"/>
                  <a:pt x="841" y="305"/>
                </a:cubicBezTo>
                <a:cubicBezTo>
                  <a:pt x="841" y="305"/>
                  <a:pt x="841" y="304"/>
                  <a:pt x="840" y="305"/>
                </a:cubicBezTo>
                <a:cubicBezTo>
                  <a:pt x="841" y="305"/>
                  <a:pt x="840" y="305"/>
                  <a:pt x="840" y="305"/>
                </a:cubicBezTo>
                <a:cubicBezTo>
                  <a:pt x="841" y="306"/>
                  <a:pt x="840" y="306"/>
                  <a:pt x="841" y="306"/>
                </a:cubicBezTo>
                <a:cubicBezTo>
                  <a:pt x="841" y="306"/>
                  <a:pt x="841" y="306"/>
                  <a:pt x="841" y="305"/>
                </a:cubicBezTo>
                <a:cubicBezTo>
                  <a:pt x="841" y="305"/>
                  <a:pt x="841" y="305"/>
                  <a:pt x="841" y="305"/>
                </a:cubicBezTo>
                <a:cubicBezTo>
                  <a:pt x="841" y="305"/>
                  <a:pt x="841" y="305"/>
                  <a:pt x="841" y="305"/>
                </a:cubicBezTo>
                <a:cubicBezTo>
                  <a:pt x="841" y="305"/>
                  <a:pt x="842" y="305"/>
                  <a:pt x="842" y="306"/>
                </a:cubicBezTo>
                <a:cubicBezTo>
                  <a:pt x="842" y="306"/>
                  <a:pt x="842" y="305"/>
                  <a:pt x="841" y="306"/>
                </a:cubicBezTo>
                <a:cubicBezTo>
                  <a:pt x="842" y="306"/>
                  <a:pt x="840" y="306"/>
                  <a:pt x="841" y="307"/>
                </a:cubicBezTo>
                <a:cubicBezTo>
                  <a:pt x="841" y="307"/>
                  <a:pt x="841" y="307"/>
                  <a:pt x="841" y="307"/>
                </a:cubicBezTo>
                <a:cubicBezTo>
                  <a:pt x="841" y="307"/>
                  <a:pt x="840" y="307"/>
                  <a:pt x="840" y="307"/>
                </a:cubicBezTo>
                <a:cubicBezTo>
                  <a:pt x="841" y="308"/>
                  <a:pt x="841" y="307"/>
                  <a:pt x="841" y="308"/>
                </a:cubicBezTo>
                <a:cubicBezTo>
                  <a:pt x="841" y="308"/>
                  <a:pt x="840" y="308"/>
                  <a:pt x="840" y="308"/>
                </a:cubicBezTo>
                <a:cubicBezTo>
                  <a:pt x="841" y="308"/>
                  <a:pt x="840" y="309"/>
                  <a:pt x="840" y="309"/>
                </a:cubicBezTo>
                <a:cubicBezTo>
                  <a:pt x="840" y="308"/>
                  <a:pt x="841" y="308"/>
                  <a:pt x="841" y="308"/>
                </a:cubicBezTo>
                <a:cubicBezTo>
                  <a:pt x="841" y="308"/>
                  <a:pt x="841" y="309"/>
                  <a:pt x="841" y="309"/>
                </a:cubicBezTo>
                <a:cubicBezTo>
                  <a:pt x="841" y="309"/>
                  <a:pt x="841" y="309"/>
                  <a:pt x="840" y="309"/>
                </a:cubicBezTo>
                <a:cubicBezTo>
                  <a:pt x="840" y="309"/>
                  <a:pt x="840" y="309"/>
                  <a:pt x="840" y="309"/>
                </a:cubicBezTo>
                <a:cubicBezTo>
                  <a:pt x="841" y="309"/>
                  <a:pt x="841" y="310"/>
                  <a:pt x="841" y="310"/>
                </a:cubicBezTo>
                <a:cubicBezTo>
                  <a:pt x="841" y="309"/>
                  <a:pt x="842" y="309"/>
                  <a:pt x="841" y="309"/>
                </a:cubicBezTo>
                <a:cubicBezTo>
                  <a:pt x="842" y="309"/>
                  <a:pt x="842" y="309"/>
                  <a:pt x="842" y="309"/>
                </a:cubicBezTo>
                <a:cubicBezTo>
                  <a:pt x="842" y="308"/>
                  <a:pt x="842" y="307"/>
                  <a:pt x="843" y="307"/>
                </a:cubicBezTo>
                <a:cubicBezTo>
                  <a:pt x="843" y="307"/>
                  <a:pt x="843" y="308"/>
                  <a:pt x="843" y="308"/>
                </a:cubicBezTo>
                <a:cubicBezTo>
                  <a:pt x="843" y="307"/>
                  <a:pt x="843" y="307"/>
                  <a:pt x="843" y="307"/>
                </a:cubicBezTo>
                <a:cubicBezTo>
                  <a:pt x="843" y="307"/>
                  <a:pt x="843" y="307"/>
                  <a:pt x="844" y="307"/>
                </a:cubicBezTo>
                <a:cubicBezTo>
                  <a:pt x="843" y="307"/>
                  <a:pt x="844" y="307"/>
                  <a:pt x="843" y="306"/>
                </a:cubicBezTo>
                <a:cubicBezTo>
                  <a:pt x="844" y="306"/>
                  <a:pt x="843" y="307"/>
                  <a:pt x="844" y="307"/>
                </a:cubicBezTo>
                <a:cubicBezTo>
                  <a:pt x="844" y="306"/>
                  <a:pt x="844" y="306"/>
                  <a:pt x="843" y="306"/>
                </a:cubicBezTo>
                <a:cubicBezTo>
                  <a:pt x="844" y="306"/>
                  <a:pt x="844" y="306"/>
                  <a:pt x="844" y="305"/>
                </a:cubicBezTo>
                <a:cubicBezTo>
                  <a:pt x="844" y="305"/>
                  <a:pt x="844" y="305"/>
                  <a:pt x="844" y="305"/>
                </a:cubicBezTo>
                <a:cubicBezTo>
                  <a:pt x="844" y="305"/>
                  <a:pt x="845" y="306"/>
                  <a:pt x="845" y="305"/>
                </a:cubicBezTo>
                <a:cubicBezTo>
                  <a:pt x="845" y="305"/>
                  <a:pt x="844" y="305"/>
                  <a:pt x="844" y="305"/>
                </a:cubicBezTo>
                <a:cubicBezTo>
                  <a:pt x="844" y="304"/>
                  <a:pt x="844" y="304"/>
                  <a:pt x="845" y="304"/>
                </a:cubicBezTo>
                <a:cubicBezTo>
                  <a:pt x="845" y="304"/>
                  <a:pt x="845" y="304"/>
                  <a:pt x="845" y="305"/>
                </a:cubicBezTo>
                <a:cubicBezTo>
                  <a:pt x="845" y="304"/>
                  <a:pt x="845" y="303"/>
                  <a:pt x="846" y="304"/>
                </a:cubicBezTo>
                <a:cubicBezTo>
                  <a:pt x="846" y="303"/>
                  <a:pt x="847" y="303"/>
                  <a:pt x="847" y="303"/>
                </a:cubicBezTo>
                <a:cubicBezTo>
                  <a:pt x="847" y="303"/>
                  <a:pt x="846" y="303"/>
                  <a:pt x="846" y="303"/>
                </a:cubicBezTo>
                <a:cubicBezTo>
                  <a:pt x="846" y="304"/>
                  <a:pt x="846" y="304"/>
                  <a:pt x="846" y="304"/>
                </a:cubicBezTo>
                <a:cubicBezTo>
                  <a:pt x="845" y="303"/>
                  <a:pt x="845" y="303"/>
                  <a:pt x="845" y="303"/>
                </a:cubicBezTo>
                <a:cubicBezTo>
                  <a:pt x="846" y="303"/>
                  <a:pt x="846" y="303"/>
                  <a:pt x="847" y="302"/>
                </a:cubicBezTo>
                <a:cubicBezTo>
                  <a:pt x="847" y="303"/>
                  <a:pt x="847" y="303"/>
                  <a:pt x="847" y="303"/>
                </a:cubicBezTo>
                <a:cubicBezTo>
                  <a:pt x="847" y="302"/>
                  <a:pt x="848" y="302"/>
                  <a:pt x="848" y="302"/>
                </a:cubicBezTo>
                <a:cubicBezTo>
                  <a:pt x="848" y="301"/>
                  <a:pt x="848" y="301"/>
                  <a:pt x="847" y="301"/>
                </a:cubicBezTo>
                <a:cubicBezTo>
                  <a:pt x="848" y="301"/>
                  <a:pt x="848" y="301"/>
                  <a:pt x="847" y="301"/>
                </a:cubicBezTo>
                <a:cubicBezTo>
                  <a:pt x="848" y="301"/>
                  <a:pt x="848" y="300"/>
                  <a:pt x="849" y="301"/>
                </a:cubicBezTo>
                <a:cubicBezTo>
                  <a:pt x="849" y="301"/>
                  <a:pt x="848" y="300"/>
                  <a:pt x="848" y="300"/>
                </a:cubicBezTo>
                <a:cubicBezTo>
                  <a:pt x="849" y="300"/>
                  <a:pt x="848" y="299"/>
                  <a:pt x="849" y="300"/>
                </a:cubicBezTo>
                <a:cubicBezTo>
                  <a:pt x="849" y="299"/>
                  <a:pt x="849" y="299"/>
                  <a:pt x="850" y="299"/>
                </a:cubicBezTo>
                <a:cubicBezTo>
                  <a:pt x="850" y="299"/>
                  <a:pt x="849" y="299"/>
                  <a:pt x="850" y="300"/>
                </a:cubicBezTo>
                <a:cubicBezTo>
                  <a:pt x="850" y="300"/>
                  <a:pt x="850" y="299"/>
                  <a:pt x="850" y="299"/>
                </a:cubicBezTo>
                <a:cubicBezTo>
                  <a:pt x="850" y="299"/>
                  <a:pt x="850" y="299"/>
                  <a:pt x="850" y="299"/>
                </a:cubicBezTo>
                <a:cubicBezTo>
                  <a:pt x="851" y="299"/>
                  <a:pt x="851" y="300"/>
                  <a:pt x="851" y="300"/>
                </a:cubicBezTo>
                <a:cubicBezTo>
                  <a:pt x="850" y="300"/>
                  <a:pt x="850" y="300"/>
                  <a:pt x="850" y="300"/>
                </a:cubicBezTo>
                <a:cubicBezTo>
                  <a:pt x="850" y="300"/>
                  <a:pt x="850" y="300"/>
                  <a:pt x="850" y="300"/>
                </a:cubicBezTo>
                <a:cubicBezTo>
                  <a:pt x="851" y="300"/>
                  <a:pt x="851" y="300"/>
                  <a:pt x="851" y="299"/>
                </a:cubicBezTo>
                <a:cubicBezTo>
                  <a:pt x="851" y="299"/>
                  <a:pt x="852" y="298"/>
                  <a:pt x="852" y="298"/>
                </a:cubicBezTo>
                <a:cubicBezTo>
                  <a:pt x="851" y="298"/>
                  <a:pt x="851" y="297"/>
                  <a:pt x="851" y="297"/>
                </a:cubicBezTo>
                <a:cubicBezTo>
                  <a:pt x="852" y="298"/>
                  <a:pt x="851" y="297"/>
                  <a:pt x="851" y="297"/>
                </a:cubicBezTo>
                <a:cubicBezTo>
                  <a:pt x="852" y="297"/>
                  <a:pt x="851" y="298"/>
                  <a:pt x="852" y="298"/>
                </a:cubicBezTo>
                <a:cubicBezTo>
                  <a:pt x="852" y="297"/>
                  <a:pt x="853" y="297"/>
                  <a:pt x="853" y="296"/>
                </a:cubicBezTo>
                <a:cubicBezTo>
                  <a:pt x="854" y="296"/>
                  <a:pt x="854" y="295"/>
                  <a:pt x="855" y="295"/>
                </a:cubicBezTo>
                <a:cubicBezTo>
                  <a:pt x="855" y="295"/>
                  <a:pt x="855" y="295"/>
                  <a:pt x="855" y="295"/>
                </a:cubicBezTo>
                <a:cubicBezTo>
                  <a:pt x="855" y="295"/>
                  <a:pt x="856" y="296"/>
                  <a:pt x="856" y="295"/>
                </a:cubicBezTo>
                <a:cubicBezTo>
                  <a:pt x="856" y="295"/>
                  <a:pt x="855" y="295"/>
                  <a:pt x="855" y="295"/>
                </a:cubicBezTo>
                <a:cubicBezTo>
                  <a:pt x="855" y="294"/>
                  <a:pt x="856" y="294"/>
                  <a:pt x="856" y="293"/>
                </a:cubicBezTo>
                <a:cubicBezTo>
                  <a:pt x="855" y="293"/>
                  <a:pt x="855" y="294"/>
                  <a:pt x="855" y="293"/>
                </a:cubicBezTo>
                <a:cubicBezTo>
                  <a:pt x="855" y="293"/>
                  <a:pt x="855" y="293"/>
                  <a:pt x="855" y="293"/>
                </a:cubicBezTo>
                <a:cubicBezTo>
                  <a:pt x="855" y="293"/>
                  <a:pt x="856" y="293"/>
                  <a:pt x="856" y="293"/>
                </a:cubicBezTo>
                <a:cubicBezTo>
                  <a:pt x="855" y="293"/>
                  <a:pt x="855" y="293"/>
                  <a:pt x="855" y="293"/>
                </a:cubicBezTo>
                <a:cubicBezTo>
                  <a:pt x="856" y="293"/>
                  <a:pt x="855" y="293"/>
                  <a:pt x="856" y="293"/>
                </a:cubicBezTo>
                <a:cubicBezTo>
                  <a:pt x="856" y="293"/>
                  <a:pt x="857" y="293"/>
                  <a:pt x="857" y="292"/>
                </a:cubicBezTo>
                <a:cubicBezTo>
                  <a:pt x="857" y="293"/>
                  <a:pt x="858" y="293"/>
                  <a:pt x="858" y="293"/>
                </a:cubicBezTo>
                <a:cubicBezTo>
                  <a:pt x="858" y="293"/>
                  <a:pt x="857" y="293"/>
                  <a:pt x="858" y="293"/>
                </a:cubicBezTo>
                <a:cubicBezTo>
                  <a:pt x="858" y="293"/>
                  <a:pt x="859" y="293"/>
                  <a:pt x="858" y="292"/>
                </a:cubicBezTo>
                <a:cubicBezTo>
                  <a:pt x="858" y="292"/>
                  <a:pt x="858" y="292"/>
                  <a:pt x="858" y="292"/>
                </a:cubicBezTo>
                <a:cubicBezTo>
                  <a:pt x="857" y="292"/>
                  <a:pt x="858" y="293"/>
                  <a:pt x="857" y="293"/>
                </a:cubicBezTo>
                <a:cubicBezTo>
                  <a:pt x="857" y="292"/>
                  <a:pt x="857" y="292"/>
                  <a:pt x="857" y="292"/>
                </a:cubicBezTo>
                <a:cubicBezTo>
                  <a:pt x="858" y="291"/>
                  <a:pt x="859" y="291"/>
                  <a:pt x="858" y="290"/>
                </a:cubicBezTo>
                <a:cubicBezTo>
                  <a:pt x="859" y="290"/>
                  <a:pt x="859" y="290"/>
                  <a:pt x="859" y="290"/>
                </a:cubicBezTo>
                <a:cubicBezTo>
                  <a:pt x="859" y="290"/>
                  <a:pt x="859" y="290"/>
                  <a:pt x="859" y="290"/>
                </a:cubicBezTo>
                <a:cubicBezTo>
                  <a:pt x="859" y="290"/>
                  <a:pt x="859" y="290"/>
                  <a:pt x="859" y="289"/>
                </a:cubicBezTo>
                <a:cubicBezTo>
                  <a:pt x="860" y="289"/>
                  <a:pt x="861" y="289"/>
                  <a:pt x="860" y="288"/>
                </a:cubicBezTo>
                <a:cubicBezTo>
                  <a:pt x="861" y="288"/>
                  <a:pt x="861" y="288"/>
                  <a:pt x="861" y="288"/>
                </a:cubicBezTo>
                <a:cubicBezTo>
                  <a:pt x="861" y="288"/>
                  <a:pt x="861" y="288"/>
                  <a:pt x="861" y="288"/>
                </a:cubicBezTo>
                <a:cubicBezTo>
                  <a:pt x="861" y="288"/>
                  <a:pt x="861" y="288"/>
                  <a:pt x="862" y="288"/>
                </a:cubicBezTo>
                <a:cubicBezTo>
                  <a:pt x="862" y="287"/>
                  <a:pt x="862" y="287"/>
                  <a:pt x="862" y="287"/>
                </a:cubicBezTo>
                <a:cubicBezTo>
                  <a:pt x="862" y="287"/>
                  <a:pt x="862" y="287"/>
                  <a:pt x="862" y="287"/>
                </a:cubicBezTo>
                <a:cubicBezTo>
                  <a:pt x="862" y="287"/>
                  <a:pt x="863" y="287"/>
                  <a:pt x="863" y="287"/>
                </a:cubicBezTo>
                <a:cubicBezTo>
                  <a:pt x="863" y="287"/>
                  <a:pt x="863" y="287"/>
                  <a:pt x="863" y="287"/>
                </a:cubicBezTo>
                <a:cubicBezTo>
                  <a:pt x="863" y="287"/>
                  <a:pt x="863" y="287"/>
                  <a:pt x="862" y="287"/>
                </a:cubicBezTo>
                <a:cubicBezTo>
                  <a:pt x="862" y="287"/>
                  <a:pt x="863" y="286"/>
                  <a:pt x="862" y="286"/>
                </a:cubicBezTo>
                <a:cubicBezTo>
                  <a:pt x="863" y="287"/>
                  <a:pt x="863" y="286"/>
                  <a:pt x="864" y="286"/>
                </a:cubicBezTo>
                <a:cubicBezTo>
                  <a:pt x="864" y="285"/>
                  <a:pt x="864" y="285"/>
                  <a:pt x="865" y="284"/>
                </a:cubicBezTo>
                <a:cubicBezTo>
                  <a:pt x="865" y="284"/>
                  <a:pt x="865" y="284"/>
                  <a:pt x="866" y="284"/>
                </a:cubicBezTo>
                <a:cubicBezTo>
                  <a:pt x="866" y="284"/>
                  <a:pt x="866" y="283"/>
                  <a:pt x="867" y="283"/>
                </a:cubicBezTo>
                <a:cubicBezTo>
                  <a:pt x="866" y="282"/>
                  <a:pt x="868" y="282"/>
                  <a:pt x="868" y="282"/>
                </a:cubicBezTo>
                <a:cubicBezTo>
                  <a:pt x="868" y="282"/>
                  <a:pt x="868" y="283"/>
                  <a:pt x="868" y="283"/>
                </a:cubicBezTo>
                <a:cubicBezTo>
                  <a:pt x="868" y="283"/>
                  <a:pt x="869" y="282"/>
                  <a:pt x="869" y="282"/>
                </a:cubicBezTo>
                <a:cubicBezTo>
                  <a:pt x="868" y="282"/>
                  <a:pt x="868" y="282"/>
                  <a:pt x="868" y="282"/>
                </a:cubicBezTo>
                <a:cubicBezTo>
                  <a:pt x="869" y="282"/>
                  <a:pt x="868" y="281"/>
                  <a:pt x="869" y="281"/>
                </a:cubicBezTo>
                <a:cubicBezTo>
                  <a:pt x="869" y="282"/>
                  <a:pt x="869" y="283"/>
                  <a:pt x="869" y="283"/>
                </a:cubicBezTo>
                <a:cubicBezTo>
                  <a:pt x="869" y="283"/>
                  <a:pt x="868" y="283"/>
                  <a:pt x="868" y="284"/>
                </a:cubicBezTo>
                <a:cubicBezTo>
                  <a:pt x="868" y="284"/>
                  <a:pt x="868" y="284"/>
                  <a:pt x="867" y="284"/>
                </a:cubicBezTo>
                <a:cubicBezTo>
                  <a:pt x="867" y="284"/>
                  <a:pt x="868" y="284"/>
                  <a:pt x="867" y="284"/>
                </a:cubicBezTo>
                <a:cubicBezTo>
                  <a:pt x="867" y="284"/>
                  <a:pt x="866" y="285"/>
                  <a:pt x="867" y="286"/>
                </a:cubicBezTo>
                <a:cubicBezTo>
                  <a:pt x="866" y="286"/>
                  <a:pt x="866" y="285"/>
                  <a:pt x="866" y="285"/>
                </a:cubicBezTo>
                <a:cubicBezTo>
                  <a:pt x="866" y="286"/>
                  <a:pt x="865" y="286"/>
                  <a:pt x="865" y="286"/>
                </a:cubicBezTo>
                <a:cubicBezTo>
                  <a:pt x="865" y="286"/>
                  <a:pt x="865" y="286"/>
                  <a:pt x="865" y="285"/>
                </a:cubicBezTo>
                <a:cubicBezTo>
                  <a:pt x="866" y="286"/>
                  <a:pt x="866" y="285"/>
                  <a:pt x="865" y="285"/>
                </a:cubicBezTo>
                <a:cubicBezTo>
                  <a:pt x="865" y="285"/>
                  <a:pt x="865" y="285"/>
                  <a:pt x="864" y="286"/>
                </a:cubicBezTo>
                <a:cubicBezTo>
                  <a:pt x="864" y="286"/>
                  <a:pt x="864" y="286"/>
                  <a:pt x="864" y="286"/>
                </a:cubicBezTo>
                <a:cubicBezTo>
                  <a:pt x="865" y="286"/>
                  <a:pt x="865" y="286"/>
                  <a:pt x="865" y="286"/>
                </a:cubicBezTo>
                <a:cubicBezTo>
                  <a:pt x="865" y="286"/>
                  <a:pt x="865" y="286"/>
                  <a:pt x="865" y="287"/>
                </a:cubicBezTo>
                <a:cubicBezTo>
                  <a:pt x="864" y="287"/>
                  <a:pt x="865" y="288"/>
                  <a:pt x="865" y="288"/>
                </a:cubicBezTo>
                <a:cubicBezTo>
                  <a:pt x="864" y="288"/>
                  <a:pt x="865" y="287"/>
                  <a:pt x="864" y="287"/>
                </a:cubicBezTo>
                <a:cubicBezTo>
                  <a:pt x="864" y="288"/>
                  <a:pt x="864" y="288"/>
                  <a:pt x="864" y="288"/>
                </a:cubicBezTo>
                <a:cubicBezTo>
                  <a:pt x="863" y="289"/>
                  <a:pt x="863" y="288"/>
                  <a:pt x="863" y="288"/>
                </a:cubicBezTo>
                <a:cubicBezTo>
                  <a:pt x="863" y="289"/>
                  <a:pt x="863" y="289"/>
                  <a:pt x="863" y="289"/>
                </a:cubicBezTo>
                <a:cubicBezTo>
                  <a:pt x="863" y="289"/>
                  <a:pt x="862" y="288"/>
                  <a:pt x="862" y="288"/>
                </a:cubicBezTo>
                <a:cubicBezTo>
                  <a:pt x="862" y="288"/>
                  <a:pt x="862" y="289"/>
                  <a:pt x="862" y="289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2" y="290"/>
                  <a:pt x="862" y="290"/>
                  <a:pt x="862" y="290"/>
                </a:cubicBezTo>
                <a:cubicBezTo>
                  <a:pt x="862" y="290"/>
                  <a:pt x="862" y="290"/>
                  <a:pt x="862" y="290"/>
                </a:cubicBezTo>
                <a:cubicBezTo>
                  <a:pt x="862" y="290"/>
                  <a:pt x="862" y="290"/>
                  <a:pt x="861" y="290"/>
                </a:cubicBezTo>
                <a:cubicBezTo>
                  <a:pt x="861" y="290"/>
                  <a:pt x="862" y="291"/>
                  <a:pt x="861" y="291"/>
                </a:cubicBezTo>
                <a:cubicBezTo>
                  <a:pt x="861" y="291"/>
                  <a:pt x="861" y="291"/>
                  <a:pt x="861" y="290"/>
                </a:cubicBezTo>
                <a:cubicBezTo>
                  <a:pt x="860" y="291"/>
                  <a:pt x="861" y="292"/>
                  <a:pt x="861" y="292"/>
                </a:cubicBezTo>
                <a:cubicBezTo>
                  <a:pt x="861" y="292"/>
                  <a:pt x="861" y="292"/>
                  <a:pt x="860" y="292"/>
                </a:cubicBezTo>
                <a:cubicBezTo>
                  <a:pt x="860" y="291"/>
                  <a:pt x="861" y="291"/>
                  <a:pt x="860" y="291"/>
                </a:cubicBezTo>
                <a:cubicBezTo>
                  <a:pt x="859" y="291"/>
                  <a:pt x="860" y="292"/>
                  <a:pt x="860" y="292"/>
                </a:cubicBezTo>
                <a:cubicBezTo>
                  <a:pt x="860" y="292"/>
                  <a:pt x="860" y="292"/>
                  <a:pt x="860" y="292"/>
                </a:cubicBezTo>
                <a:cubicBezTo>
                  <a:pt x="860" y="293"/>
                  <a:pt x="860" y="293"/>
                  <a:pt x="860" y="293"/>
                </a:cubicBezTo>
                <a:cubicBezTo>
                  <a:pt x="860" y="293"/>
                  <a:pt x="860" y="292"/>
                  <a:pt x="860" y="293"/>
                </a:cubicBezTo>
                <a:cubicBezTo>
                  <a:pt x="860" y="293"/>
                  <a:pt x="860" y="293"/>
                  <a:pt x="860" y="293"/>
                </a:cubicBezTo>
                <a:cubicBezTo>
                  <a:pt x="861" y="293"/>
                  <a:pt x="861" y="292"/>
                  <a:pt x="862" y="291"/>
                </a:cubicBezTo>
                <a:cubicBezTo>
                  <a:pt x="862" y="292"/>
                  <a:pt x="860" y="293"/>
                  <a:pt x="861" y="294"/>
                </a:cubicBezTo>
                <a:cubicBezTo>
                  <a:pt x="861" y="294"/>
                  <a:pt x="861" y="294"/>
                  <a:pt x="860" y="294"/>
                </a:cubicBezTo>
                <a:cubicBezTo>
                  <a:pt x="860" y="294"/>
                  <a:pt x="860" y="294"/>
                  <a:pt x="860" y="294"/>
                </a:cubicBezTo>
                <a:cubicBezTo>
                  <a:pt x="860" y="294"/>
                  <a:pt x="859" y="295"/>
                  <a:pt x="859" y="295"/>
                </a:cubicBezTo>
                <a:cubicBezTo>
                  <a:pt x="859" y="295"/>
                  <a:pt x="859" y="295"/>
                  <a:pt x="859" y="295"/>
                </a:cubicBezTo>
                <a:cubicBezTo>
                  <a:pt x="859" y="295"/>
                  <a:pt x="858" y="295"/>
                  <a:pt x="858" y="295"/>
                </a:cubicBezTo>
                <a:cubicBezTo>
                  <a:pt x="859" y="295"/>
                  <a:pt x="859" y="295"/>
                  <a:pt x="859" y="295"/>
                </a:cubicBezTo>
                <a:cubicBezTo>
                  <a:pt x="859" y="296"/>
                  <a:pt x="859" y="296"/>
                  <a:pt x="859" y="297"/>
                </a:cubicBezTo>
                <a:cubicBezTo>
                  <a:pt x="859" y="297"/>
                  <a:pt x="860" y="297"/>
                  <a:pt x="859" y="297"/>
                </a:cubicBezTo>
                <a:cubicBezTo>
                  <a:pt x="859" y="298"/>
                  <a:pt x="858" y="299"/>
                  <a:pt x="857" y="299"/>
                </a:cubicBezTo>
                <a:cubicBezTo>
                  <a:pt x="857" y="299"/>
                  <a:pt x="857" y="299"/>
                  <a:pt x="857" y="299"/>
                </a:cubicBezTo>
                <a:cubicBezTo>
                  <a:pt x="857" y="299"/>
                  <a:pt x="857" y="299"/>
                  <a:pt x="857" y="299"/>
                </a:cubicBezTo>
                <a:cubicBezTo>
                  <a:pt x="857" y="299"/>
                  <a:pt x="857" y="300"/>
                  <a:pt x="857" y="300"/>
                </a:cubicBezTo>
                <a:cubicBezTo>
                  <a:pt x="857" y="300"/>
                  <a:pt x="857" y="300"/>
                  <a:pt x="856" y="300"/>
                </a:cubicBezTo>
                <a:cubicBezTo>
                  <a:pt x="857" y="300"/>
                  <a:pt x="857" y="300"/>
                  <a:pt x="857" y="300"/>
                </a:cubicBezTo>
                <a:cubicBezTo>
                  <a:pt x="856" y="300"/>
                  <a:pt x="856" y="300"/>
                  <a:pt x="856" y="300"/>
                </a:cubicBezTo>
                <a:cubicBezTo>
                  <a:pt x="856" y="300"/>
                  <a:pt x="856" y="300"/>
                  <a:pt x="857" y="300"/>
                </a:cubicBezTo>
                <a:cubicBezTo>
                  <a:pt x="856" y="301"/>
                  <a:pt x="855" y="301"/>
                  <a:pt x="856" y="302"/>
                </a:cubicBezTo>
                <a:cubicBezTo>
                  <a:pt x="855" y="302"/>
                  <a:pt x="855" y="301"/>
                  <a:pt x="855" y="301"/>
                </a:cubicBezTo>
                <a:cubicBezTo>
                  <a:pt x="856" y="303"/>
                  <a:pt x="855" y="303"/>
                  <a:pt x="854" y="303"/>
                </a:cubicBezTo>
                <a:cubicBezTo>
                  <a:pt x="854" y="303"/>
                  <a:pt x="854" y="303"/>
                  <a:pt x="854" y="303"/>
                </a:cubicBezTo>
                <a:cubicBezTo>
                  <a:pt x="854" y="303"/>
                  <a:pt x="853" y="302"/>
                  <a:pt x="853" y="302"/>
                </a:cubicBezTo>
                <a:cubicBezTo>
                  <a:pt x="853" y="302"/>
                  <a:pt x="853" y="302"/>
                  <a:pt x="853" y="302"/>
                </a:cubicBezTo>
                <a:cubicBezTo>
                  <a:pt x="853" y="303"/>
                  <a:pt x="853" y="303"/>
                  <a:pt x="853" y="303"/>
                </a:cubicBezTo>
                <a:cubicBezTo>
                  <a:pt x="853" y="303"/>
                  <a:pt x="853" y="303"/>
                  <a:pt x="853" y="303"/>
                </a:cubicBezTo>
                <a:cubicBezTo>
                  <a:pt x="852" y="303"/>
                  <a:pt x="852" y="303"/>
                  <a:pt x="852" y="303"/>
                </a:cubicBezTo>
                <a:cubicBezTo>
                  <a:pt x="853" y="304"/>
                  <a:pt x="852" y="305"/>
                  <a:pt x="852" y="306"/>
                </a:cubicBezTo>
                <a:cubicBezTo>
                  <a:pt x="852" y="305"/>
                  <a:pt x="852" y="305"/>
                  <a:pt x="851" y="305"/>
                </a:cubicBezTo>
                <a:cubicBezTo>
                  <a:pt x="851" y="306"/>
                  <a:pt x="851" y="306"/>
                  <a:pt x="852" y="306"/>
                </a:cubicBezTo>
                <a:cubicBezTo>
                  <a:pt x="851" y="306"/>
                  <a:pt x="852" y="307"/>
                  <a:pt x="851" y="307"/>
                </a:cubicBezTo>
                <a:cubicBezTo>
                  <a:pt x="851" y="306"/>
                  <a:pt x="851" y="306"/>
                  <a:pt x="851" y="306"/>
                </a:cubicBezTo>
                <a:cubicBezTo>
                  <a:pt x="851" y="306"/>
                  <a:pt x="851" y="306"/>
                  <a:pt x="851" y="306"/>
                </a:cubicBezTo>
                <a:cubicBezTo>
                  <a:pt x="851" y="306"/>
                  <a:pt x="851" y="306"/>
                  <a:pt x="851" y="307"/>
                </a:cubicBezTo>
                <a:cubicBezTo>
                  <a:pt x="850" y="307"/>
                  <a:pt x="851" y="307"/>
                  <a:pt x="851" y="307"/>
                </a:cubicBezTo>
                <a:cubicBezTo>
                  <a:pt x="850" y="308"/>
                  <a:pt x="850" y="310"/>
                  <a:pt x="848" y="310"/>
                </a:cubicBezTo>
                <a:cubicBezTo>
                  <a:pt x="848" y="311"/>
                  <a:pt x="848" y="311"/>
                  <a:pt x="848" y="311"/>
                </a:cubicBezTo>
                <a:cubicBezTo>
                  <a:pt x="847" y="311"/>
                  <a:pt x="848" y="311"/>
                  <a:pt x="848" y="312"/>
                </a:cubicBezTo>
                <a:cubicBezTo>
                  <a:pt x="848" y="312"/>
                  <a:pt x="847" y="312"/>
                  <a:pt x="848" y="313"/>
                </a:cubicBezTo>
                <a:cubicBezTo>
                  <a:pt x="847" y="313"/>
                  <a:pt x="847" y="312"/>
                  <a:pt x="847" y="312"/>
                </a:cubicBezTo>
                <a:cubicBezTo>
                  <a:pt x="846" y="313"/>
                  <a:pt x="847" y="313"/>
                  <a:pt x="846" y="313"/>
                </a:cubicBezTo>
                <a:cubicBezTo>
                  <a:pt x="847" y="313"/>
                  <a:pt x="846" y="313"/>
                  <a:pt x="846" y="313"/>
                </a:cubicBezTo>
                <a:cubicBezTo>
                  <a:pt x="846" y="313"/>
                  <a:pt x="846" y="313"/>
                  <a:pt x="846" y="313"/>
                </a:cubicBezTo>
                <a:cubicBezTo>
                  <a:pt x="845" y="315"/>
                  <a:pt x="844" y="316"/>
                  <a:pt x="844" y="317"/>
                </a:cubicBezTo>
                <a:cubicBezTo>
                  <a:pt x="844" y="317"/>
                  <a:pt x="844" y="316"/>
                  <a:pt x="845" y="316"/>
                </a:cubicBezTo>
                <a:cubicBezTo>
                  <a:pt x="845" y="316"/>
                  <a:pt x="845" y="317"/>
                  <a:pt x="845" y="317"/>
                </a:cubicBezTo>
                <a:cubicBezTo>
                  <a:pt x="845" y="317"/>
                  <a:pt x="846" y="316"/>
                  <a:pt x="845" y="316"/>
                </a:cubicBezTo>
                <a:cubicBezTo>
                  <a:pt x="845" y="316"/>
                  <a:pt x="846" y="316"/>
                  <a:pt x="846" y="317"/>
                </a:cubicBezTo>
                <a:cubicBezTo>
                  <a:pt x="845" y="317"/>
                  <a:pt x="844" y="317"/>
                  <a:pt x="845" y="318"/>
                </a:cubicBezTo>
                <a:cubicBezTo>
                  <a:pt x="845" y="318"/>
                  <a:pt x="845" y="318"/>
                  <a:pt x="845" y="318"/>
                </a:cubicBezTo>
                <a:cubicBezTo>
                  <a:pt x="844" y="318"/>
                  <a:pt x="845" y="318"/>
                  <a:pt x="844" y="318"/>
                </a:cubicBezTo>
                <a:cubicBezTo>
                  <a:pt x="844" y="318"/>
                  <a:pt x="844" y="318"/>
                  <a:pt x="844" y="319"/>
                </a:cubicBezTo>
                <a:cubicBezTo>
                  <a:pt x="844" y="319"/>
                  <a:pt x="844" y="319"/>
                  <a:pt x="844" y="319"/>
                </a:cubicBezTo>
                <a:cubicBezTo>
                  <a:pt x="844" y="319"/>
                  <a:pt x="844" y="318"/>
                  <a:pt x="844" y="318"/>
                </a:cubicBezTo>
                <a:cubicBezTo>
                  <a:pt x="844" y="318"/>
                  <a:pt x="844" y="318"/>
                  <a:pt x="844" y="317"/>
                </a:cubicBezTo>
                <a:cubicBezTo>
                  <a:pt x="843" y="318"/>
                  <a:pt x="843" y="317"/>
                  <a:pt x="843" y="317"/>
                </a:cubicBezTo>
                <a:cubicBezTo>
                  <a:pt x="843" y="317"/>
                  <a:pt x="843" y="317"/>
                  <a:pt x="843" y="318"/>
                </a:cubicBezTo>
                <a:cubicBezTo>
                  <a:pt x="844" y="318"/>
                  <a:pt x="844" y="319"/>
                  <a:pt x="844" y="320"/>
                </a:cubicBezTo>
                <a:cubicBezTo>
                  <a:pt x="843" y="320"/>
                  <a:pt x="843" y="320"/>
                  <a:pt x="843" y="320"/>
                </a:cubicBezTo>
                <a:cubicBezTo>
                  <a:pt x="844" y="321"/>
                  <a:pt x="843" y="321"/>
                  <a:pt x="842" y="321"/>
                </a:cubicBezTo>
                <a:cubicBezTo>
                  <a:pt x="842" y="321"/>
                  <a:pt x="842" y="321"/>
                  <a:pt x="842" y="321"/>
                </a:cubicBezTo>
                <a:cubicBezTo>
                  <a:pt x="842" y="321"/>
                  <a:pt x="843" y="322"/>
                  <a:pt x="842" y="322"/>
                </a:cubicBezTo>
                <a:cubicBezTo>
                  <a:pt x="842" y="321"/>
                  <a:pt x="842" y="322"/>
                  <a:pt x="842" y="322"/>
                </a:cubicBezTo>
                <a:cubicBezTo>
                  <a:pt x="842" y="322"/>
                  <a:pt x="841" y="322"/>
                  <a:pt x="841" y="322"/>
                </a:cubicBezTo>
                <a:cubicBezTo>
                  <a:pt x="841" y="322"/>
                  <a:pt x="841" y="323"/>
                  <a:pt x="841" y="323"/>
                </a:cubicBezTo>
                <a:cubicBezTo>
                  <a:pt x="841" y="322"/>
                  <a:pt x="841" y="322"/>
                  <a:pt x="842" y="323"/>
                </a:cubicBezTo>
                <a:cubicBezTo>
                  <a:pt x="841" y="323"/>
                  <a:pt x="841" y="323"/>
                  <a:pt x="842" y="323"/>
                </a:cubicBezTo>
                <a:cubicBezTo>
                  <a:pt x="841" y="324"/>
                  <a:pt x="841" y="323"/>
                  <a:pt x="841" y="323"/>
                </a:cubicBezTo>
                <a:cubicBezTo>
                  <a:pt x="841" y="324"/>
                  <a:pt x="841" y="324"/>
                  <a:pt x="841" y="324"/>
                </a:cubicBezTo>
                <a:cubicBezTo>
                  <a:pt x="841" y="324"/>
                  <a:pt x="841" y="324"/>
                  <a:pt x="841" y="324"/>
                </a:cubicBezTo>
                <a:cubicBezTo>
                  <a:pt x="841" y="324"/>
                  <a:pt x="842" y="324"/>
                  <a:pt x="842" y="323"/>
                </a:cubicBezTo>
                <a:cubicBezTo>
                  <a:pt x="842" y="324"/>
                  <a:pt x="842" y="324"/>
                  <a:pt x="842" y="324"/>
                </a:cubicBezTo>
                <a:cubicBezTo>
                  <a:pt x="842" y="324"/>
                  <a:pt x="842" y="324"/>
                  <a:pt x="842" y="324"/>
                </a:cubicBezTo>
                <a:cubicBezTo>
                  <a:pt x="843" y="325"/>
                  <a:pt x="843" y="324"/>
                  <a:pt x="843" y="324"/>
                </a:cubicBezTo>
                <a:cubicBezTo>
                  <a:pt x="843" y="325"/>
                  <a:pt x="842" y="325"/>
                  <a:pt x="842" y="325"/>
                </a:cubicBezTo>
                <a:cubicBezTo>
                  <a:pt x="842" y="325"/>
                  <a:pt x="841" y="325"/>
                  <a:pt x="840" y="325"/>
                </a:cubicBezTo>
                <a:cubicBezTo>
                  <a:pt x="840" y="325"/>
                  <a:pt x="840" y="325"/>
                  <a:pt x="840" y="325"/>
                </a:cubicBezTo>
                <a:cubicBezTo>
                  <a:pt x="840" y="325"/>
                  <a:pt x="839" y="325"/>
                  <a:pt x="839" y="326"/>
                </a:cubicBezTo>
                <a:cubicBezTo>
                  <a:pt x="839" y="326"/>
                  <a:pt x="840" y="326"/>
                  <a:pt x="839" y="326"/>
                </a:cubicBezTo>
                <a:cubicBezTo>
                  <a:pt x="839" y="326"/>
                  <a:pt x="839" y="326"/>
                  <a:pt x="839" y="326"/>
                </a:cubicBezTo>
                <a:cubicBezTo>
                  <a:pt x="839" y="326"/>
                  <a:pt x="839" y="326"/>
                  <a:pt x="839" y="326"/>
                </a:cubicBezTo>
                <a:cubicBezTo>
                  <a:pt x="839" y="327"/>
                  <a:pt x="839" y="327"/>
                  <a:pt x="839" y="327"/>
                </a:cubicBezTo>
                <a:cubicBezTo>
                  <a:pt x="839" y="327"/>
                  <a:pt x="840" y="326"/>
                  <a:pt x="840" y="327"/>
                </a:cubicBezTo>
                <a:cubicBezTo>
                  <a:pt x="840" y="327"/>
                  <a:pt x="839" y="327"/>
                  <a:pt x="840" y="327"/>
                </a:cubicBezTo>
                <a:cubicBezTo>
                  <a:pt x="840" y="327"/>
                  <a:pt x="840" y="327"/>
                  <a:pt x="840" y="327"/>
                </a:cubicBezTo>
                <a:cubicBezTo>
                  <a:pt x="840" y="327"/>
                  <a:pt x="840" y="327"/>
                  <a:pt x="840" y="328"/>
                </a:cubicBezTo>
                <a:cubicBezTo>
                  <a:pt x="840" y="328"/>
                  <a:pt x="840" y="328"/>
                  <a:pt x="839" y="327"/>
                </a:cubicBezTo>
                <a:cubicBezTo>
                  <a:pt x="839" y="328"/>
                  <a:pt x="839" y="328"/>
                  <a:pt x="839" y="328"/>
                </a:cubicBezTo>
                <a:cubicBezTo>
                  <a:pt x="839" y="328"/>
                  <a:pt x="838" y="328"/>
                  <a:pt x="838" y="328"/>
                </a:cubicBezTo>
                <a:cubicBezTo>
                  <a:pt x="838" y="329"/>
                  <a:pt x="839" y="328"/>
                  <a:pt x="839" y="329"/>
                </a:cubicBezTo>
                <a:cubicBezTo>
                  <a:pt x="838" y="329"/>
                  <a:pt x="838" y="328"/>
                  <a:pt x="838" y="328"/>
                </a:cubicBezTo>
                <a:cubicBezTo>
                  <a:pt x="837" y="329"/>
                  <a:pt x="837" y="329"/>
                  <a:pt x="837" y="330"/>
                </a:cubicBezTo>
                <a:cubicBezTo>
                  <a:pt x="837" y="330"/>
                  <a:pt x="837" y="331"/>
                  <a:pt x="837" y="331"/>
                </a:cubicBezTo>
                <a:cubicBezTo>
                  <a:pt x="837" y="331"/>
                  <a:pt x="836" y="330"/>
                  <a:pt x="836" y="331"/>
                </a:cubicBezTo>
                <a:cubicBezTo>
                  <a:pt x="836" y="331"/>
                  <a:pt x="837" y="332"/>
                  <a:pt x="837" y="332"/>
                </a:cubicBezTo>
                <a:cubicBezTo>
                  <a:pt x="836" y="332"/>
                  <a:pt x="836" y="332"/>
                  <a:pt x="836" y="332"/>
                </a:cubicBezTo>
                <a:cubicBezTo>
                  <a:pt x="835" y="332"/>
                  <a:pt x="836" y="332"/>
                  <a:pt x="836" y="332"/>
                </a:cubicBezTo>
                <a:cubicBezTo>
                  <a:pt x="835" y="332"/>
                  <a:pt x="835" y="333"/>
                  <a:pt x="835" y="333"/>
                </a:cubicBezTo>
                <a:cubicBezTo>
                  <a:pt x="836" y="333"/>
                  <a:pt x="835" y="332"/>
                  <a:pt x="836" y="333"/>
                </a:cubicBezTo>
                <a:cubicBezTo>
                  <a:pt x="836" y="333"/>
                  <a:pt x="835" y="334"/>
                  <a:pt x="835" y="335"/>
                </a:cubicBezTo>
                <a:cubicBezTo>
                  <a:pt x="834" y="335"/>
                  <a:pt x="833" y="335"/>
                  <a:pt x="834" y="336"/>
                </a:cubicBezTo>
                <a:cubicBezTo>
                  <a:pt x="834" y="336"/>
                  <a:pt x="833" y="336"/>
                  <a:pt x="833" y="336"/>
                </a:cubicBezTo>
                <a:cubicBezTo>
                  <a:pt x="834" y="336"/>
                  <a:pt x="834" y="336"/>
                  <a:pt x="834" y="336"/>
                </a:cubicBezTo>
                <a:cubicBezTo>
                  <a:pt x="834" y="337"/>
                  <a:pt x="834" y="337"/>
                  <a:pt x="834" y="337"/>
                </a:cubicBezTo>
                <a:cubicBezTo>
                  <a:pt x="833" y="337"/>
                  <a:pt x="834" y="338"/>
                  <a:pt x="833" y="338"/>
                </a:cubicBezTo>
                <a:cubicBezTo>
                  <a:pt x="834" y="338"/>
                  <a:pt x="834" y="337"/>
                  <a:pt x="833" y="337"/>
                </a:cubicBezTo>
                <a:cubicBezTo>
                  <a:pt x="833" y="338"/>
                  <a:pt x="833" y="338"/>
                  <a:pt x="833" y="338"/>
                </a:cubicBezTo>
                <a:cubicBezTo>
                  <a:pt x="833" y="338"/>
                  <a:pt x="833" y="338"/>
                  <a:pt x="833" y="339"/>
                </a:cubicBezTo>
                <a:cubicBezTo>
                  <a:pt x="833" y="339"/>
                  <a:pt x="833" y="338"/>
                  <a:pt x="832" y="339"/>
                </a:cubicBezTo>
                <a:cubicBezTo>
                  <a:pt x="832" y="339"/>
                  <a:pt x="833" y="339"/>
                  <a:pt x="832" y="339"/>
                </a:cubicBezTo>
                <a:cubicBezTo>
                  <a:pt x="832" y="339"/>
                  <a:pt x="833" y="338"/>
                  <a:pt x="832" y="338"/>
                </a:cubicBezTo>
                <a:cubicBezTo>
                  <a:pt x="832" y="338"/>
                  <a:pt x="831" y="339"/>
                  <a:pt x="832" y="339"/>
                </a:cubicBezTo>
                <a:cubicBezTo>
                  <a:pt x="831" y="339"/>
                  <a:pt x="831" y="339"/>
                  <a:pt x="831" y="339"/>
                </a:cubicBezTo>
                <a:cubicBezTo>
                  <a:pt x="831" y="340"/>
                  <a:pt x="831" y="340"/>
                  <a:pt x="831" y="340"/>
                </a:cubicBezTo>
                <a:cubicBezTo>
                  <a:pt x="832" y="340"/>
                  <a:pt x="831" y="340"/>
                  <a:pt x="832" y="340"/>
                </a:cubicBezTo>
                <a:cubicBezTo>
                  <a:pt x="832" y="340"/>
                  <a:pt x="831" y="341"/>
                  <a:pt x="832" y="341"/>
                </a:cubicBezTo>
                <a:cubicBezTo>
                  <a:pt x="831" y="341"/>
                  <a:pt x="831" y="341"/>
                  <a:pt x="831" y="341"/>
                </a:cubicBezTo>
                <a:cubicBezTo>
                  <a:pt x="832" y="341"/>
                  <a:pt x="831" y="340"/>
                  <a:pt x="831" y="340"/>
                </a:cubicBezTo>
                <a:cubicBezTo>
                  <a:pt x="831" y="341"/>
                  <a:pt x="830" y="341"/>
                  <a:pt x="831" y="341"/>
                </a:cubicBezTo>
                <a:cubicBezTo>
                  <a:pt x="831" y="341"/>
                  <a:pt x="831" y="341"/>
                  <a:pt x="831" y="341"/>
                </a:cubicBezTo>
                <a:cubicBezTo>
                  <a:pt x="832" y="342"/>
                  <a:pt x="831" y="342"/>
                  <a:pt x="831" y="342"/>
                </a:cubicBezTo>
                <a:cubicBezTo>
                  <a:pt x="831" y="342"/>
                  <a:pt x="831" y="342"/>
                  <a:pt x="831" y="342"/>
                </a:cubicBezTo>
                <a:cubicBezTo>
                  <a:pt x="831" y="343"/>
                  <a:pt x="830" y="344"/>
                  <a:pt x="830" y="344"/>
                </a:cubicBezTo>
                <a:cubicBezTo>
                  <a:pt x="830" y="344"/>
                  <a:pt x="830" y="344"/>
                  <a:pt x="830" y="344"/>
                </a:cubicBezTo>
                <a:cubicBezTo>
                  <a:pt x="829" y="344"/>
                  <a:pt x="830" y="344"/>
                  <a:pt x="830" y="345"/>
                </a:cubicBezTo>
                <a:cubicBezTo>
                  <a:pt x="830" y="345"/>
                  <a:pt x="830" y="344"/>
                  <a:pt x="829" y="344"/>
                </a:cubicBezTo>
                <a:cubicBezTo>
                  <a:pt x="829" y="345"/>
                  <a:pt x="829" y="345"/>
                  <a:pt x="830" y="345"/>
                </a:cubicBezTo>
                <a:cubicBezTo>
                  <a:pt x="830" y="345"/>
                  <a:pt x="830" y="345"/>
                  <a:pt x="830" y="345"/>
                </a:cubicBezTo>
                <a:cubicBezTo>
                  <a:pt x="830" y="345"/>
                  <a:pt x="831" y="345"/>
                  <a:pt x="831" y="345"/>
                </a:cubicBezTo>
                <a:cubicBezTo>
                  <a:pt x="831" y="345"/>
                  <a:pt x="831" y="345"/>
                  <a:pt x="831" y="345"/>
                </a:cubicBezTo>
                <a:cubicBezTo>
                  <a:pt x="830" y="346"/>
                  <a:pt x="830" y="346"/>
                  <a:pt x="830" y="347"/>
                </a:cubicBezTo>
                <a:cubicBezTo>
                  <a:pt x="830" y="348"/>
                  <a:pt x="830" y="347"/>
                  <a:pt x="831" y="347"/>
                </a:cubicBezTo>
                <a:cubicBezTo>
                  <a:pt x="830" y="348"/>
                  <a:pt x="830" y="347"/>
                  <a:pt x="830" y="348"/>
                </a:cubicBezTo>
                <a:cubicBezTo>
                  <a:pt x="829" y="346"/>
                  <a:pt x="830" y="346"/>
                  <a:pt x="830" y="345"/>
                </a:cubicBezTo>
                <a:cubicBezTo>
                  <a:pt x="830" y="345"/>
                  <a:pt x="830" y="345"/>
                  <a:pt x="829" y="346"/>
                </a:cubicBezTo>
                <a:cubicBezTo>
                  <a:pt x="829" y="345"/>
                  <a:pt x="829" y="345"/>
                  <a:pt x="828" y="345"/>
                </a:cubicBezTo>
                <a:cubicBezTo>
                  <a:pt x="829" y="345"/>
                  <a:pt x="828" y="344"/>
                  <a:pt x="828" y="344"/>
                </a:cubicBezTo>
                <a:cubicBezTo>
                  <a:pt x="828" y="344"/>
                  <a:pt x="828" y="344"/>
                  <a:pt x="828" y="344"/>
                </a:cubicBezTo>
                <a:cubicBezTo>
                  <a:pt x="828" y="345"/>
                  <a:pt x="828" y="345"/>
                  <a:pt x="828" y="345"/>
                </a:cubicBezTo>
                <a:cubicBezTo>
                  <a:pt x="828" y="345"/>
                  <a:pt x="828" y="346"/>
                  <a:pt x="828" y="347"/>
                </a:cubicBezTo>
                <a:cubicBezTo>
                  <a:pt x="829" y="346"/>
                  <a:pt x="828" y="346"/>
                  <a:pt x="829" y="346"/>
                </a:cubicBezTo>
                <a:cubicBezTo>
                  <a:pt x="829" y="346"/>
                  <a:pt x="829" y="346"/>
                  <a:pt x="829" y="346"/>
                </a:cubicBezTo>
                <a:cubicBezTo>
                  <a:pt x="829" y="348"/>
                  <a:pt x="826" y="351"/>
                  <a:pt x="828" y="352"/>
                </a:cubicBezTo>
                <a:cubicBezTo>
                  <a:pt x="827" y="352"/>
                  <a:pt x="828" y="351"/>
                  <a:pt x="828" y="351"/>
                </a:cubicBezTo>
                <a:cubicBezTo>
                  <a:pt x="828" y="352"/>
                  <a:pt x="827" y="352"/>
                  <a:pt x="828" y="352"/>
                </a:cubicBezTo>
                <a:cubicBezTo>
                  <a:pt x="828" y="352"/>
                  <a:pt x="828" y="351"/>
                  <a:pt x="828" y="350"/>
                </a:cubicBezTo>
                <a:cubicBezTo>
                  <a:pt x="829" y="350"/>
                  <a:pt x="828" y="349"/>
                  <a:pt x="829" y="348"/>
                </a:cubicBezTo>
                <a:cubicBezTo>
                  <a:pt x="829" y="349"/>
                  <a:pt x="829" y="349"/>
                  <a:pt x="829" y="349"/>
                </a:cubicBezTo>
                <a:cubicBezTo>
                  <a:pt x="829" y="349"/>
                  <a:pt x="829" y="350"/>
                  <a:pt x="829" y="350"/>
                </a:cubicBezTo>
                <a:cubicBezTo>
                  <a:pt x="829" y="350"/>
                  <a:pt x="830" y="350"/>
                  <a:pt x="829" y="351"/>
                </a:cubicBezTo>
                <a:cubicBezTo>
                  <a:pt x="829" y="351"/>
                  <a:pt x="829" y="350"/>
                  <a:pt x="828" y="350"/>
                </a:cubicBezTo>
                <a:cubicBezTo>
                  <a:pt x="829" y="351"/>
                  <a:pt x="829" y="352"/>
                  <a:pt x="829" y="352"/>
                </a:cubicBezTo>
                <a:cubicBezTo>
                  <a:pt x="830" y="352"/>
                  <a:pt x="829" y="351"/>
                  <a:pt x="830" y="351"/>
                </a:cubicBezTo>
                <a:cubicBezTo>
                  <a:pt x="830" y="351"/>
                  <a:pt x="830" y="352"/>
                  <a:pt x="830" y="352"/>
                </a:cubicBezTo>
                <a:cubicBezTo>
                  <a:pt x="829" y="352"/>
                  <a:pt x="829" y="353"/>
                  <a:pt x="828" y="353"/>
                </a:cubicBezTo>
                <a:cubicBezTo>
                  <a:pt x="828" y="353"/>
                  <a:pt x="828" y="356"/>
                  <a:pt x="827" y="356"/>
                </a:cubicBezTo>
                <a:cubicBezTo>
                  <a:pt x="827" y="356"/>
                  <a:pt x="828" y="356"/>
                  <a:pt x="828" y="356"/>
                </a:cubicBezTo>
                <a:cubicBezTo>
                  <a:pt x="828" y="356"/>
                  <a:pt x="827" y="357"/>
                  <a:pt x="827" y="357"/>
                </a:cubicBezTo>
                <a:cubicBezTo>
                  <a:pt x="827" y="357"/>
                  <a:pt x="827" y="357"/>
                  <a:pt x="827" y="356"/>
                </a:cubicBezTo>
                <a:cubicBezTo>
                  <a:pt x="827" y="356"/>
                  <a:pt x="827" y="355"/>
                  <a:pt x="828" y="354"/>
                </a:cubicBezTo>
                <a:cubicBezTo>
                  <a:pt x="827" y="354"/>
                  <a:pt x="827" y="354"/>
                  <a:pt x="827" y="354"/>
                </a:cubicBezTo>
                <a:cubicBezTo>
                  <a:pt x="827" y="355"/>
                  <a:pt x="826" y="356"/>
                  <a:pt x="826" y="357"/>
                </a:cubicBezTo>
                <a:cubicBezTo>
                  <a:pt x="827" y="357"/>
                  <a:pt x="827" y="357"/>
                  <a:pt x="827" y="357"/>
                </a:cubicBezTo>
                <a:cubicBezTo>
                  <a:pt x="827" y="358"/>
                  <a:pt x="826" y="359"/>
                  <a:pt x="827" y="360"/>
                </a:cubicBezTo>
                <a:cubicBezTo>
                  <a:pt x="826" y="360"/>
                  <a:pt x="825" y="360"/>
                  <a:pt x="826" y="361"/>
                </a:cubicBezTo>
                <a:cubicBezTo>
                  <a:pt x="826" y="361"/>
                  <a:pt x="825" y="361"/>
                  <a:pt x="825" y="361"/>
                </a:cubicBezTo>
                <a:cubicBezTo>
                  <a:pt x="825" y="360"/>
                  <a:pt x="826" y="361"/>
                  <a:pt x="825" y="360"/>
                </a:cubicBezTo>
                <a:cubicBezTo>
                  <a:pt x="824" y="361"/>
                  <a:pt x="825" y="359"/>
                  <a:pt x="825" y="359"/>
                </a:cubicBezTo>
                <a:cubicBezTo>
                  <a:pt x="825" y="360"/>
                  <a:pt x="825" y="360"/>
                  <a:pt x="825" y="361"/>
                </a:cubicBezTo>
                <a:cubicBezTo>
                  <a:pt x="825" y="361"/>
                  <a:pt x="825" y="362"/>
                  <a:pt x="825" y="362"/>
                </a:cubicBezTo>
                <a:cubicBezTo>
                  <a:pt x="825" y="362"/>
                  <a:pt x="824" y="362"/>
                  <a:pt x="825" y="363"/>
                </a:cubicBezTo>
                <a:cubicBezTo>
                  <a:pt x="824" y="363"/>
                  <a:pt x="824" y="363"/>
                  <a:pt x="824" y="363"/>
                </a:cubicBezTo>
                <a:cubicBezTo>
                  <a:pt x="823" y="363"/>
                  <a:pt x="824" y="361"/>
                  <a:pt x="824" y="362"/>
                </a:cubicBezTo>
                <a:cubicBezTo>
                  <a:pt x="825" y="360"/>
                  <a:pt x="824" y="358"/>
                  <a:pt x="825" y="357"/>
                </a:cubicBezTo>
                <a:cubicBezTo>
                  <a:pt x="824" y="357"/>
                  <a:pt x="825" y="358"/>
                  <a:pt x="824" y="358"/>
                </a:cubicBezTo>
                <a:cubicBezTo>
                  <a:pt x="824" y="359"/>
                  <a:pt x="824" y="359"/>
                  <a:pt x="824" y="359"/>
                </a:cubicBezTo>
                <a:cubicBezTo>
                  <a:pt x="824" y="360"/>
                  <a:pt x="824" y="360"/>
                  <a:pt x="824" y="359"/>
                </a:cubicBezTo>
                <a:cubicBezTo>
                  <a:pt x="824" y="360"/>
                  <a:pt x="823" y="360"/>
                  <a:pt x="824" y="360"/>
                </a:cubicBezTo>
                <a:cubicBezTo>
                  <a:pt x="823" y="361"/>
                  <a:pt x="823" y="359"/>
                  <a:pt x="823" y="359"/>
                </a:cubicBezTo>
                <a:cubicBezTo>
                  <a:pt x="823" y="360"/>
                  <a:pt x="822" y="360"/>
                  <a:pt x="822" y="361"/>
                </a:cubicBezTo>
                <a:cubicBezTo>
                  <a:pt x="822" y="361"/>
                  <a:pt x="823" y="361"/>
                  <a:pt x="823" y="361"/>
                </a:cubicBezTo>
                <a:cubicBezTo>
                  <a:pt x="823" y="361"/>
                  <a:pt x="823" y="361"/>
                  <a:pt x="823" y="360"/>
                </a:cubicBezTo>
                <a:cubicBezTo>
                  <a:pt x="823" y="360"/>
                  <a:pt x="824" y="361"/>
                  <a:pt x="823" y="361"/>
                </a:cubicBezTo>
                <a:cubicBezTo>
                  <a:pt x="823" y="361"/>
                  <a:pt x="823" y="360"/>
                  <a:pt x="823" y="361"/>
                </a:cubicBezTo>
                <a:cubicBezTo>
                  <a:pt x="823" y="361"/>
                  <a:pt x="823" y="361"/>
                  <a:pt x="823" y="362"/>
                </a:cubicBezTo>
                <a:cubicBezTo>
                  <a:pt x="823" y="362"/>
                  <a:pt x="822" y="363"/>
                  <a:pt x="823" y="363"/>
                </a:cubicBezTo>
                <a:cubicBezTo>
                  <a:pt x="823" y="363"/>
                  <a:pt x="823" y="362"/>
                  <a:pt x="823" y="362"/>
                </a:cubicBezTo>
                <a:cubicBezTo>
                  <a:pt x="824" y="363"/>
                  <a:pt x="823" y="363"/>
                  <a:pt x="824" y="363"/>
                </a:cubicBezTo>
                <a:cubicBezTo>
                  <a:pt x="823" y="363"/>
                  <a:pt x="822" y="365"/>
                  <a:pt x="823" y="366"/>
                </a:cubicBezTo>
                <a:cubicBezTo>
                  <a:pt x="822" y="366"/>
                  <a:pt x="822" y="366"/>
                  <a:pt x="822" y="366"/>
                </a:cubicBezTo>
                <a:cubicBezTo>
                  <a:pt x="822" y="367"/>
                  <a:pt x="822" y="367"/>
                  <a:pt x="822" y="367"/>
                </a:cubicBezTo>
                <a:cubicBezTo>
                  <a:pt x="822" y="367"/>
                  <a:pt x="822" y="368"/>
                  <a:pt x="822" y="368"/>
                </a:cubicBezTo>
                <a:cubicBezTo>
                  <a:pt x="822" y="368"/>
                  <a:pt x="822" y="369"/>
                  <a:pt x="822" y="369"/>
                </a:cubicBezTo>
                <a:cubicBezTo>
                  <a:pt x="822" y="368"/>
                  <a:pt x="821" y="367"/>
                  <a:pt x="821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1" y="366"/>
                  <a:pt x="821" y="365"/>
                  <a:pt x="821" y="365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1" y="366"/>
                  <a:pt x="821" y="367"/>
                  <a:pt x="821" y="367"/>
                </a:cubicBezTo>
                <a:cubicBezTo>
                  <a:pt x="820" y="367"/>
                  <a:pt x="820" y="367"/>
                  <a:pt x="820" y="367"/>
                </a:cubicBezTo>
                <a:cubicBezTo>
                  <a:pt x="820" y="368"/>
                  <a:pt x="819" y="368"/>
                  <a:pt x="819" y="368"/>
                </a:cubicBezTo>
                <a:cubicBezTo>
                  <a:pt x="819" y="369"/>
                  <a:pt x="820" y="369"/>
                  <a:pt x="820" y="369"/>
                </a:cubicBezTo>
                <a:cubicBezTo>
                  <a:pt x="820" y="369"/>
                  <a:pt x="820" y="368"/>
                  <a:pt x="820" y="369"/>
                </a:cubicBezTo>
                <a:cubicBezTo>
                  <a:pt x="820" y="369"/>
                  <a:pt x="820" y="370"/>
                  <a:pt x="820" y="370"/>
                </a:cubicBezTo>
                <a:cubicBezTo>
                  <a:pt x="820" y="369"/>
                  <a:pt x="820" y="369"/>
                  <a:pt x="821" y="369"/>
                </a:cubicBezTo>
                <a:cubicBezTo>
                  <a:pt x="821" y="371"/>
                  <a:pt x="820" y="371"/>
                  <a:pt x="821" y="372"/>
                </a:cubicBezTo>
                <a:cubicBezTo>
                  <a:pt x="821" y="372"/>
                  <a:pt x="820" y="371"/>
                  <a:pt x="820" y="371"/>
                </a:cubicBezTo>
                <a:cubicBezTo>
                  <a:pt x="820" y="372"/>
                  <a:pt x="820" y="373"/>
                  <a:pt x="820" y="374"/>
                </a:cubicBezTo>
                <a:cubicBezTo>
                  <a:pt x="819" y="374"/>
                  <a:pt x="820" y="375"/>
                  <a:pt x="820" y="376"/>
                </a:cubicBezTo>
                <a:cubicBezTo>
                  <a:pt x="820" y="376"/>
                  <a:pt x="819" y="376"/>
                  <a:pt x="819" y="377"/>
                </a:cubicBezTo>
                <a:cubicBezTo>
                  <a:pt x="819" y="377"/>
                  <a:pt x="819" y="377"/>
                  <a:pt x="819" y="377"/>
                </a:cubicBezTo>
                <a:cubicBezTo>
                  <a:pt x="819" y="378"/>
                  <a:pt x="818" y="379"/>
                  <a:pt x="818" y="380"/>
                </a:cubicBezTo>
                <a:cubicBezTo>
                  <a:pt x="818" y="379"/>
                  <a:pt x="818" y="379"/>
                  <a:pt x="818" y="379"/>
                </a:cubicBezTo>
                <a:cubicBezTo>
                  <a:pt x="817" y="379"/>
                  <a:pt x="818" y="380"/>
                  <a:pt x="818" y="380"/>
                </a:cubicBezTo>
                <a:cubicBezTo>
                  <a:pt x="818" y="380"/>
                  <a:pt x="818" y="380"/>
                  <a:pt x="817" y="380"/>
                </a:cubicBezTo>
                <a:cubicBezTo>
                  <a:pt x="818" y="381"/>
                  <a:pt x="817" y="380"/>
                  <a:pt x="817" y="380"/>
                </a:cubicBezTo>
                <a:cubicBezTo>
                  <a:pt x="817" y="381"/>
                  <a:pt x="817" y="381"/>
                  <a:pt x="818" y="381"/>
                </a:cubicBezTo>
                <a:cubicBezTo>
                  <a:pt x="817" y="382"/>
                  <a:pt x="817" y="384"/>
                  <a:pt x="817" y="384"/>
                </a:cubicBezTo>
                <a:cubicBezTo>
                  <a:pt x="817" y="384"/>
                  <a:pt x="817" y="383"/>
                  <a:pt x="817" y="383"/>
                </a:cubicBezTo>
                <a:cubicBezTo>
                  <a:pt x="817" y="385"/>
                  <a:pt x="817" y="385"/>
                  <a:pt x="816" y="384"/>
                </a:cubicBezTo>
                <a:cubicBezTo>
                  <a:pt x="816" y="386"/>
                  <a:pt x="816" y="388"/>
                  <a:pt x="815" y="387"/>
                </a:cubicBezTo>
                <a:cubicBezTo>
                  <a:pt x="815" y="388"/>
                  <a:pt x="815" y="388"/>
                  <a:pt x="815" y="389"/>
                </a:cubicBezTo>
                <a:cubicBezTo>
                  <a:pt x="815" y="389"/>
                  <a:pt x="815" y="389"/>
                  <a:pt x="815" y="390"/>
                </a:cubicBezTo>
                <a:cubicBezTo>
                  <a:pt x="815" y="390"/>
                  <a:pt x="815" y="390"/>
                  <a:pt x="815" y="391"/>
                </a:cubicBezTo>
                <a:cubicBezTo>
                  <a:pt x="814" y="390"/>
                  <a:pt x="815" y="389"/>
                  <a:pt x="815" y="389"/>
                </a:cubicBezTo>
                <a:cubicBezTo>
                  <a:pt x="814" y="389"/>
                  <a:pt x="814" y="387"/>
                  <a:pt x="814" y="387"/>
                </a:cubicBezTo>
                <a:cubicBezTo>
                  <a:pt x="814" y="387"/>
                  <a:pt x="814" y="387"/>
                  <a:pt x="814" y="389"/>
                </a:cubicBezTo>
                <a:cubicBezTo>
                  <a:pt x="814" y="389"/>
                  <a:pt x="813" y="389"/>
                  <a:pt x="813" y="391"/>
                </a:cubicBezTo>
                <a:cubicBezTo>
                  <a:pt x="813" y="391"/>
                  <a:pt x="813" y="390"/>
                  <a:pt x="813" y="391"/>
                </a:cubicBezTo>
                <a:cubicBezTo>
                  <a:pt x="813" y="391"/>
                  <a:pt x="813" y="391"/>
                  <a:pt x="813" y="391"/>
                </a:cubicBezTo>
                <a:cubicBezTo>
                  <a:pt x="812" y="391"/>
                  <a:pt x="812" y="395"/>
                  <a:pt x="811" y="395"/>
                </a:cubicBezTo>
                <a:cubicBezTo>
                  <a:pt x="812" y="396"/>
                  <a:pt x="812" y="395"/>
                  <a:pt x="812" y="396"/>
                </a:cubicBezTo>
                <a:cubicBezTo>
                  <a:pt x="812" y="395"/>
                  <a:pt x="813" y="396"/>
                  <a:pt x="812" y="395"/>
                </a:cubicBezTo>
                <a:cubicBezTo>
                  <a:pt x="812" y="395"/>
                  <a:pt x="812" y="395"/>
                  <a:pt x="812" y="395"/>
                </a:cubicBezTo>
                <a:cubicBezTo>
                  <a:pt x="812" y="393"/>
                  <a:pt x="813" y="393"/>
                  <a:pt x="813" y="392"/>
                </a:cubicBezTo>
                <a:cubicBezTo>
                  <a:pt x="813" y="393"/>
                  <a:pt x="813" y="393"/>
                  <a:pt x="813" y="393"/>
                </a:cubicBezTo>
                <a:cubicBezTo>
                  <a:pt x="814" y="394"/>
                  <a:pt x="813" y="394"/>
                  <a:pt x="813" y="394"/>
                </a:cubicBezTo>
                <a:cubicBezTo>
                  <a:pt x="813" y="395"/>
                  <a:pt x="813" y="397"/>
                  <a:pt x="813" y="397"/>
                </a:cubicBezTo>
                <a:cubicBezTo>
                  <a:pt x="813" y="397"/>
                  <a:pt x="812" y="396"/>
                  <a:pt x="812" y="396"/>
                </a:cubicBezTo>
                <a:cubicBezTo>
                  <a:pt x="812" y="396"/>
                  <a:pt x="812" y="397"/>
                  <a:pt x="812" y="398"/>
                </a:cubicBezTo>
                <a:cubicBezTo>
                  <a:pt x="812" y="398"/>
                  <a:pt x="812" y="398"/>
                  <a:pt x="812" y="398"/>
                </a:cubicBezTo>
                <a:cubicBezTo>
                  <a:pt x="812" y="399"/>
                  <a:pt x="812" y="401"/>
                  <a:pt x="811" y="402"/>
                </a:cubicBezTo>
                <a:cubicBezTo>
                  <a:pt x="811" y="402"/>
                  <a:pt x="811" y="401"/>
                  <a:pt x="811" y="401"/>
                </a:cubicBezTo>
                <a:cubicBezTo>
                  <a:pt x="811" y="402"/>
                  <a:pt x="811" y="402"/>
                  <a:pt x="811" y="402"/>
                </a:cubicBezTo>
                <a:cubicBezTo>
                  <a:pt x="811" y="402"/>
                  <a:pt x="811" y="402"/>
                  <a:pt x="811" y="402"/>
                </a:cubicBezTo>
                <a:cubicBezTo>
                  <a:pt x="811" y="402"/>
                  <a:pt x="811" y="402"/>
                  <a:pt x="810" y="401"/>
                </a:cubicBezTo>
                <a:cubicBezTo>
                  <a:pt x="810" y="402"/>
                  <a:pt x="810" y="401"/>
                  <a:pt x="810" y="401"/>
                </a:cubicBezTo>
                <a:cubicBezTo>
                  <a:pt x="810" y="402"/>
                  <a:pt x="810" y="402"/>
                  <a:pt x="810" y="402"/>
                </a:cubicBezTo>
                <a:cubicBezTo>
                  <a:pt x="810" y="402"/>
                  <a:pt x="810" y="402"/>
                  <a:pt x="809" y="401"/>
                </a:cubicBezTo>
                <a:cubicBezTo>
                  <a:pt x="810" y="401"/>
                  <a:pt x="810" y="401"/>
                  <a:pt x="809" y="401"/>
                </a:cubicBezTo>
                <a:cubicBezTo>
                  <a:pt x="809" y="401"/>
                  <a:pt x="809" y="400"/>
                  <a:pt x="809" y="401"/>
                </a:cubicBezTo>
                <a:cubicBezTo>
                  <a:pt x="809" y="401"/>
                  <a:pt x="809" y="402"/>
                  <a:pt x="809" y="402"/>
                </a:cubicBezTo>
                <a:cubicBezTo>
                  <a:pt x="808" y="400"/>
                  <a:pt x="808" y="401"/>
                  <a:pt x="807" y="400"/>
                </a:cubicBezTo>
                <a:cubicBezTo>
                  <a:pt x="807" y="400"/>
                  <a:pt x="807" y="400"/>
                  <a:pt x="807" y="399"/>
                </a:cubicBezTo>
                <a:cubicBezTo>
                  <a:pt x="806" y="397"/>
                  <a:pt x="804" y="397"/>
                  <a:pt x="802" y="394"/>
                </a:cubicBezTo>
                <a:cubicBezTo>
                  <a:pt x="802" y="394"/>
                  <a:pt x="802" y="395"/>
                  <a:pt x="802" y="395"/>
                </a:cubicBezTo>
                <a:cubicBezTo>
                  <a:pt x="801" y="394"/>
                  <a:pt x="802" y="395"/>
                  <a:pt x="801" y="394"/>
                </a:cubicBezTo>
                <a:cubicBezTo>
                  <a:pt x="801" y="393"/>
                  <a:pt x="802" y="394"/>
                  <a:pt x="801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0" y="393"/>
                  <a:pt x="800" y="392"/>
                  <a:pt x="799" y="392"/>
                </a:cubicBezTo>
                <a:cubicBezTo>
                  <a:pt x="799" y="393"/>
                  <a:pt x="800" y="393"/>
                  <a:pt x="799" y="393"/>
                </a:cubicBezTo>
                <a:cubicBezTo>
                  <a:pt x="799" y="393"/>
                  <a:pt x="799" y="393"/>
                  <a:pt x="799" y="393"/>
                </a:cubicBezTo>
                <a:cubicBezTo>
                  <a:pt x="798" y="392"/>
                  <a:pt x="798" y="392"/>
                  <a:pt x="797" y="391"/>
                </a:cubicBezTo>
                <a:cubicBezTo>
                  <a:pt x="797" y="391"/>
                  <a:pt x="798" y="392"/>
                  <a:pt x="798" y="392"/>
                </a:cubicBezTo>
                <a:cubicBezTo>
                  <a:pt x="798" y="391"/>
                  <a:pt x="798" y="391"/>
                  <a:pt x="798" y="391"/>
                </a:cubicBezTo>
                <a:cubicBezTo>
                  <a:pt x="797" y="391"/>
                  <a:pt x="796" y="390"/>
                  <a:pt x="796" y="389"/>
                </a:cubicBezTo>
                <a:cubicBezTo>
                  <a:pt x="796" y="390"/>
                  <a:pt x="797" y="391"/>
                  <a:pt x="797" y="391"/>
                </a:cubicBezTo>
                <a:cubicBezTo>
                  <a:pt x="797" y="391"/>
                  <a:pt x="797" y="391"/>
                  <a:pt x="797" y="392"/>
                </a:cubicBezTo>
                <a:cubicBezTo>
                  <a:pt x="796" y="390"/>
                  <a:pt x="797" y="391"/>
                  <a:pt x="796" y="391"/>
                </a:cubicBezTo>
                <a:cubicBezTo>
                  <a:pt x="796" y="390"/>
                  <a:pt x="795" y="389"/>
                  <a:pt x="795" y="389"/>
                </a:cubicBezTo>
                <a:cubicBezTo>
                  <a:pt x="795" y="390"/>
                  <a:pt x="795" y="390"/>
                  <a:pt x="795" y="390"/>
                </a:cubicBezTo>
                <a:cubicBezTo>
                  <a:pt x="795" y="390"/>
                  <a:pt x="795" y="390"/>
                  <a:pt x="794" y="389"/>
                </a:cubicBezTo>
                <a:cubicBezTo>
                  <a:pt x="794" y="389"/>
                  <a:pt x="794" y="389"/>
                  <a:pt x="793" y="388"/>
                </a:cubicBezTo>
                <a:cubicBezTo>
                  <a:pt x="793" y="388"/>
                  <a:pt x="792" y="387"/>
                  <a:pt x="791" y="387"/>
                </a:cubicBezTo>
                <a:cubicBezTo>
                  <a:pt x="790" y="386"/>
                  <a:pt x="791" y="387"/>
                  <a:pt x="790" y="387"/>
                </a:cubicBezTo>
                <a:cubicBezTo>
                  <a:pt x="790" y="386"/>
                  <a:pt x="790" y="386"/>
                  <a:pt x="790" y="385"/>
                </a:cubicBezTo>
                <a:cubicBezTo>
                  <a:pt x="789" y="386"/>
                  <a:pt x="788" y="384"/>
                  <a:pt x="787" y="385"/>
                </a:cubicBezTo>
                <a:cubicBezTo>
                  <a:pt x="787" y="384"/>
                  <a:pt x="786" y="385"/>
                  <a:pt x="786" y="384"/>
                </a:cubicBezTo>
                <a:cubicBezTo>
                  <a:pt x="787" y="383"/>
                  <a:pt x="784" y="382"/>
                  <a:pt x="783" y="382"/>
                </a:cubicBezTo>
                <a:cubicBezTo>
                  <a:pt x="783" y="381"/>
                  <a:pt x="784" y="382"/>
                  <a:pt x="784" y="382"/>
                </a:cubicBezTo>
                <a:cubicBezTo>
                  <a:pt x="784" y="381"/>
                  <a:pt x="784" y="381"/>
                  <a:pt x="783" y="380"/>
                </a:cubicBezTo>
                <a:cubicBezTo>
                  <a:pt x="783" y="381"/>
                  <a:pt x="783" y="381"/>
                  <a:pt x="783" y="380"/>
                </a:cubicBezTo>
                <a:cubicBezTo>
                  <a:pt x="783" y="381"/>
                  <a:pt x="783" y="381"/>
                  <a:pt x="782" y="381"/>
                </a:cubicBezTo>
                <a:cubicBezTo>
                  <a:pt x="782" y="380"/>
                  <a:pt x="783" y="381"/>
                  <a:pt x="783" y="380"/>
                </a:cubicBezTo>
                <a:cubicBezTo>
                  <a:pt x="782" y="379"/>
                  <a:pt x="782" y="379"/>
                  <a:pt x="782" y="378"/>
                </a:cubicBezTo>
                <a:cubicBezTo>
                  <a:pt x="782" y="379"/>
                  <a:pt x="782" y="379"/>
                  <a:pt x="781" y="379"/>
                </a:cubicBezTo>
                <a:cubicBezTo>
                  <a:pt x="781" y="379"/>
                  <a:pt x="780" y="378"/>
                  <a:pt x="780" y="377"/>
                </a:cubicBezTo>
                <a:cubicBezTo>
                  <a:pt x="780" y="378"/>
                  <a:pt x="781" y="379"/>
                  <a:pt x="781" y="380"/>
                </a:cubicBezTo>
                <a:cubicBezTo>
                  <a:pt x="780" y="379"/>
                  <a:pt x="780" y="377"/>
                  <a:pt x="779" y="378"/>
                </a:cubicBezTo>
                <a:cubicBezTo>
                  <a:pt x="780" y="379"/>
                  <a:pt x="779" y="379"/>
                  <a:pt x="780" y="381"/>
                </a:cubicBezTo>
                <a:cubicBezTo>
                  <a:pt x="780" y="380"/>
                  <a:pt x="779" y="380"/>
                  <a:pt x="779" y="379"/>
                </a:cubicBezTo>
                <a:cubicBezTo>
                  <a:pt x="779" y="379"/>
                  <a:pt x="779" y="379"/>
                  <a:pt x="779" y="379"/>
                </a:cubicBezTo>
                <a:cubicBezTo>
                  <a:pt x="779" y="378"/>
                  <a:pt x="779" y="378"/>
                  <a:pt x="778" y="377"/>
                </a:cubicBezTo>
                <a:cubicBezTo>
                  <a:pt x="778" y="377"/>
                  <a:pt x="779" y="377"/>
                  <a:pt x="778" y="376"/>
                </a:cubicBezTo>
                <a:cubicBezTo>
                  <a:pt x="778" y="376"/>
                  <a:pt x="778" y="376"/>
                  <a:pt x="778" y="376"/>
                </a:cubicBezTo>
                <a:cubicBezTo>
                  <a:pt x="778" y="376"/>
                  <a:pt x="778" y="376"/>
                  <a:pt x="778" y="376"/>
                </a:cubicBezTo>
                <a:cubicBezTo>
                  <a:pt x="777" y="376"/>
                  <a:pt x="777" y="375"/>
                  <a:pt x="776" y="376"/>
                </a:cubicBezTo>
                <a:cubicBezTo>
                  <a:pt x="776" y="375"/>
                  <a:pt x="775" y="374"/>
                  <a:pt x="775" y="375"/>
                </a:cubicBezTo>
                <a:cubicBezTo>
                  <a:pt x="775" y="374"/>
                  <a:pt x="775" y="374"/>
                  <a:pt x="775" y="374"/>
                </a:cubicBezTo>
                <a:cubicBezTo>
                  <a:pt x="774" y="375"/>
                  <a:pt x="774" y="374"/>
                  <a:pt x="774" y="374"/>
                </a:cubicBezTo>
                <a:cubicBezTo>
                  <a:pt x="773" y="373"/>
                  <a:pt x="774" y="373"/>
                  <a:pt x="773" y="373"/>
                </a:cubicBezTo>
                <a:cubicBezTo>
                  <a:pt x="773" y="373"/>
                  <a:pt x="772" y="373"/>
                  <a:pt x="772" y="372"/>
                </a:cubicBezTo>
                <a:cubicBezTo>
                  <a:pt x="772" y="372"/>
                  <a:pt x="773" y="373"/>
                  <a:pt x="773" y="372"/>
                </a:cubicBezTo>
                <a:cubicBezTo>
                  <a:pt x="772" y="372"/>
                  <a:pt x="772" y="371"/>
                  <a:pt x="772" y="371"/>
                </a:cubicBezTo>
                <a:cubicBezTo>
                  <a:pt x="771" y="371"/>
                  <a:pt x="771" y="371"/>
                  <a:pt x="770" y="371"/>
                </a:cubicBezTo>
                <a:cubicBezTo>
                  <a:pt x="770" y="370"/>
                  <a:pt x="768" y="371"/>
                  <a:pt x="767" y="369"/>
                </a:cubicBezTo>
                <a:cubicBezTo>
                  <a:pt x="767" y="369"/>
                  <a:pt x="767" y="369"/>
                  <a:pt x="767" y="369"/>
                </a:cubicBezTo>
                <a:cubicBezTo>
                  <a:pt x="766" y="368"/>
                  <a:pt x="767" y="368"/>
                  <a:pt x="766" y="367"/>
                </a:cubicBezTo>
                <a:cubicBezTo>
                  <a:pt x="766" y="367"/>
                  <a:pt x="766" y="368"/>
                  <a:pt x="766" y="368"/>
                </a:cubicBezTo>
                <a:cubicBezTo>
                  <a:pt x="765" y="368"/>
                  <a:pt x="765" y="367"/>
                  <a:pt x="764" y="367"/>
                </a:cubicBezTo>
                <a:cubicBezTo>
                  <a:pt x="764" y="366"/>
                  <a:pt x="764" y="367"/>
                  <a:pt x="764" y="367"/>
                </a:cubicBezTo>
                <a:cubicBezTo>
                  <a:pt x="764" y="366"/>
                  <a:pt x="763" y="365"/>
                  <a:pt x="762" y="366"/>
                </a:cubicBezTo>
                <a:cubicBezTo>
                  <a:pt x="762" y="365"/>
                  <a:pt x="762" y="365"/>
                  <a:pt x="761" y="365"/>
                </a:cubicBezTo>
                <a:cubicBezTo>
                  <a:pt x="761" y="364"/>
                  <a:pt x="761" y="364"/>
                  <a:pt x="761" y="364"/>
                </a:cubicBezTo>
                <a:cubicBezTo>
                  <a:pt x="760" y="364"/>
                  <a:pt x="761" y="363"/>
                  <a:pt x="760" y="364"/>
                </a:cubicBezTo>
                <a:cubicBezTo>
                  <a:pt x="760" y="364"/>
                  <a:pt x="760" y="364"/>
                  <a:pt x="760" y="364"/>
                </a:cubicBezTo>
                <a:cubicBezTo>
                  <a:pt x="760" y="364"/>
                  <a:pt x="760" y="364"/>
                  <a:pt x="760" y="363"/>
                </a:cubicBezTo>
                <a:cubicBezTo>
                  <a:pt x="760" y="363"/>
                  <a:pt x="760" y="363"/>
                  <a:pt x="760" y="363"/>
                </a:cubicBezTo>
                <a:cubicBezTo>
                  <a:pt x="760" y="363"/>
                  <a:pt x="760" y="363"/>
                  <a:pt x="759" y="363"/>
                </a:cubicBezTo>
                <a:cubicBezTo>
                  <a:pt x="759" y="363"/>
                  <a:pt x="760" y="363"/>
                  <a:pt x="760" y="363"/>
                </a:cubicBezTo>
                <a:cubicBezTo>
                  <a:pt x="759" y="363"/>
                  <a:pt x="759" y="363"/>
                  <a:pt x="759" y="364"/>
                </a:cubicBezTo>
                <a:cubicBezTo>
                  <a:pt x="759" y="363"/>
                  <a:pt x="759" y="364"/>
                  <a:pt x="759" y="363"/>
                </a:cubicBezTo>
                <a:cubicBezTo>
                  <a:pt x="759" y="363"/>
                  <a:pt x="759" y="363"/>
                  <a:pt x="759" y="363"/>
                </a:cubicBezTo>
                <a:cubicBezTo>
                  <a:pt x="759" y="363"/>
                  <a:pt x="759" y="363"/>
                  <a:pt x="759" y="363"/>
                </a:cubicBezTo>
                <a:cubicBezTo>
                  <a:pt x="759" y="362"/>
                  <a:pt x="759" y="362"/>
                  <a:pt x="758" y="362"/>
                </a:cubicBezTo>
                <a:cubicBezTo>
                  <a:pt x="758" y="363"/>
                  <a:pt x="759" y="362"/>
                  <a:pt x="759" y="363"/>
                </a:cubicBezTo>
                <a:cubicBezTo>
                  <a:pt x="758" y="363"/>
                  <a:pt x="758" y="362"/>
                  <a:pt x="757" y="363"/>
                </a:cubicBezTo>
                <a:cubicBezTo>
                  <a:pt x="758" y="363"/>
                  <a:pt x="757" y="363"/>
                  <a:pt x="758" y="362"/>
                </a:cubicBezTo>
                <a:cubicBezTo>
                  <a:pt x="758" y="362"/>
                  <a:pt x="758" y="362"/>
                  <a:pt x="758" y="362"/>
                </a:cubicBezTo>
                <a:cubicBezTo>
                  <a:pt x="758" y="362"/>
                  <a:pt x="758" y="361"/>
                  <a:pt x="757" y="361"/>
                </a:cubicBezTo>
                <a:cubicBezTo>
                  <a:pt x="758" y="361"/>
                  <a:pt x="758" y="362"/>
                  <a:pt x="757" y="362"/>
                </a:cubicBezTo>
                <a:cubicBezTo>
                  <a:pt x="757" y="362"/>
                  <a:pt x="757" y="362"/>
                  <a:pt x="756" y="362"/>
                </a:cubicBezTo>
                <a:cubicBezTo>
                  <a:pt x="756" y="361"/>
                  <a:pt x="755" y="362"/>
                  <a:pt x="755" y="361"/>
                </a:cubicBezTo>
                <a:cubicBezTo>
                  <a:pt x="755" y="361"/>
                  <a:pt x="755" y="361"/>
                  <a:pt x="754" y="361"/>
                </a:cubicBezTo>
                <a:cubicBezTo>
                  <a:pt x="755" y="360"/>
                  <a:pt x="754" y="361"/>
                  <a:pt x="754" y="360"/>
                </a:cubicBezTo>
                <a:cubicBezTo>
                  <a:pt x="754" y="360"/>
                  <a:pt x="754" y="360"/>
                  <a:pt x="755" y="360"/>
                </a:cubicBezTo>
                <a:cubicBezTo>
                  <a:pt x="754" y="359"/>
                  <a:pt x="755" y="360"/>
                  <a:pt x="755" y="360"/>
                </a:cubicBezTo>
                <a:cubicBezTo>
                  <a:pt x="755" y="359"/>
                  <a:pt x="755" y="359"/>
                  <a:pt x="755" y="359"/>
                </a:cubicBezTo>
                <a:cubicBezTo>
                  <a:pt x="754" y="360"/>
                  <a:pt x="754" y="359"/>
                  <a:pt x="753" y="360"/>
                </a:cubicBezTo>
                <a:cubicBezTo>
                  <a:pt x="753" y="359"/>
                  <a:pt x="753" y="359"/>
                  <a:pt x="754" y="359"/>
                </a:cubicBezTo>
                <a:cubicBezTo>
                  <a:pt x="754" y="359"/>
                  <a:pt x="754" y="359"/>
                  <a:pt x="754" y="359"/>
                </a:cubicBezTo>
                <a:cubicBezTo>
                  <a:pt x="754" y="359"/>
                  <a:pt x="753" y="359"/>
                  <a:pt x="753" y="358"/>
                </a:cubicBezTo>
                <a:cubicBezTo>
                  <a:pt x="753" y="358"/>
                  <a:pt x="752" y="358"/>
                  <a:pt x="752" y="357"/>
                </a:cubicBezTo>
                <a:cubicBezTo>
                  <a:pt x="752" y="357"/>
                  <a:pt x="751" y="358"/>
                  <a:pt x="751" y="357"/>
                </a:cubicBezTo>
                <a:cubicBezTo>
                  <a:pt x="751" y="357"/>
                  <a:pt x="751" y="357"/>
                  <a:pt x="752" y="357"/>
                </a:cubicBezTo>
                <a:cubicBezTo>
                  <a:pt x="751" y="357"/>
                  <a:pt x="750" y="356"/>
                  <a:pt x="750" y="356"/>
                </a:cubicBezTo>
                <a:cubicBezTo>
                  <a:pt x="749" y="357"/>
                  <a:pt x="750" y="356"/>
                  <a:pt x="750" y="356"/>
                </a:cubicBezTo>
                <a:cubicBezTo>
                  <a:pt x="749" y="357"/>
                  <a:pt x="749" y="357"/>
                  <a:pt x="749" y="357"/>
                </a:cubicBezTo>
                <a:cubicBezTo>
                  <a:pt x="749" y="356"/>
                  <a:pt x="749" y="356"/>
                  <a:pt x="749" y="356"/>
                </a:cubicBezTo>
                <a:cubicBezTo>
                  <a:pt x="748" y="356"/>
                  <a:pt x="748" y="356"/>
                  <a:pt x="747" y="356"/>
                </a:cubicBezTo>
                <a:cubicBezTo>
                  <a:pt x="747" y="355"/>
                  <a:pt x="748" y="355"/>
                  <a:pt x="747" y="355"/>
                </a:cubicBezTo>
                <a:cubicBezTo>
                  <a:pt x="747" y="355"/>
                  <a:pt x="748" y="356"/>
                  <a:pt x="747" y="356"/>
                </a:cubicBezTo>
                <a:cubicBezTo>
                  <a:pt x="747" y="356"/>
                  <a:pt x="747" y="354"/>
                  <a:pt x="746" y="354"/>
                </a:cubicBezTo>
                <a:cubicBezTo>
                  <a:pt x="746" y="355"/>
                  <a:pt x="746" y="355"/>
                  <a:pt x="746" y="355"/>
                </a:cubicBezTo>
                <a:cubicBezTo>
                  <a:pt x="746" y="354"/>
                  <a:pt x="746" y="354"/>
                  <a:pt x="746" y="354"/>
                </a:cubicBezTo>
                <a:cubicBezTo>
                  <a:pt x="745" y="354"/>
                  <a:pt x="745" y="354"/>
                  <a:pt x="745" y="354"/>
                </a:cubicBezTo>
                <a:cubicBezTo>
                  <a:pt x="745" y="354"/>
                  <a:pt x="745" y="354"/>
                  <a:pt x="745" y="354"/>
                </a:cubicBezTo>
                <a:cubicBezTo>
                  <a:pt x="744" y="354"/>
                  <a:pt x="745" y="354"/>
                  <a:pt x="745" y="354"/>
                </a:cubicBezTo>
                <a:cubicBezTo>
                  <a:pt x="744" y="354"/>
                  <a:pt x="744" y="354"/>
                  <a:pt x="744" y="353"/>
                </a:cubicBezTo>
                <a:cubicBezTo>
                  <a:pt x="743" y="353"/>
                  <a:pt x="743" y="354"/>
                  <a:pt x="743" y="354"/>
                </a:cubicBezTo>
                <a:cubicBezTo>
                  <a:pt x="743" y="353"/>
                  <a:pt x="743" y="353"/>
                  <a:pt x="742" y="353"/>
                </a:cubicBezTo>
                <a:cubicBezTo>
                  <a:pt x="743" y="353"/>
                  <a:pt x="743" y="353"/>
                  <a:pt x="743" y="353"/>
                </a:cubicBezTo>
                <a:cubicBezTo>
                  <a:pt x="742" y="352"/>
                  <a:pt x="741" y="352"/>
                  <a:pt x="739" y="351"/>
                </a:cubicBezTo>
                <a:cubicBezTo>
                  <a:pt x="739" y="351"/>
                  <a:pt x="739" y="351"/>
                  <a:pt x="739" y="351"/>
                </a:cubicBezTo>
                <a:cubicBezTo>
                  <a:pt x="739" y="351"/>
                  <a:pt x="739" y="351"/>
                  <a:pt x="739" y="351"/>
                </a:cubicBezTo>
                <a:cubicBezTo>
                  <a:pt x="739" y="351"/>
                  <a:pt x="739" y="351"/>
                  <a:pt x="739" y="350"/>
                </a:cubicBezTo>
                <a:cubicBezTo>
                  <a:pt x="739" y="350"/>
                  <a:pt x="739" y="350"/>
                  <a:pt x="738" y="350"/>
                </a:cubicBezTo>
                <a:cubicBezTo>
                  <a:pt x="738" y="350"/>
                  <a:pt x="738" y="350"/>
                  <a:pt x="738" y="349"/>
                </a:cubicBezTo>
                <a:cubicBezTo>
                  <a:pt x="737" y="350"/>
                  <a:pt x="737" y="349"/>
                  <a:pt x="737" y="349"/>
                </a:cubicBezTo>
                <a:cubicBezTo>
                  <a:pt x="737" y="349"/>
                  <a:pt x="737" y="349"/>
                  <a:pt x="737" y="349"/>
                </a:cubicBezTo>
                <a:cubicBezTo>
                  <a:pt x="737" y="349"/>
                  <a:pt x="737" y="349"/>
                  <a:pt x="737" y="350"/>
                </a:cubicBezTo>
                <a:cubicBezTo>
                  <a:pt x="737" y="350"/>
                  <a:pt x="736" y="350"/>
                  <a:pt x="736" y="350"/>
                </a:cubicBezTo>
                <a:cubicBezTo>
                  <a:pt x="736" y="349"/>
                  <a:pt x="736" y="350"/>
                  <a:pt x="736" y="349"/>
                </a:cubicBezTo>
                <a:cubicBezTo>
                  <a:pt x="735" y="349"/>
                  <a:pt x="733" y="349"/>
                  <a:pt x="732" y="348"/>
                </a:cubicBezTo>
                <a:cubicBezTo>
                  <a:pt x="732" y="349"/>
                  <a:pt x="732" y="348"/>
                  <a:pt x="732" y="348"/>
                </a:cubicBezTo>
                <a:cubicBezTo>
                  <a:pt x="732" y="347"/>
                  <a:pt x="733" y="348"/>
                  <a:pt x="733" y="348"/>
                </a:cubicBezTo>
                <a:cubicBezTo>
                  <a:pt x="732" y="347"/>
                  <a:pt x="732" y="347"/>
                  <a:pt x="731" y="347"/>
                </a:cubicBezTo>
                <a:cubicBezTo>
                  <a:pt x="731" y="346"/>
                  <a:pt x="731" y="346"/>
                  <a:pt x="731" y="347"/>
                </a:cubicBezTo>
                <a:cubicBezTo>
                  <a:pt x="731" y="346"/>
                  <a:pt x="732" y="347"/>
                  <a:pt x="732" y="346"/>
                </a:cubicBezTo>
                <a:cubicBezTo>
                  <a:pt x="732" y="346"/>
                  <a:pt x="731" y="346"/>
                  <a:pt x="730" y="346"/>
                </a:cubicBezTo>
                <a:cubicBezTo>
                  <a:pt x="730" y="346"/>
                  <a:pt x="730" y="346"/>
                  <a:pt x="730" y="346"/>
                </a:cubicBezTo>
                <a:cubicBezTo>
                  <a:pt x="729" y="346"/>
                  <a:pt x="728" y="345"/>
                  <a:pt x="726" y="346"/>
                </a:cubicBezTo>
                <a:cubicBezTo>
                  <a:pt x="726" y="346"/>
                  <a:pt x="727" y="345"/>
                  <a:pt x="727" y="345"/>
                </a:cubicBezTo>
                <a:cubicBezTo>
                  <a:pt x="727" y="345"/>
                  <a:pt x="727" y="346"/>
                  <a:pt x="727" y="346"/>
                </a:cubicBezTo>
                <a:cubicBezTo>
                  <a:pt x="727" y="346"/>
                  <a:pt x="727" y="346"/>
                  <a:pt x="727" y="345"/>
                </a:cubicBezTo>
                <a:cubicBezTo>
                  <a:pt x="727" y="345"/>
                  <a:pt x="727" y="345"/>
                  <a:pt x="727" y="345"/>
                </a:cubicBezTo>
                <a:cubicBezTo>
                  <a:pt x="726" y="345"/>
                  <a:pt x="726" y="345"/>
                  <a:pt x="726" y="345"/>
                </a:cubicBezTo>
                <a:cubicBezTo>
                  <a:pt x="726" y="345"/>
                  <a:pt x="726" y="345"/>
                  <a:pt x="726" y="345"/>
                </a:cubicBezTo>
                <a:cubicBezTo>
                  <a:pt x="726" y="345"/>
                  <a:pt x="726" y="345"/>
                  <a:pt x="726" y="345"/>
                </a:cubicBezTo>
                <a:cubicBezTo>
                  <a:pt x="726" y="345"/>
                  <a:pt x="726" y="345"/>
                  <a:pt x="726" y="345"/>
                </a:cubicBezTo>
                <a:cubicBezTo>
                  <a:pt x="726" y="345"/>
                  <a:pt x="726" y="346"/>
                  <a:pt x="726" y="346"/>
                </a:cubicBezTo>
                <a:cubicBezTo>
                  <a:pt x="726" y="346"/>
                  <a:pt x="727" y="346"/>
                  <a:pt x="726" y="346"/>
                </a:cubicBezTo>
                <a:cubicBezTo>
                  <a:pt x="726" y="346"/>
                  <a:pt x="726" y="346"/>
                  <a:pt x="726" y="346"/>
                </a:cubicBezTo>
                <a:cubicBezTo>
                  <a:pt x="725" y="345"/>
                  <a:pt x="725" y="346"/>
                  <a:pt x="724" y="346"/>
                </a:cubicBezTo>
                <a:cubicBezTo>
                  <a:pt x="725" y="345"/>
                  <a:pt x="726" y="345"/>
                  <a:pt x="726" y="344"/>
                </a:cubicBezTo>
                <a:cubicBezTo>
                  <a:pt x="725" y="344"/>
                  <a:pt x="724" y="344"/>
                  <a:pt x="724" y="344"/>
                </a:cubicBezTo>
                <a:cubicBezTo>
                  <a:pt x="724" y="343"/>
                  <a:pt x="724" y="344"/>
                  <a:pt x="723" y="343"/>
                </a:cubicBezTo>
                <a:cubicBezTo>
                  <a:pt x="723" y="344"/>
                  <a:pt x="722" y="344"/>
                  <a:pt x="722" y="343"/>
                </a:cubicBezTo>
                <a:cubicBezTo>
                  <a:pt x="722" y="343"/>
                  <a:pt x="723" y="343"/>
                  <a:pt x="723" y="343"/>
                </a:cubicBezTo>
                <a:cubicBezTo>
                  <a:pt x="723" y="343"/>
                  <a:pt x="722" y="343"/>
                  <a:pt x="722" y="343"/>
                </a:cubicBezTo>
                <a:cubicBezTo>
                  <a:pt x="722" y="343"/>
                  <a:pt x="722" y="343"/>
                  <a:pt x="722" y="343"/>
                </a:cubicBezTo>
                <a:cubicBezTo>
                  <a:pt x="721" y="343"/>
                  <a:pt x="721" y="343"/>
                  <a:pt x="721" y="343"/>
                </a:cubicBezTo>
                <a:cubicBezTo>
                  <a:pt x="721" y="342"/>
                  <a:pt x="719" y="344"/>
                  <a:pt x="719" y="342"/>
                </a:cubicBezTo>
                <a:cubicBezTo>
                  <a:pt x="719" y="342"/>
                  <a:pt x="719" y="342"/>
                  <a:pt x="718" y="342"/>
                </a:cubicBezTo>
                <a:cubicBezTo>
                  <a:pt x="719" y="342"/>
                  <a:pt x="719" y="341"/>
                  <a:pt x="720" y="341"/>
                </a:cubicBezTo>
                <a:cubicBezTo>
                  <a:pt x="719" y="340"/>
                  <a:pt x="718" y="340"/>
                  <a:pt x="717" y="341"/>
                </a:cubicBezTo>
                <a:cubicBezTo>
                  <a:pt x="716" y="340"/>
                  <a:pt x="715" y="340"/>
                  <a:pt x="714" y="340"/>
                </a:cubicBezTo>
                <a:cubicBezTo>
                  <a:pt x="714" y="342"/>
                  <a:pt x="717" y="340"/>
                  <a:pt x="717" y="341"/>
                </a:cubicBezTo>
                <a:cubicBezTo>
                  <a:pt x="717" y="341"/>
                  <a:pt x="717" y="341"/>
                  <a:pt x="717" y="341"/>
                </a:cubicBezTo>
                <a:cubicBezTo>
                  <a:pt x="717" y="341"/>
                  <a:pt x="717" y="341"/>
                  <a:pt x="717" y="342"/>
                </a:cubicBezTo>
                <a:cubicBezTo>
                  <a:pt x="718" y="342"/>
                  <a:pt x="719" y="341"/>
                  <a:pt x="719" y="341"/>
                </a:cubicBezTo>
                <a:cubicBezTo>
                  <a:pt x="719" y="342"/>
                  <a:pt x="717" y="342"/>
                  <a:pt x="716" y="342"/>
                </a:cubicBezTo>
                <a:cubicBezTo>
                  <a:pt x="717" y="342"/>
                  <a:pt x="717" y="342"/>
                  <a:pt x="717" y="342"/>
                </a:cubicBezTo>
                <a:cubicBezTo>
                  <a:pt x="716" y="342"/>
                  <a:pt x="716" y="342"/>
                  <a:pt x="715" y="342"/>
                </a:cubicBezTo>
                <a:cubicBezTo>
                  <a:pt x="715" y="342"/>
                  <a:pt x="714" y="342"/>
                  <a:pt x="714" y="341"/>
                </a:cubicBezTo>
                <a:cubicBezTo>
                  <a:pt x="713" y="342"/>
                  <a:pt x="713" y="341"/>
                  <a:pt x="712" y="342"/>
                </a:cubicBezTo>
                <a:cubicBezTo>
                  <a:pt x="712" y="341"/>
                  <a:pt x="713" y="342"/>
                  <a:pt x="713" y="341"/>
                </a:cubicBezTo>
                <a:cubicBezTo>
                  <a:pt x="712" y="341"/>
                  <a:pt x="712" y="341"/>
                  <a:pt x="713" y="340"/>
                </a:cubicBezTo>
                <a:cubicBezTo>
                  <a:pt x="711" y="341"/>
                  <a:pt x="711" y="341"/>
                  <a:pt x="711" y="341"/>
                </a:cubicBezTo>
                <a:cubicBezTo>
                  <a:pt x="711" y="340"/>
                  <a:pt x="711" y="340"/>
                  <a:pt x="711" y="340"/>
                </a:cubicBezTo>
                <a:cubicBezTo>
                  <a:pt x="711" y="341"/>
                  <a:pt x="711" y="341"/>
                  <a:pt x="711" y="341"/>
                </a:cubicBezTo>
                <a:cubicBezTo>
                  <a:pt x="711" y="341"/>
                  <a:pt x="710" y="341"/>
                  <a:pt x="710" y="341"/>
                </a:cubicBezTo>
                <a:cubicBezTo>
                  <a:pt x="710" y="341"/>
                  <a:pt x="710" y="341"/>
                  <a:pt x="710" y="341"/>
                </a:cubicBezTo>
                <a:cubicBezTo>
                  <a:pt x="710" y="341"/>
                  <a:pt x="710" y="340"/>
                  <a:pt x="710" y="340"/>
                </a:cubicBezTo>
                <a:cubicBezTo>
                  <a:pt x="708" y="341"/>
                  <a:pt x="708" y="341"/>
                  <a:pt x="708" y="341"/>
                </a:cubicBezTo>
                <a:cubicBezTo>
                  <a:pt x="709" y="340"/>
                  <a:pt x="707" y="341"/>
                  <a:pt x="707" y="340"/>
                </a:cubicBezTo>
                <a:cubicBezTo>
                  <a:pt x="708" y="340"/>
                  <a:pt x="708" y="340"/>
                  <a:pt x="708" y="340"/>
                </a:cubicBezTo>
                <a:cubicBezTo>
                  <a:pt x="708" y="340"/>
                  <a:pt x="708" y="340"/>
                  <a:pt x="709" y="340"/>
                </a:cubicBezTo>
                <a:cubicBezTo>
                  <a:pt x="709" y="340"/>
                  <a:pt x="709" y="340"/>
                  <a:pt x="709" y="340"/>
                </a:cubicBezTo>
                <a:cubicBezTo>
                  <a:pt x="708" y="340"/>
                  <a:pt x="708" y="340"/>
                  <a:pt x="708" y="340"/>
                </a:cubicBezTo>
                <a:cubicBezTo>
                  <a:pt x="708" y="339"/>
                  <a:pt x="708" y="340"/>
                  <a:pt x="707" y="339"/>
                </a:cubicBezTo>
                <a:cubicBezTo>
                  <a:pt x="708" y="339"/>
                  <a:pt x="709" y="340"/>
                  <a:pt x="710" y="338"/>
                </a:cubicBezTo>
                <a:cubicBezTo>
                  <a:pt x="709" y="338"/>
                  <a:pt x="707" y="339"/>
                  <a:pt x="708" y="337"/>
                </a:cubicBezTo>
                <a:cubicBezTo>
                  <a:pt x="708" y="337"/>
                  <a:pt x="708" y="337"/>
                  <a:pt x="707" y="337"/>
                </a:cubicBezTo>
                <a:cubicBezTo>
                  <a:pt x="707" y="338"/>
                  <a:pt x="707" y="338"/>
                  <a:pt x="707" y="338"/>
                </a:cubicBezTo>
                <a:cubicBezTo>
                  <a:pt x="706" y="337"/>
                  <a:pt x="705" y="337"/>
                  <a:pt x="704" y="336"/>
                </a:cubicBezTo>
                <a:cubicBezTo>
                  <a:pt x="704" y="336"/>
                  <a:pt x="704" y="337"/>
                  <a:pt x="704" y="337"/>
                </a:cubicBezTo>
                <a:cubicBezTo>
                  <a:pt x="704" y="336"/>
                  <a:pt x="703" y="337"/>
                  <a:pt x="703" y="336"/>
                </a:cubicBezTo>
                <a:cubicBezTo>
                  <a:pt x="704" y="336"/>
                  <a:pt x="704" y="336"/>
                  <a:pt x="704" y="336"/>
                </a:cubicBezTo>
                <a:cubicBezTo>
                  <a:pt x="703" y="336"/>
                  <a:pt x="703" y="335"/>
                  <a:pt x="703" y="335"/>
                </a:cubicBezTo>
                <a:cubicBezTo>
                  <a:pt x="702" y="335"/>
                  <a:pt x="703" y="335"/>
                  <a:pt x="703" y="334"/>
                </a:cubicBezTo>
                <a:cubicBezTo>
                  <a:pt x="703" y="335"/>
                  <a:pt x="702" y="335"/>
                  <a:pt x="702" y="335"/>
                </a:cubicBezTo>
                <a:cubicBezTo>
                  <a:pt x="702" y="334"/>
                  <a:pt x="702" y="334"/>
                  <a:pt x="702" y="334"/>
                </a:cubicBezTo>
                <a:cubicBezTo>
                  <a:pt x="702" y="334"/>
                  <a:pt x="702" y="334"/>
                  <a:pt x="702" y="334"/>
                </a:cubicBezTo>
                <a:cubicBezTo>
                  <a:pt x="702" y="334"/>
                  <a:pt x="702" y="333"/>
                  <a:pt x="702" y="333"/>
                </a:cubicBezTo>
                <a:cubicBezTo>
                  <a:pt x="702" y="333"/>
                  <a:pt x="701" y="333"/>
                  <a:pt x="701" y="333"/>
                </a:cubicBezTo>
                <a:cubicBezTo>
                  <a:pt x="701" y="332"/>
                  <a:pt x="701" y="332"/>
                  <a:pt x="701" y="332"/>
                </a:cubicBezTo>
                <a:cubicBezTo>
                  <a:pt x="701" y="332"/>
                  <a:pt x="701" y="332"/>
                  <a:pt x="702" y="332"/>
                </a:cubicBezTo>
                <a:cubicBezTo>
                  <a:pt x="701" y="333"/>
                  <a:pt x="702" y="333"/>
                  <a:pt x="702" y="333"/>
                </a:cubicBezTo>
                <a:cubicBezTo>
                  <a:pt x="702" y="332"/>
                  <a:pt x="701" y="332"/>
                  <a:pt x="701" y="332"/>
                </a:cubicBezTo>
                <a:cubicBezTo>
                  <a:pt x="701" y="332"/>
                  <a:pt x="700" y="332"/>
                  <a:pt x="701" y="331"/>
                </a:cubicBezTo>
                <a:cubicBezTo>
                  <a:pt x="700" y="332"/>
                  <a:pt x="700" y="332"/>
                  <a:pt x="700" y="331"/>
                </a:cubicBezTo>
                <a:cubicBezTo>
                  <a:pt x="701" y="331"/>
                  <a:pt x="701" y="331"/>
                  <a:pt x="701" y="330"/>
                </a:cubicBezTo>
                <a:cubicBezTo>
                  <a:pt x="701" y="330"/>
                  <a:pt x="701" y="331"/>
                  <a:pt x="702" y="331"/>
                </a:cubicBezTo>
                <a:cubicBezTo>
                  <a:pt x="702" y="330"/>
                  <a:pt x="702" y="330"/>
                  <a:pt x="702" y="330"/>
                </a:cubicBezTo>
                <a:cubicBezTo>
                  <a:pt x="701" y="330"/>
                  <a:pt x="701" y="330"/>
                  <a:pt x="700" y="330"/>
                </a:cubicBezTo>
                <a:cubicBezTo>
                  <a:pt x="700" y="330"/>
                  <a:pt x="700" y="331"/>
                  <a:pt x="699" y="330"/>
                </a:cubicBezTo>
                <a:cubicBezTo>
                  <a:pt x="700" y="330"/>
                  <a:pt x="700" y="330"/>
                  <a:pt x="700" y="330"/>
                </a:cubicBezTo>
                <a:cubicBezTo>
                  <a:pt x="700" y="330"/>
                  <a:pt x="700" y="329"/>
                  <a:pt x="700" y="329"/>
                </a:cubicBezTo>
                <a:cubicBezTo>
                  <a:pt x="700" y="329"/>
                  <a:pt x="700" y="330"/>
                  <a:pt x="699" y="330"/>
                </a:cubicBezTo>
                <a:cubicBezTo>
                  <a:pt x="700" y="330"/>
                  <a:pt x="700" y="329"/>
                  <a:pt x="700" y="329"/>
                </a:cubicBezTo>
                <a:cubicBezTo>
                  <a:pt x="699" y="329"/>
                  <a:pt x="699" y="330"/>
                  <a:pt x="699" y="330"/>
                </a:cubicBezTo>
                <a:cubicBezTo>
                  <a:pt x="699" y="329"/>
                  <a:pt x="699" y="329"/>
                  <a:pt x="699" y="329"/>
                </a:cubicBezTo>
                <a:cubicBezTo>
                  <a:pt x="699" y="329"/>
                  <a:pt x="698" y="330"/>
                  <a:pt x="698" y="330"/>
                </a:cubicBezTo>
                <a:cubicBezTo>
                  <a:pt x="698" y="329"/>
                  <a:pt x="698" y="329"/>
                  <a:pt x="698" y="329"/>
                </a:cubicBezTo>
                <a:cubicBezTo>
                  <a:pt x="698" y="329"/>
                  <a:pt x="699" y="328"/>
                  <a:pt x="698" y="329"/>
                </a:cubicBezTo>
                <a:cubicBezTo>
                  <a:pt x="698" y="329"/>
                  <a:pt x="697" y="329"/>
                  <a:pt x="697" y="329"/>
                </a:cubicBezTo>
                <a:cubicBezTo>
                  <a:pt x="696" y="329"/>
                  <a:pt x="696" y="329"/>
                  <a:pt x="696" y="330"/>
                </a:cubicBezTo>
                <a:cubicBezTo>
                  <a:pt x="696" y="329"/>
                  <a:pt x="696" y="329"/>
                  <a:pt x="696" y="330"/>
                </a:cubicBezTo>
                <a:cubicBezTo>
                  <a:pt x="696" y="329"/>
                  <a:pt x="695" y="329"/>
                  <a:pt x="695" y="329"/>
                </a:cubicBezTo>
                <a:cubicBezTo>
                  <a:pt x="696" y="329"/>
                  <a:pt x="697" y="329"/>
                  <a:pt x="697" y="329"/>
                </a:cubicBezTo>
                <a:cubicBezTo>
                  <a:pt x="697" y="329"/>
                  <a:pt x="697" y="329"/>
                  <a:pt x="697" y="328"/>
                </a:cubicBezTo>
                <a:cubicBezTo>
                  <a:pt x="696" y="328"/>
                  <a:pt x="695" y="328"/>
                  <a:pt x="693" y="328"/>
                </a:cubicBezTo>
                <a:cubicBezTo>
                  <a:pt x="693" y="328"/>
                  <a:pt x="693" y="328"/>
                  <a:pt x="693" y="327"/>
                </a:cubicBezTo>
                <a:cubicBezTo>
                  <a:pt x="694" y="327"/>
                  <a:pt x="695" y="327"/>
                  <a:pt x="696" y="326"/>
                </a:cubicBezTo>
                <a:cubicBezTo>
                  <a:pt x="696" y="326"/>
                  <a:pt x="696" y="326"/>
                  <a:pt x="696" y="326"/>
                </a:cubicBezTo>
                <a:cubicBezTo>
                  <a:pt x="694" y="326"/>
                  <a:pt x="693" y="327"/>
                  <a:pt x="693" y="326"/>
                </a:cubicBezTo>
                <a:cubicBezTo>
                  <a:pt x="692" y="326"/>
                  <a:pt x="691" y="326"/>
                  <a:pt x="691" y="325"/>
                </a:cubicBezTo>
                <a:cubicBezTo>
                  <a:pt x="690" y="325"/>
                  <a:pt x="690" y="325"/>
                  <a:pt x="690" y="325"/>
                </a:cubicBezTo>
                <a:cubicBezTo>
                  <a:pt x="690" y="325"/>
                  <a:pt x="691" y="325"/>
                  <a:pt x="691" y="324"/>
                </a:cubicBezTo>
                <a:cubicBezTo>
                  <a:pt x="690" y="324"/>
                  <a:pt x="690" y="324"/>
                  <a:pt x="690" y="324"/>
                </a:cubicBezTo>
                <a:cubicBezTo>
                  <a:pt x="690" y="324"/>
                  <a:pt x="690" y="324"/>
                  <a:pt x="690" y="324"/>
                </a:cubicBezTo>
                <a:cubicBezTo>
                  <a:pt x="690" y="324"/>
                  <a:pt x="690" y="324"/>
                  <a:pt x="690" y="324"/>
                </a:cubicBezTo>
                <a:cubicBezTo>
                  <a:pt x="690" y="325"/>
                  <a:pt x="689" y="324"/>
                  <a:pt x="689" y="324"/>
                </a:cubicBezTo>
                <a:cubicBezTo>
                  <a:pt x="689" y="323"/>
                  <a:pt x="688" y="323"/>
                  <a:pt x="688" y="322"/>
                </a:cubicBezTo>
                <a:cubicBezTo>
                  <a:pt x="688" y="321"/>
                  <a:pt x="688" y="321"/>
                  <a:pt x="688" y="320"/>
                </a:cubicBezTo>
                <a:cubicBezTo>
                  <a:pt x="689" y="319"/>
                  <a:pt x="690" y="319"/>
                  <a:pt x="692" y="319"/>
                </a:cubicBezTo>
                <a:cubicBezTo>
                  <a:pt x="692" y="319"/>
                  <a:pt x="692" y="319"/>
                  <a:pt x="691" y="319"/>
                </a:cubicBezTo>
                <a:cubicBezTo>
                  <a:pt x="692" y="320"/>
                  <a:pt x="692" y="319"/>
                  <a:pt x="693" y="320"/>
                </a:cubicBezTo>
                <a:cubicBezTo>
                  <a:pt x="694" y="318"/>
                  <a:pt x="695" y="320"/>
                  <a:pt x="696" y="320"/>
                </a:cubicBezTo>
                <a:cubicBezTo>
                  <a:pt x="697" y="321"/>
                  <a:pt x="698" y="321"/>
                  <a:pt x="699" y="321"/>
                </a:cubicBezTo>
                <a:cubicBezTo>
                  <a:pt x="699" y="320"/>
                  <a:pt x="698" y="321"/>
                  <a:pt x="699" y="320"/>
                </a:cubicBezTo>
                <a:cubicBezTo>
                  <a:pt x="699" y="320"/>
                  <a:pt x="700" y="321"/>
                  <a:pt x="700" y="320"/>
                </a:cubicBezTo>
                <a:cubicBezTo>
                  <a:pt x="701" y="321"/>
                  <a:pt x="702" y="321"/>
                  <a:pt x="702" y="321"/>
                </a:cubicBezTo>
                <a:cubicBezTo>
                  <a:pt x="703" y="321"/>
                  <a:pt x="702" y="321"/>
                  <a:pt x="702" y="321"/>
                </a:cubicBezTo>
                <a:cubicBezTo>
                  <a:pt x="703" y="321"/>
                  <a:pt x="703" y="321"/>
                  <a:pt x="703" y="321"/>
                </a:cubicBezTo>
                <a:cubicBezTo>
                  <a:pt x="703" y="322"/>
                  <a:pt x="703" y="321"/>
                  <a:pt x="703" y="321"/>
                </a:cubicBezTo>
                <a:cubicBezTo>
                  <a:pt x="703" y="322"/>
                  <a:pt x="704" y="322"/>
                  <a:pt x="704" y="321"/>
                </a:cubicBezTo>
                <a:cubicBezTo>
                  <a:pt x="705" y="322"/>
                  <a:pt x="706" y="322"/>
                  <a:pt x="707" y="323"/>
                </a:cubicBezTo>
                <a:cubicBezTo>
                  <a:pt x="707" y="322"/>
                  <a:pt x="708" y="322"/>
                  <a:pt x="709" y="322"/>
                </a:cubicBezTo>
                <a:cubicBezTo>
                  <a:pt x="709" y="322"/>
                  <a:pt x="709" y="321"/>
                  <a:pt x="710" y="321"/>
                </a:cubicBezTo>
                <a:cubicBezTo>
                  <a:pt x="709" y="321"/>
                  <a:pt x="709" y="321"/>
                  <a:pt x="709" y="321"/>
                </a:cubicBezTo>
                <a:cubicBezTo>
                  <a:pt x="709" y="321"/>
                  <a:pt x="709" y="321"/>
                  <a:pt x="708" y="322"/>
                </a:cubicBezTo>
                <a:cubicBezTo>
                  <a:pt x="708" y="321"/>
                  <a:pt x="708" y="321"/>
                  <a:pt x="707" y="321"/>
                </a:cubicBezTo>
                <a:cubicBezTo>
                  <a:pt x="707" y="321"/>
                  <a:pt x="707" y="321"/>
                  <a:pt x="707" y="320"/>
                </a:cubicBezTo>
                <a:cubicBezTo>
                  <a:pt x="707" y="321"/>
                  <a:pt x="707" y="320"/>
                  <a:pt x="706" y="320"/>
                </a:cubicBezTo>
                <a:cubicBezTo>
                  <a:pt x="706" y="320"/>
                  <a:pt x="706" y="321"/>
                  <a:pt x="706" y="321"/>
                </a:cubicBezTo>
                <a:cubicBezTo>
                  <a:pt x="706" y="320"/>
                  <a:pt x="706" y="320"/>
                  <a:pt x="706" y="320"/>
                </a:cubicBezTo>
                <a:cubicBezTo>
                  <a:pt x="706" y="320"/>
                  <a:pt x="707" y="320"/>
                  <a:pt x="708" y="319"/>
                </a:cubicBezTo>
                <a:cubicBezTo>
                  <a:pt x="707" y="319"/>
                  <a:pt x="706" y="320"/>
                  <a:pt x="706" y="319"/>
                </a:cubicBezTo>
                <a:cubicBezTo>
                  <a:pt x="706" y="319"/>
                  <a:pt x="706" y="319"/>
                  <a:pt x="706" y="318"/>
                </a:cubicBezTo>
                <a:cubicBezTo>
                  <a:pt x="706" y="318"/>
                  <a:pt x="705" y="318"/>
                  <a:pt x="705" y="318"/>
                </a:cubicBezTo>
                <a:cubicBezTo>
                  <a:pt x="705" y="318"/>
                  <a:pt x="706" y="317"/>
                  <a:pt x="706" y="317"/>
                </a:cubicBezTo>
                <a:cubicBezTo>
                  <a:pt x="706" y="317"/>
                  <a:pt x="705" y="317"/>
                  <a:pt x="705" y="316"/>
                </a:cubicBezTo>
                <a:cubicBezTo>
                  <a:pt x="705" y="316"/>
                  <a:pt x="705" y="317"/>
                  <a:pt x="705" y="317"/>
                </a:cubicBezTo>
                <a:cubicBezTo>
                  <a:pt x="704" y="316"/>
                  <a:pt x="704" y="316"/>
                  <a:pt x="704" y="315"/>
                </a:cubicBezTo>
                <a:cubicBezTo>
                  <a:pt x="704" y="315"/>
                  <a:pt x="703" y="315"/>
                  <a:pt x="703" y="314"/>
                </a:cubicBezTo>
                <a:cubicBezTo>
                  <a:pt x="705" y="314"/>
                  <a:pt x="707" y="315"/>
                  <a:pt x="709" y="315"/>
                </a:cubicBezTo>
                <a:cubicBezTo>
                  <a:pt x="709" y="316"/>
                  <a:pt x="710" y="316"/>
                  <a:pt x="711" y="315"/>
                </a:cubicBezTo>
                <a:cubicBezTo>
                  <a:pt x="711" y="316"/>
                  <a:pt x="712" y="316"/>
                  <a:pt x="713" y="316"/>
                </a:cubicBezTo>
                <a:cubicBezTo>
                  <a:pt x="712" y="316"/>
                  <a:pt x="712" y="316"/>
                  <a:pt x="711" y="316"/>
                </a:cubicBezTo>
                <a:cubicBezTo>
                  <a:pt x="712" y="316"/>
                  <a:pt x="714" y="315"/>
                  <a:pt x="714" y="316"/>
                </a:cubicBezTo>
                <a:cubicBezTo>
                  <a:pt x="714" y="315"/>
                  <a:pt x="715" y="316"/>
                  <a:pt x="715" y="316"/>
                </a:cubicBezTo>
                <a:cubicBezTo>
                  <a:pt x="715" y="316"/>
                  <a:pt x="714" y="316"/>
                  <a:pt x="714" y="316"/>
                </a:cubicBezTo>
                <a:cubicBezTo>
                  <a:pt x="714" y="316"/>
                  <a:pt x="715" y="316"/>
                  <a:pt x="716" y="316"/>
                </a:cubicBezTo>
                <a:cubicBezTo>
                  <a:pt x="716" y="316"/>
                  <a:pt x="716" y="316"/>
                  <a:pt x="716" y="316"/>
                </a:cubicBezTo>
                <a:cubicBezTo>
                  <a:pt x="716" y="316"/>
                  <a:pt x="717" y="316"/>
                  <a:pt x="716" y="317"/>
                </a:cubicBezTo>
                <a:cubicBezTo>
                  <a:pt x="717" y="317"/>
                  <a:pt x="717" y="317"/>
                  <a:pt x="717" y="317"/>
                </a:cubicBezTo>
                <a:cubicBezTo>
                  <a:pt x="717" y="316"/>
                  <a:pt x="717" y="316"/>
                  <a:pt x="718" y="316"/>
                </a:cubicBezTo>
                <a:cubicBezTo>
                  <a:pt x="718" y="316"/>
                  <a:pt x="717" y="316"/>
                  <a:pt x="717" y="316"/>
                </a:cubicBezTo>
                <a:cubicBezTo>
                  <a:pt x="717" y="316"/>
                  <a:pt x="717" y="316"/>
                  <a:pt x="717" y="316"/>
                </a:cubicBezTo>
                <a:cubicBezTo>
                  <a:pt x="717" y="316"/>
                  <a:pt x="716" y="316"/>
                  <a:pt x="716" y="316"/>
                </a:cubicBezTo>
                <a:cubicBezTo>
                  <a:pt x="717" y="316"/>
                  <a:pt x="717" y="316"/>
                  <a:pt x="717" y="316"/>
                </a:cubicBezTo>
                <a:cubicBezTo>
                  <a:pt x="717" y="315"/>
                  <a:pt x="717" y="315"/>
                  <a:pt x="717" y="315"/>
                </a:cubicBezTo>
                <a:cubicBezTo>
                  <a:pt x="717" y="315"/>
                  <a:pt x="718" y="315"/>
                  <a:pt x="718" y="314"/>
                </a:cubicBezTo>
                <a:cubicBezTo>
                  <a:pt x="717" y="315"/>
                  <a:pt x="715" y="316"/>
                  <a:pt x="716" y="314"/>
                </a:cubicBezTo>
                <a:cubicBezTo>
                  <a:pt x="715" y="314"/>
                  <a:pt x="715" y="314"/>
                  <a:pt x="715" y="314"/>
                </a:cubicBezTo>
                <a:cubicBezTo>
                  <a:pt x="715" y="315"/>
                  <a:pt x="715" y="315"/>
                  <a:pt x="715" y="315"/>
                </a:cubicBezTo>
                <a:cubicBezTo>
                  <a:pt x="715" y="315"/>
                  <a:pt x="715" y="314"/>
                  <a:pt x="714" y="314"/>
                </a:cubicBezTo>
                <a:cubicBezTo>
                  <a:pt x="712" y="314"/>
                  <a:pt x="709" y="313"/>
                  <a:pt x="707" y="312"/>
                </a:cubicBezTo>
                <a:cubicBezTo>
                  <a:pt x="708" y="312"/>
                  <a:pt x="709" y="312"/>
                  <a:pt x="709" y="312"/>
                </a:cubicBezTo>
                <a:cubicBezTo>
                  <a:pt x="709" y="312"/>
                  <a:pt x="708" y="311"/>
                  <a:pt x="708" y="311"/>
                </a:cubicBezTo>
                <a:cubicBezTo>
                  <a:pt x="708" y="311"/>
                  <a:pt x="708" y="310"/>
                  <a:pt x="708" y="310"/>
                </a:cubicBezTo>
                <a:cubicBezTo>
                  <a:pt x="707" y="311"/>
                  <a:pt x="707" y="310"/>
                  <a:pt x="706" y="310"/>
                </a:cubicBezTo>
                <a:cubicBezTo>
                  <a:pt x="706" y="310"/>
                  <a:pt x="706" y="310"/>
                  <a:pt x="706" y="310"/>
                </a:cubicBezTo>
                <a:cubicBezTo>
                  <a:pt x="706" y="309"/>
                  <a:pt x="706" y="310"/>
                  <a:pt x="707" y="310"/>
                </a:cubicBezTo>
                <a:cubicBezTo>
                  <a:pt x="707" y="309"/>
                  <a:pt x="707" y="309"/>
                  <a:pt x="707" y="309"/>
                </a:cubicBezTo>
                <a:cubicBezTo>
                  <a:pt x="708" y="308"/>
                  <a:pt x="709" y="308"/>
                  <a:pt x="711" y="308"/>
                </a:cubicBezTo>
                <a:cubicBezTo>
                  <a:pt x="711" y="308"/>
                  <a:pt x="713" y="308"/>
                  <a:pt x="714" y="308"/>
                </a:cubicBezTo>
                <a:cubicBezTo>
                  <a:pt x="716" y="307"/>
                  <a:pt x="717" y="308"/>
                  <a:pt x="718" y="308"/>
                </a:cubicBezTo>
                <a:cubicBezTo>
                  <a:pt x="720" y="308"/>
                  <a:pt x="721" y="309"/>
                  <a:pt x="722" y="309"/>
                </a:cubicBezTo>
                <a:cubicBezTo>
                  <a:pt x="722" y="309"/>
                  <a:pt x="722" y="309"/>
                  <a:pt x="722" y="309"/>
                </a:cubicBezTo>
                <a:cubicBezTo>
                  <a:pt x="722" y="309"/>
                  <a:pt x="723" y="310"/>
                  <a:pt x="723" y="309"/>
                </a:cubicBezTo>
                <a:cubicBezTo>
                  <a:pt x="723" y="310"/>
                  <a:pt x="723" y="310"/>
                  <a:pt x="723" y="310"/>
                </a:cubicBezTo>
                <a:cubicBezTo>
                  <a:pt x="725" y="310"/>
                  <a:pt x="726" y="310"/>
                  <a:pt x="728" y="309"/>
                </a:cubicBezTo>
                <a:cubicBezTo>
                  <a:pt x="728" y="310"/>
                  <a:pt x="729" y="310"/>
                  <a:pt x="730" y="309"/>
                </a:cubicBezTo>
                <a:cubicBezTo>
                  <a:pt x="730" y="311"/>
                  <a:pt x="732" y="312"/>
                  <a:pt x="733" y="312"/>
                </a:cubicBezTo>
                <a:cubicBezTo>
                  <a:pt x="733" y="311"/>
                  <a:pt x="732" y="312"/>
                  <a:pt x="732" y="311"/>
                </a:cubicBezTo>
                <a:cubicBezTo>
                  <a:pt x="733" y="311"/>
                  <a:pt x="733" y="311"/>
                  <a:pt x="734" y="311"/>
                </a:cubicBezTo>
                <a:cubicBezTo>
                  <a:pt x="734" y="311"/>
                  <a:pt x="734" y="311"/>
                  <a:pt x="734" y="311"/>
                </a:cubicBezTo>
                <a:cubicBezTo>
                  <a:pt x="734" y="311"/>
                  <a:pt x="734" y="312"/>
                  <a:pt x="735" y="312"/>
                </a:cubicBezTo>
                <a:cubicBezTo>
                  <a:pt x="735" y="311"/>
                  <a:pt x="735" y="311"/>
                  <a:pt x="736" y="311"/>
                </a:cubicBezTo>
                <a:cubicBezTo>
                  <a:pt x="736" y="313"/>
                  <a:pt x="738" y="314"/>
                  <a:pt x="740" y="314"/>
                </a:cubicBezTo>
                <a:cubicBezTo>
                  <a:pt x="740" y="315"/>
                  <a:pt x="741" y="314"/>
                  <a:pt x="741" y="314"/>
                </a:cubicBezTo>
                <a:cubicBezTo>
                  <a:pt x="742" y="313"/>
                  <a:pt x="743" y="314"/>
                  <a:pt x="744" y="313"/>
                </a:cubicBezTo>
                <a:cubicBezTo>
                  <a:pt x="744" y="315"/>
                  <a:pt x="748" y="315"/>
                  <a:pt x="749" y="316"/>
                </a:cubicBezTo>
                <a:cubicBezTo>
                  <a:pt x="750" y="316"/>
                  <a:pt x="751" y="316"/>
                  <a:pt x="752" y="316"/>
                </a:cubicBezTo>
                <a:cubicBezTo>
                  <a:pt x="754" y="316"/>
                  <a:pt x="755" y="317"/>
                  <a:pt x="756" y="318"/>
                </a:cubicBezTo>
                <a:cubicBezTo>
                  <a:pt x="757" y="317"/>
                  <a:pt x="758" y="318"/>
                  <a:pt x="759" y="318"/>
                </a:cubicBezTo>
                <a:cubicBezTo>
                  <a:pt x="759" y="318"/>
                  <a:pt x="759" y="318"/>
                  <a:pt x="759" y="318"/>
                </a:cubicBezTo>
                <a:cubicBezTo>
                  <a:pt x="759" y="318"/>
                  <a:pt x="760" y="318"/>
                  <a:pt x="761" y="318"/>
                </a:cubicBezTo>
                <a:cubicBezTo>
                  <a:pt x="761" y="318"/>
                  <a:pt x="760" y="318"/>
                  <a:pt x="760" y="319"/>
                </a:cubicBezTo>
                <a:cubicBezTo>
                  <a:pt x="762" y="318"/>
                  <a:pt x="763" y="319"/>
                  <a:pt x="764" y="320"/>
                </a:cubicBezTo>
                <a:cubicBezTo>
                  <a:pt x="763" y="320"/>
                  <a:pt x="762" y="320"/>
                  <a:pt x="762" y="319"/>
                </a:cubicBezTo>
                <a:cubicBezTo>
                  <a:pt x="762" y="319"/>
                  <a:pt x="761" y="319"/>
                  <a:pt x="760" y="319"/>
                </a:cubicBezTo>
                <a:cubicBezTo>
                  <a:pt x="760" y="320"/>
                  <a:pt x="761" y="320"/>
                  <a:pt x="761" y="320"/>
                </a:cubicBezTo>
                <a:cubicBezTo>
                  <a:pt x="760" y="320"/>
                  <a:pt x="760" y="319"/>
                  <a:pt x="759" y="320"/>
                </a:cubicBezTo>
                <a:cubicBezTo>
                  <a:pt x="760" y="320"/>
                  <a:pt x="761" y="321"/>
                  <a:pt x="761" y="320"/>
                </a:cubicBezTo>
                <a:cubicBezTo>
                  <a:pt x="762" y="322"/>
                  <a:pt x="764" y="321"/>
                  <a:pt x="765" y="322"/>
                </a:cubicBezTo>
                <a:cubicBezTo>
                  <a:pt x="766" y="322"/>
                  <a:pt x="766" y="323"/>
                  <a:pt x="766" y="322"/>
                </a:cubicBezTo>
                <a:cubicBezTo>
                  <a:pt x="766" y="322"/>
                  <a:pt x="766" y="322"/>
                  <a:pt x="766" y="322"/>
                </a:cubicBezTo>
                <a:cubicBezTo>
                  <a:pt x="766" y="322"/>
                  <a:pt x="766" y="322"/>
                  <a:pt x="766" y="323"/>
                </a:cubicBezTo>
                <a:cubicBezTo>
                  <a:pt x="767" y="322"/>
                  <a:pt x="767" y="323"/>
                  <a:pt x="768" y="323"/>
                </a:cubicBezTo>
                <a:cubicBezTo>
                  <a:pt x="768" y="323"/>
                  <a:pt x="767" y="323"/>
                  <a:pt x="768" y="323"/>
                </a:cubicBezTo>
                <a:cubicBezTo>
                  <a:pt x="768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4"/>
                </a:cubicBezTo>
                <a:cubicBezTo>
                  <a:pt x="769" y="324"/>
                  <a:pt x="769" y="324"/>
                  <a:pt x="770" y="324"/>
                </a:cubicBezTo>
                <a:cubicBezTo>
                  <a:pt x="770" y="324"/>
                  <a:pt x="770" y="323"/>
                  <a:pt x="770" y="324"/>
                </a:cubicBezTo>
                <a:cubicBezTo>
                  <a:pt x="770" y="324"/>
                  <a:pt x="770" y="324"/>
                  <a:pt x="770" y="324"/>
                </a:cubicBezTo>
                <a:cubicBezTo>
                  <a:pt x="771" y="324"/>
                  <a:pt x="772" y="325"/>
                  <a:pt x="773" y="325"/>
                </a:cubicBezTo>
                <a:cubicBezTo>
                  <a:pt x="773" y="325"/>
                  <a:pt x="773" y="325"/>
                  <a:pt x="772" y="325"/>
                </a:cubicBezTo>
                <a:cubicBezTo>
                  <a:pt x="773" y="326"/>
                  <a:pt x="773" y="326"/>
                  <a:pt x="774" y="326"/>
                </a:cubicBezTo>
                <a:cubicBezTo>
                  <a:pt x="774" y="326"/>
                  <a:pt x="774" y="326"/>
                  <a:pt x="774" y="326"/>
                </a:cubicBezTo>
                <a:cubicBezTo>
                  <a:pt x="774" y="326"/>
                  <a:pt x="774" y="326"/>
                  <a:pt x="774" y="326"/>
                </a:cubicBezTo>
                <a:cubicBezTo>
                  <a:pt x="774" y="326"/>
                  <a:pt x="774" y="326"/>
                  <a:pt x="775" y="326"/>
                </a:cubicBezTo>
                <a:cubicBezTo>
                  <a:pt x="775" y="326"/>
                  <a:pt x="775" y="326"/>
                  <a:pt x="775" y="326"/>
                </a:cubicBezTo>
                <a:cubicBezTo>
                  <a:pt x="775" y="326"/>
                  <a:pt x="775" y="326"/>
                  <a:pt x="775" y="326"/>
                </a:cubicBezTo>
                <a:cubicBezTo>
                  <a:pt x="776" y="327"/>
                  <a:pt x="777" y="328"/>
                  <a:pt x="778" y="328"/>
                </a:cubicBezTo>
                <a:cubicBezTo>
                  <a:pt x="778" y="328"/>
                  <a:pt x="778" y="329"/>
                  <a:pt x="778" y="328"/>
                </a:cubicBezTo>
                <a:cubicBezTo>
                  <a:pt x="778" y="328"/>
                  <a:pt x="778" y="328"/>
                  <a:pt x="778" y="329"/>
                </a:cubicBezTo>
                <a:cubicBezTo>
                  <a:pt x="779" y="328"/>
                  <a:pt x="780" y="329"/>
                  <a:pt x="780" y="329"/>
                </a:cubicBezTo>
                <a:cubicBezTo>
                  <a:pt x="780" y="329"/>
                  <a:pt x="780" y="329"/>
                  <a:pt x="780" y="329"/>
                </a:cubicBezTo>
                <a:cubicBezTo>
                  <a:pt x="781" y="330"/>
                  <a:pt x="781" y="331"/>
                  <a:pt x="782" y="331"/>
                </a:cubicBezTo>
                <a:cubicBezTo>
                  <a:pt x="782" y="331"/>
                  <a:pt x="782" y="331"/>
                  <a:pt x="783" y="332"/>
                </a:cubicBezTo>
                <a:cubicBezTo>
                  <a:pt x="783" y="332"/>
                  <a:pt x="784" y="332"/>
                  <a:pt x="784" y="332"/>
                </a:cubicBezTo>
                <a:cubicBezTo>
                  <a:pt x="784" y="332"/>
                  <a:pt x="784" y="332"/>
                  <a:pt x="784" y="332"/>
                </a:cubicBezTo>
                <a:cubicBezTo>
                  <a:pt x="784" y="332"/>
                  <a:pt x="785" y="332"/>
                  <a:pt x="785" y="332"/>
                </a:cubicBezTo>
                <a:cubicBezTo>
                  <a:pt x="785" y="332"/>
                  <a:pt x="785" y="332"/>
                  <a:pt x="785" y="332"/>
                </a:cubicBezTo>
                <a:cubicBezTo>
                  <a:pt x="785" y="333"/>
                  <a:pt x="785" y="332"/>
                  <a:pt x="785" y="332"/>
                </a:cubicBezTo>
                <a:cubicBezTo>
                  <a:pt x="785" y="333"/>
                  <a:pt x="785" y="332"/>
                  <a:pt x="785" y="332"/>
                </a:cubicBezTo>
                <a:cubicBezTo>
                  <a:pt x="785" y="333"/>
                  <a:pt x="786" y="332"/>
                  <a:pt x="786" y="332"/>
                </a:cubicBezTo>
                <a:cubicBezTo>
                  <a:pt x="786" y="332"/>
                  <a:pt x="786" y="332"/>
                  <a:pt x="786" y="332"/>
                </a:cubicBezTo>
                <a:cubicBezTo>
                  <a:pt x="787" y="332"/>
                  <a:pt x="787" y="332"/>
                  <a:pt x="787" y="331"/>
                </a:cubicBezTo>
                <a:cubicBezTo>
                  <a:pt x="787" y="330"/>
                  <a:pt x="787" y="329"/>
                  <a:pt x="787" y="329"/>
                </a:cubicBezTo>
                <a:cubicBezTo>
                  <a:pt x="787" y="329"/>
                  <a:pt x="787" y="329"/>
                  <a:pt x="787" y="329"/>
                </a:cubicBezTo>
                <a:cubicBezTo>
                  <a:pt x="787" y="329"/>
                  <a:pt x="787" y="329"/>
                  <a:pt x="787" y="329"/>
                </a:cubicBezTo>
                <a:cubicBezTo>
                  <a:pt x="787" y="329"/>
                  <a:pt x="787" y="329"/>
                  <a:pt x="787" y="329"/>
                </a:cubicBezTo>
                <a:cubicBezTo>
                  <a:pt x="787" y="329"/>
                  <a:pt x="787" y="329"/>
                  <a:pt x="787" y="329"/>
                </a:cubicBezTo>
                <a:cubicBezTo>
                  <a:pt x="787" y="329"/>
                  <a:pt x="787" y="329"/>
                  <a:pt x="787" y="328"/>
                </a:cubicBezTo>
                <a:cubicBezTo>
                  <a:pt x="787" y="329"/>
                  <a:pt x="787" y="329"/>
                  <a:pt x="787" y="329"/>
                </a:cubicBezTo>
                <a:cubicBezTo>
                  <a:pt x="787" y="328"/>
                  <a:pt x="787" y="328"/>
                  <a:pt x="787" y="328"/>
                </a:cubicBezTo>
                <a:cubicBezTo>
                  <a:pt x="787" y="329"/>
                  <a:pt x="787" y="328"/>
                  <a:pt x="787" y="328"/>
                </a:cubicBezTo>
                <a:cubicBezTo>
                  <a:pt x="787" y="328"/>
                  <a:pt x="786" y="329"/>
                  <a:pt x="787" y="327"/>
                </a:cubicBezTo>
                <a:cubicBezTo>
                  <a:pt x="787" y="327"/>
                  <a:pt x="788" y="326"/>
                  <a:pt x="788" y="325"/>
                </a:cubicBezTo>
                <a:cubicBezTo>
                  <a:pt x="787" y="322"/>
                  <a:pt x="786" y="319"/>
                  <a:pt x="785" y="318"/>
                </a:cubicBezTo>
                <a:cubicBezTo>
                  <a:pt x="785" y="319"/>
                  <a:pt x="787" y="321"/>
                  <a:pt x="786" y="321"/>
                </a:cubicBezTo>
                <a:cubicBezTo>
                  <a:pt x="785" y="319"/>
                  <a:pt x="784" y="316"/>
                  <a:pt x="783" y="315"/>
                </a:cubicBezTo>
                <a:cubicBezTo>
                  <a:pt x="782" y="312"/>
                  <a:pt x="781" y="308"/>
                  <a:pt x="780" y="308"/>
                </a:cubicBezTo>
                <a:cubicBezTo>
                  <a:pt x="779" y="306"/>
                  <a:pt x="780" y="308"/>
                  <a:pt x="780" y="307"/>
                </a:cubicBezTo>
                <a:cubicBezTo>
                  <a:pt x="780" y="305"/>
                  <a:pt x="778" y="303"/>
                  <a:pt x="778" y="302"/>
                </a:cubicBezTo>
                <a:cubicBezTo>
                  <a:pt x="778" y="302"/>
                  <a:pt x="779" y="304"/>
                  <a:pt x="779" y="304"/>
                </a:cubicBezTo>
                <a:cubicBezTo>
                  <a:pt x="779" y="302"/>
                  <a:pt x="778" y="299"/>
                  <a:pt x="777" y="300"/>
                </a:cubicBezTo>
                <a:cubicBezTo>
                  <a:pt x="776" y="296"/>
                  <a:pt x="775" y="292"/>
                  <a:pt x="773" y="289"/>
                </a:cubicBezTo>
                <a:cubicBezTo>
                  <a:pt x="772" y="288"/>
                  <a:pt x="770" y="284"/>
                  <a:pt x="768" y="282"/>
                </a:cubicBezTo>
                <a:cubicBezTo>
                  <a:pt x="768" y="282"/>
                  <a:pt x="768" y="283"/>
                  <a:pt x="768" y="284"/>
                </a:cubicBezTo>
                <a:cubicBezTo>
                  <a:pt x="768" y="284"/>
                  <a:pt x="768" y="285"/>
                  <a:pt x="769" y="285"/>
                </a:cubicBezTo>
                <a:cubicBezTo>
                  <a:pt x="769" y="285"/>
                  <a:pt x="769" y="284"/>
                  <a:pt x="770" y="285"/>
                </a:cubicBezTo>
                <a:cubicBezTo>
                  <a:pt x="770" y="287"/>
                  <a:pt x="771" y="289"/>
                  <a:pt x="772" y="291"/>
                </a:cubicBezTo>
                <a:cubicBezTo>
                  <a:pt x="772" y="292"/>
                  <a:pt x="772" y="292"/>
                  <a:pt x="772" y="293"/>
                </a:cubicBezTo>
                <a:cubicBezTo>
                  <a:pt x="773" y="293"/>
                  <a:pt x="772" y="294"/>
                  <a:pt x="773" y="295"/>
                </a:cubicBezTo>
                <a:cubicBezTo>
                  <a:pt x="773" y="295"/>
                  <a:pt x="773" y="294"/>
                  <a:pt x="773" y="295"/>
                </a:cubicBezTo>
                <a:cubicBezTo>
                  <a:pt x="773" y="295"/>
                  <a:pt x="773" y="296"/>
                  <a:pt x="774" y="296"/>
                </a:cubicBezTo>
                <a:cubicBezTo>
                  <a:pt x="773" y="295"/>
                  <a:pt x="771" y="292"/>
                  <a:pt x="771" y="293"/>
                </a:cubicBezTo>
                <a:cubicBezTo>
                  <a:pt x="772" y="296"/>
                  <a:pt x="773" y="297"/>
                  <a:pt x="774" y="300"/>
                </a:cubicBezTo>
                <a:cubicBezTo>
                  <a:pt x="774" y="301"/>
                  <a:pt x="773" y="299"/>
                  <a:pt x="773" y="300"/>
                </a:cubicBezTo>
                <a:cubicBezTo>
                  <a:pt x="774" y="302"/>
                  <a:pt x="775" y="303"/>
                  <a:pt x="775" y="305"/>
                </a:cubicBezTo>
                <a:cubicBezTo>
                  <a:pt x="774" y="304"/>
                  <a:pt x="774" y="304"/>
                  <a:pt x="774" y="304"/>
                </a:cubicBezTo>
                <a:cubicBezTo>
                  <a:pt x="774" y="306"/>
                  <a:pt x="775" y="307"/>
                  <a:pt x="775" y="309"/>
                </a:cubicBezTo>
                <a:cubicBezTo>
                  <a:pt x="775" y="309"/>
                  <a:pt x="775" y="309"/>
                  <a:pt x="776" y="309"/>
                </a:cubicBezTo>
                <a:cubicBezTo>
                  <a:pt x="776" y="311"/>
                  <a:pt x="776" y="313"/>
                  <a:pt x="777" y="315"/>
                </a:cubicBezTo>
                <a:cubicBezTo>
                  <a:pt x="777" y="316"/>
                  <a:pt x="778" y="318"/>
                  <a:pt x="778" y="320"/>
                </a:cubicBezTo>
                <a:cubicBezTo>
                  <a:pt x="774" y="313"/>
                  <a:pt x="772" y="305"/>
                  <a:pt x="768" y="298"/>
                </a:cubicBezTo>
                <a:cubicBezTo>
                  <a:pt x="767" y="295"/>
                  <a:pt x="766" y="293"/>
                  <a:pt x="765" y="291"/>
                </a:cubicBezTo>
                <a:cubicBezTo>
                  <a:pt x="764" y="288"/>
                  <a:pt x="763" y="285"/>
                  <a:pt x="761" y="284"/>
                </a:cubicBezTo>
                <a:cubicBezTo>
                  <a:pt x="762" y="286"/>
                  <a:pt x="764" y="287"/>
                  <a:pt x="764" y="289"/>
                </a:cubicBezTo>
                <a:cubicBezTo>
                  <a:pt x="762" y="287"/>
                  <a:pt x="760" y="284"/>
                  <a:pt x="760" y="281"/>
                </a:cubicBezTo>
                <a:cubicBezTo>
                  <a:pt x="759" y="281"/>
                  <a:pt x="758" y="279"/>
                  <a:pt x="758" y="278"/>
                </a:cubicBezTo>
                <a:cubicBezTo>
                  <a:pt x="758" y="279"/>
                  <a:pt x="760" y="281"/>
                  <a:pt x="760" y="281"/>
                </a:cubicBezTo>
                <a:cubicBezTo>
                  <a:pt x="759" y="278"/>
                  <a:pt x="758" y="278"/>
                  <a:pt x="756" y="275"/>
                </a:cubicBezTo>
                <a:cubicBezTo>
                  <a:pt x="756" y="275"/>
                  <a:pt x="756" y="275"/>
                  <a:pt x="756" y="274"/>
                </a:cubicBezTo>
                <a:cubicBezTo>
                  <a:pt x="756" y="273"/>
                  <a:pt x="754" y="271"/>
                  <a:pt x="755" y="271"/>
                </a:cubicBezTo>
                <a:cubicBezTo>
                  <a:pt x="755" y="271"/>
                  <a:pt x="755" y="271"/>
                  <a:pt x="755" y="270"/>
                </a:cubicBezTo>
                <a:cubicBezTo>
                  <a:pt x="754" y="270"/>
                  <a:pt x="753" y="269"/>
                  <a:pt x="753" y="269"/>
                </a:cubicBezTo>
                <a:cubicBezTo>
                  <a:pt x="753" y="270"/>
                  <a:pt x="753" y="270"/>
                  <a:pt x="754" y="271"/>
                </a:cubicBezTo>
                <a:cubicBezTo>
                  <a:pt x="754" y="271"/>
                  <a:pt x="754" y="271"/>
                  <a:pt x="755" y="272"/>
                </a:cubicBezTo>
                <a:cubicBezTo>
                  <a:pt x="754" y="273"/>
                  <a:pt x="756" y="273"/>
                  <a:pt x="756" y="274"/>
                </a:cubicBezTo>
                <a:cubicBezTo>
                  <a:pt x="755" y="273"/>
                  <a:pt x="755" y="273"/>
                  <a:pt x="754" y="271"/>
                </a:cubicBezTo>
                <a:cubicBezTo>
                  <a:pt x="753" y="271"/>
                  <a:pt x="754" y="273"/>
                  <a:pt x="754" y="273"/>
                </a:cubicBezTo>
                <a:cubicBezTo>
                  <a:pt x="753" y="273"/>
                  <a:pt x="753" y="272"/>
                  <a:pt x="753" y="273"/>
                </a:cubicBezTo>
                <a:cubicBezTo>
                  <a:pt x="754" y="274"/>
                  <a:pt x="757" y="277"/>
                  <a:pt x="756" y="279"/>
                </a:cubicBezTo>
                <a:cubicBezTo>
                  <a:pt x="757" y="280"/>
                  <a:pt x="757" y="280"/>
                  <a:pt x="758" y="281"/>
                </a:cubicBezTo>
                <a:cubicBezTo>
                  <a:pt x="758" y="281"/>
                  <a:pt x="758" y="281"/>
                  <a:pt x="758" y="281"/>
                </a:cubicBezTo>
                <a:cubicBezTo>
                  <a:pt x="758" y="282"/>
                  <a:pt x="759" y="283"/>
                  <a:pt x="759" y="283"/>
                </a:cubicBezTo>
                <a:cubicBezTo>
                  <a:pt x="764" y="292"/>
                  <a:pt x="767" y="302"/>
                  <a:pt x="770" y="309"/>
                </a:cubicBezTo>
                <a:cubicBezTo>
                  <a:pt x="769" y="307"/>
                  <a:pt x="768" y="306"/>
                  <a:pt x="767" y="304"/>
                </a:cubicBezTo>
                <a:cubicBezTo>
                  <a:pt x="768" y="306"/>
                  <a:pt x="768" y="308"/>
                  <a:pt x="769" y="310"/>
                </a:cubicBezTo>
                <a:cubicBezTo>
                  <a:pt x="769" y="311"/>
                  <a:pt x="769" y="312"/>
                  <a:pt x="769" y="313"/>
                </a:cubicBezTo>
                <a:cubicBezTo>
                  <a:pt x="770" y="313"/>
                  <a:pt x="770" y="316"/>
                  <a:pt x="771" y="317"/>
                </a:cubicBezTo>
                <a:cubicBezTo>
                  <a:pt x="771" y="318"/>
                  <a:pt x="772" y="319"/>
                  <a:pt x="772" y="320"/>
                </a:cubicBezTo>
                <a:cubicBezTo>
                  <a:pt x="772" y="320"/>
                  <a:pt x="772" y="319"/>
                  <a:pt x="771" y="318"/>
                </a:cubicBezTo>
                <a:cubicBezTo>
                  <a:pt x="771" y="319"/>
                  <a:pt x="771" y="319"/>
                  <a:pt x="771" y="320"/>
                </a:cubicBezTo>
                <a:cubicBezTo>
                  <a:pt x="769" y="317"/>
                  <a:pt x="767" y="313"/>
                  <a:pt x="764" y="309"/>
                </a:cubicBezTo>
                <a:cubicBezTo>
                  <a:pt x="763" y="307"/>
                  <a:pt x="760" y="301"/>
                  <a:pt x="759" y="298"/>
                </a:cubicBezTo>
                <a:cubicBezTo>
                  <a:pt x="756" y="295"/>
                  <a:pt x="754" y="288"/>
                  <a:pt x="751" y="284"/>
                </a:cubicBezTo>
                <a:cubicBezTo>
                  <a:pt x="749" y="281"/>
                  <a:pt x="747" y="277"/>
                  <a:pt x="745" y="272"/>
                </a:cubicBezTo>
                <a:cubicBezTo>
                  <a:pt x="746" y="273"/>
                  <a:pt x="746" y="272"/>
                  <a:pt x="746" y="272"/>
                </a:cubicBezTo>
                <a:cubicBezTo>
                  <a:pt x="745" y="271"/>
                  <a:pt x="744" y="268"/>
                  <a:pt x="743" y="269"/>
                </a:cubicBezTo>
                <a:cubicBezTo>
                  <a:pt x="743" y="267"/>
                  <a:pt x="743" y="267"/>
                  <a:pt x="743" y="267"/>
                </a:cubicBezTo>
                <a:cubicBezTo>
                  <a:pt x="740" y="262"/>
                  <a:pt x="737" y="257"/>
                  <a:pt x="734" y="254"/>
                </a:cubicBezTo>
                <a:cubicBezTo>
                  <a:pt x="733" y="252"/>
                  <a:pt x="733" y="251"/>
                  <a:pt x="731" y="250"/>
                </a:cubicBezTo>
                <a:cubicBezTo>
                  <a:pt x="730" y="245"/>
                  <a:pt x="727" y="239"/>
                  <a:pt x="725" y="235"/>
                </a:cubicBezTo>
                <a:cubicBezTo>
                  <a:pt x="725" y="236"/>
                  <a:pt x="725" y="237"/>
                  <a:pt x="725" y="237"/>
                </a:cubicBezTo>
                <a:cubicBezTo>
                  <a:pt x="725" y="237"/>
                  <a:pt x="724" y="236"/>
                  <a:pt x="723" y="236"/>
                </a:cubicBezTo>
                <a:cubicBezTo>
                  <a:pt x="723" y="235"/>
                  <a:pt x="723" y="234"/>
                  <a:pt x="722" y="233"/>
                </a:cubicBezTo>
                <a:cubicBezTo>
                  <a:pt x="722" y="232"/>
                  <a:pt x="721" y="231"/>
                  <a:pt x="721" y="230"/>
                </a:cubicBezTo>
                <a:cubicBezTo>
                  <a:pt x="721" y="231"/>
                  <a:pt x="720" y="230"/>
                  <a:pt x="719" y="229"/>
                </a:cubicBezTo>
                <a:cubicBezTo>
                  <a:pt x="717" y="223"/>
                  <a:pt x="714" y="217"/>
                  <a:pt x="709" y="212"/>
                </a:cubicBezTo>
                <a:cubicBezTo>
                  <a:pt x="709" y="210"/>
                  <a:pt x="707" y="209"/>
                  <a:pt x="706" y="207"/>
                </a:cubicBezTo>
                <a:cubicBezTo>
                  <a:pt x="705" y="208"/>
                  <a:pt x="702" y="202"/>
                  <a:pt x="702" y="205"/>
                </a:cubicBezTo>
                <a:cubicBezTo>
                  <a:pt x="699" y="197"/>
                  <a:pt x="691" y="189"/>
                  <a:pt x="688" y="184"/>
                </a:cubicBezTo>
                <a:cubicBezTo>
                  <a:pt x="686" y="183"/>
                  <a:pt x="683" y="179"/>
                  <a:pt x="681" y="177"/>
                </a:cubicBezTo>
                <a:cubicBezTo>
                  <a:pt x="678" y="174"/>
                  <a:pt x="675" y="170"/>
                  <a:pt x="672" y="166"/>
                </a:cubicBezTo>
                <a:cubicBezTo>
                  <a:pt x="669" y="163"/>
                  <a:pt x="667" y="161"/>
                  <a:pt x="664" y="159"/>
                </a:cubicBezTo>
                <a:cubicBezTo>
                  <a:pt x="664" y="158"/>
                  <a:pt x="665" y="158"/>
                  <a:pt x="664" y="158"/>
                </a:cubicBezTo>
                <a:cubicBezTo>
                  <a:pt x="663" y="158"/>
                  <a:pt x="660" y="155"/>
                  <a:pt x="659" y="154"/>
                </a:cubicBezTo>
                <a:cubicBezTo>
                  <a:pt x="659" y="154"/>
                  <a:pt x="660" y="154"/>
                  <a:pt x="660" y="154"/>
                </a:cubicBezTo>
                <a:cubicBezTo>
                  <a:pt x="657" y="152"/>
                  <a:pt x="653" y="148"/>
                  <a:pt x="651" y="145"/>
                </a:cubicBezTo>
                <a:cubicBezTo>
                  <a:pt x="652" y="145"/>
                  <a:pt x="656" y="148"/>
                  <a:pt x="655" y="149"/>
                </a:cubicBezTo>
                <a:cubicBezTo>
                  <a:pt x="656" y="150"/>
                  <a:pt x="658" y="151"/>
                  <a:pt x="659" y="152"/>
                </a:cubicBezTo>
                <a:cubicBezTo>
                  <a:pt x="659" y="152"/>
                  <a:pt x="659" y="151"/>
                  <a:pt x="658" y="151"/>
                </a:cubicBezTo>
                <a:cubicBezTo>
                  <a:pt x="660" y="151"/>
                  <a:pt x="661" y="154"/>
                  <a:pt x="661" y="153"/>
                </a:cubicBezTo>
                <a:cubicBezTo>
                  <a:pt x="660" y="152"/>
                  <a:pt x="658" y="149"/>
                  <a:pt x="656" y="149"/>
                </a:cubicBezTo>
                <a:cubicBezTo>
                  <a:pt x="654" y="145"/>
                  <a:pt x="648" y="142"/>
                  <a:pt x="645" y="137"/>
                </a:cubicBezTo>
                <a:cubicBezTo>
                  <a:pt x="644" y="137"/>
                  <a:pt x="643" y="135"/>
                  <a:pt x="643" y="136"/>
                </a:cubicBezTo>
                <a:cubicBezTo>
                  <a:pt x="643" y="135"/>
                  <a:pt x="642" y="135"/>
                  <a:pt x="642" y="135"/>
                </a:cubicBezTo>
                <a:cubicBezTo>
                  <a:pt x="642" y="135"/>
                  <a:pt x="643" y="135"/>
                  <a:pt x="643" y="135"/>
                </a:cubicBezTo>
                <a:cubicBezTo>
                  <a:pt x="641" y="134"/>
                  <a:pt x="640" y="132"/>
                  <a:pt x="638" y="131"/>
                </a:cubicBezTo>
                <a:cubicBezTo>
                  <a:pt x="638" y="131"/>
                  <a:pt x="639" y="132"/>
                  <a:pt x="638" y="132"/>
                </a:cubicBezTo>
                <a:cubicBezTo>
                  <a:pt x="637" y="130"/>
                  <a:pt x="637" y="130"/>
                  <a:pt x="636" y="129"/>
                </a:cubicBezTo>
                <a:cubicBezTo>
                  <a:pt x="637" y="130"/>
                  <a:pt x="636" y="129"/>
                  <a:pt x="636" y="128"/>
                </a:cubicBezTo>
                <a:cubicBezTo>
                  <a:pt x="634" y="127"/>
                  <a:pt x="633" y="126"/>
                  <a:pt x="631" y="125"/>
                </a:cubicBezTo>
                <a:cubicBezTo>
                  <a:pt x="632" y="126"/>
                  <a:pt x="630" y="126"/>
                  <a:pt x="631" y="126"/>
                </a:cubicBezTo>
                <a:cubicBezTo>
                  <a:pt x="630" y="124"/>
                  <a:pt x="630" y="124"/>
                  <a:pt x="630" y="124"/>
                </a:cubicBezTo>
                <a:cubicBezTo>
                  <a:pt x="627" y="122"/>
                  <a:pt x="624" y="119"/>
                  <a:pt x="621" y="117"/>
                </a:cubicBezTo>
                <a:cubicBezTo>
                  <a:pt x="622" y="118"/>
                  <a:pt x="623" y="119"/>
                  <a:pt x="623" y="118"/>
                </a:cubicBezTo>
                <a:cubicBezTo>
                  <a:pt x="622" y="117"/>
                  <a:pt x="620" y="116"/>
                  <a:pt x="619" y="115"/>
                </a:cubicBezTo>
                <a:cubicBezTo>
                  <a:pt x="619" y="115"/>
                  <a:pt x="619" y="115"/>
                  <a:pt x="619" y="115"/>
                </a:cubicBezTo>
                <a:cubicBezTo>
                  <a:pt x="618" y="115"/>
                  <a:pt x="618" y="114"/>
                  <a:pt x="617" y="113"/>
                </a:cubicBezTo>
                <a:cubicBezTo>
                  <a:pt x="617" y="113"/>
                  <a:pt x="617" y="114"/>
                  <a:pt x="617" y="114"/>
                </a:cubicBezTo>
                <a:cubicBezTo>
                  <a:pt x="616" y="112"/>
                  <a:pt x="615" y="113"/>
                  <a:pt x="614" y="112"/>
                </a:cubicBezTo>
                <a:cubicBezTo>
                  <a:pt x="615" y="112"/>
                  <a:pt x="615" y="112"/>
                  <a:pt x="614" y="112"/>
                </a:cubicBezTo>
                <a:cubicBezTo>
                  <a:pt x="611" y="109"/>
                  <a:pt x="609" y="107"/>
                  <a:pt x="606" y="105"/>
                </a:cubicBezTo>
                <a:cubicBezTo>
                  <a:pt x="605" y="105"/>
                  <a:pt x="605" y="103"/>
                  <a:pt x="604" y="104"/>
                </a:cubicBezTo>
                <a:cubicBezTo>
                  <a:pt x="603" y="103"/>
                  <a:pt x="604" y="103"/>
                  <a:pt x="603" y="103"/>
                </a:cubicBezTo>
                <a:cubicBezTo>
                  <a:pt x="602" y="102"/>
                  <a:pt x="599" y="101"/>
                  <a:pt x="598" y="99"/>
                </a:cubicBezTo>
                <a:cubicBezTo>
                  <a:pt x="597" y="99"/>
                  <a:pt x="597" y="99"/>
                  <a:pt x="597" y="99"/>
                </a:cubicBezTo>
                <a:cubicBezTo>
                  <a:pt x="588" y="91"/>
                  <a:pt x="578" y="86"/>
                  <a:pt x="568" y="80"/>
                </a:cubicBezTo>
                <a:cubicBezTo>
                  <a:pt x="566" y="79"/>
                  <a:pt x="564" y="78"/>
                  <a:pt x="562" y="77"/>
                </a:cubicBezTo>
                <a:cubicBezTo>
                  <a:pt x="560" y="76"/>
                  <a:pt x="560" y="76"/>
                  <a:pt x="560" y="76"/>
                </a:cubicBezTo>
                <a:cubicBezTo>
                  <a:pt x="559" y="75"/>
                  <a:pt x="556" y="74"/>
                  <a:pt x="555" y="74"/>
                </a:cubicBezTo>
                <a:cubicBezTo>
                  <a:pt x="556" y="73"/>
                  <a:pt x="554" y="73"/>
                  <a:pt x="553" y="73"/>
                </a:cubicBezTo>
                <a:cubicBezTo>
                  <a:pt x="547" y="69"/>
                  <a:pt x="541" y="68"/>
                  <a:pt x="535" y="65"/>
                </a:cubicBezTo>
                <a:cubicBezTo>
                  <a:pt x="534" y="65"/>
                  <a:pt x="534" y="65"/>
                  <a:pt x="534" y="65"/>
                </a:cubicBezTo>
                <a:cubicBezTo>
                  <a:pt x="487" y="46"/>
                  <a:pt x="438" y="42"/>
                  <a:pt x="388" y="46"/>
                </a:cubicBezTo>
                <a:cubicBezTo>
                  <a:pt x="388" y="47"/>
                  <a:pt x="387" y="47"/>
                  <a:pt x="386" y="47"/>
                </a:cubicBezTo>
                <a:cubicBezTo>
                  <a:pt x="387" y="47"/>
                  <a:pt x="387" y="47"/>
                  <a:pt x="387" y="46"/>
                </a:cubicBezTo>
                <a:cubicBezTo>
                  <a:pt x="385" y="46"/>
                  <a:pt x="386" y="47"/>
                  <a:pt x="385" y="47"/>
                </a:cubicBezTo>
                <a:cubicBezTo>
                  <a:pt x="383" y="47"/>
                  <a:pt x="383" y="47"/>
                  <a:pt x="383" y="47"/>
                </a:cubicBezTo>
                <a:cubicBezTo>
                  <a:pt x="377" y="48"/>
                  <a:pt x="372" y="49"/>
                  <a:pt x="365" y="50"/>
                </a:cubicBezTo>
                <a:cubicBezTo>
                  <a:pt x="365" y="50"/>
                  <a:pt x="365" y="50"/>
                  <a:pt x="365" y="50"/>
                </a:cubicBezTo>
                <a:cubicBezTo>
                  <a:pt x="364" y="50"/>
                  <a:pt x="364" y="50"/>
                  <a:pt x="364" y="50"/>
                </a:cubicBezTo>
                <a:cubicBezTo>
                  <a:pt x="351" y="52"/>
                  <a:pt x="339" y="56"/>
                  <a:pt x="327" y="59"/>
                </a:cubicBezTo>
                <a:cubicBezTo>
                  <a:pt x="321" y="61"/>
                  <a:pt x="316" y="63"/>
                  <a:pt x="310" y="64"/>
                </a:cubicBezTo>
                <a:cubicBezTo>
                  <a:pt x="308" y="66"/>
                  <a:pt x="306" y="65"/>
                  <a:pt x="304" y="67"/>
                </a:cubicBezTo>
                <a:cubicBezTo>
                  <a:pt x="301" y="67"/>
                  <a:pt x="298" y="70"/>
                  <a:pt x="294" y="70"/>
                </a:cubicBezTo>
                <a:cubicBezTo>
                  <a:pt x="287" y="74"/>
                  <a:pt x="280" y="76"/>
                  <a:pt x="273" y="80"/>
                </a:cubicBezTo>
                <a:cubicBezTo>
                  <a:pt x="271" y="80"/>
                  <a:pt x="271" y="80"/>
                  <a:pt x="271" y="80"/>
                </a:cubicBezTo>
                <a:cubicBezTo>
                  <a:pt x="266" y="83"/>
                  <a:pt x="259" y="86"/>
                  <a:pt x="254" y="89"/>
                </a:cubicBezTo>
                <a:cubicBezTo>
                  <a:pt x="252" y="89"/>
                  <a:pt x="250" y="91"/>
                  <a:pt x="249" y="91"/>
                </a:cubicBezTo>
                <a:cubicBezTo>
                  <a:pt x="248" y="92"/>
                  <a:pt x="248" y="92"/>
                  <a:pt x="248" y="92"/>
                </a:cubicBezTo>
                <a:cubicBezTo>
                  <a:pt x="246" y="93"/>
                  <a:pt x="244" y="94"/>
                  <a:pt x="242" y="95"/>
                </a:cubicBezTo>
                <a:cubicBezTo>
                  <a:pt x="238" y="98"/>
                  <a:pt x="231" y="101"/>
                  <a:pt x="230" y="102"/>
                </a:cubicBezTo>
                <a:cubicBezTo>
                  <a:pt x="220" y="108"/>
                  <a:pt x="211" y="114"/>
                  <a:pt x="202" y="120"/>
                </a:cubicBezTo>
                <a:cubicBezTo>
                  <a:pt x="202" y="121"/>
                  <a:pt x="202" y="121"/>
                  <a:pt x="202" y="121"/>
                </a:cubicBezTo>
                <a:cubicBezTo>
                  <a:pt x="197" y="124"/>
                  <a:pt x="191" y="128"/>
                  <a:pt x="186" y="132"/>
                </a:cubicBezTo>
                <a:cubicBezTo>
                  <a:pt x="185" y="133"/>
                  <a:pt x="185" y="133"/>
                  <a:pt x="185" y="133"/>
                </a:cubicBezTo>
                <a:cubicBezTo>
                  <a:pt x="183" y="135"/>
                  <a:pt x="181" y="136"/>
                  <a:pt x="179" y="137"/>
                </a:cubicBezTo>
                <a:cubicBezTo>
                  <a:pt x="179" y="137"/>
                  <a:pt x="180" y="137"/>
                  <a:pt x="179" y="137"/>
                </a:cubicBezTo>
                <a:cubicBezTo>
                  <a:pt x="178" y="138"/>
                  <a:pt x="177" y="139"/>
                  <a:pt x="176" y="140"/>
                </a:cubicBezTo>
                <a:cubicBezTo>
                  <a:pt x="171" y="144"/>
                  <a:pt x="166" y="148"/>
                  <a:pt x="162" y="151"/>
                </a:cubicBezTo>
                <a:cubicBezTo>
                  <a:pt x="163" y="151"/>
                  <a:pt x="162" y="151"/>
                  <a:pt x="162" y="152"/>
                </a:cubicBezTo>
                <a:cubicBezTo>
                  <a:pt x="156" y="156"/>
                  <a:pt x="151" y="161"/>
                  <a:pt x="146" y="166"/>
                </a:cubicBezTo>
                <a:cubicBezTo>
                  <a:pt x="145" y="167"/>
                  <a:pt x="145" y="166"/>
                  <a:pt x="144" y="167"/>
                </a:cubicBezTo>
                <a:cubicBezTo>
                  <a:pt x="144" y="168"/>
                  <a:pt x="142" y="169"/>
                  <a:pt x="142" y="170"/>
                </a:cubicBezTo>
                <a:cubicBezTo>
                  <a:pt x="140" y="171"/>
                  <a:pt x="139" y="173"/>
                  <a:pt x="137" y="174"/>
                </a:cubicBezTo>
                <a:cubicBezTo>
                  <a:pt x="135" y="176"/>
                  <a:pt x="131" y="180"/>
                  <a:pt x="128" y="183"/>
                </a:cubicBezTo>
                <a:cubicBezTo>
                  <a:pt x="128" y="182"/>
                  <a:pt x="124" y="187"/>
                  <a:pt x="122" y="189"/>
                </a:cubicBezTo>
                <a:cubicBezTo>
                  <a:pt x="122" y="190"/>
                  <a:pt x="123" y="189"/>
                  <a:pt x="122" y="190"/>
                </a:cubicBezTo>
                <a:cubicBezTo>
                  <a:pt x="122" y="190"/>
                  <a:pt x="120" y="191"/>
                  <a:pt x="120" y="192"/>
                </a:cubicBezTo>
                <a:cubicBezTo>
                  <a:pt x="117" y="194"/>
                  <a:pt x="115" y="197"/>
                  <a:pt x="113" y="200"/>
                </a:cubicBezTo>
                <a:cubicBezTo>
                  <a:pt x="111" y="201"/>
                  <a:pt x="113" y="198"/>
                  <a:pt x="112" y="199"/>
                </a:cubicBezTo>
                <a:cubicBezTo>
                  <a:pt x="110" y="202"/>
                  <a:pt x="108" y="205"/>
                  <a:pt x="106" y="208"/>
                </a:cubicBezTo>
                <a:cubicBezTo>
                  <a:pt x="105" y="207"/>
                  <a:pt x="106" y="206"/>
                  <a:pt x="107" y="205"/>
                </a:cubicBezTo>
                <a:cubicBezTo>
                  <a:pt x="106" y="206"/>
                  <a:pt x="107" y="205"/>
                  <a:pt x="106" y="206"/>
                </a:cubicBezTo>
                <a:cubicBezTo>
                  <a:pt x="105" y="207"/>
                  <a:pt x="104" y="209"/>
                  <a:pt x="102" y="210"/>
                </a:cubicBezTo>
                <a:cubicBezTo>
                  <a:pt x="103" y="210"/>
                  <a:pt x="104" y="208"/>
                  <a:pt x="104" y="208"/>
                </a:cubicBezTo>
                <a:cubicBezTo>
                  <a:pt x="102" y="210"/>
                  <a:pt x="101" y="211"/>
                  <a:pt x="100" y="213"/>
                </a:cubicBezTo>
                <a:cubicBezTo>
                  <a:pt x="99" y="214"/>
                  <a:pt x="100" y="213"/>
                  <a:pt x="99" y="213"/>
                </a:cubicBezTo>
                <a:cubicBezTo>
                  <a:pt x="98" y="215"/>
                  <a:pt x="97" y="216"/>
                  <a:pt x="97" y="217"/>
                </a:cubicBezTo>
                <a:cubicBezTo>
                  <a:pt x="94" y="219"/>
                  <a:pt x="93" y="221"/>
                  <a:pt x="92" y="223"/>
                </a:cubicBezTo>
                <a:cubicBezTo>
                  <a:pt x="91" y="224"/>
                  <a:pt x="93" y="222"/>
                  <a:pt x="92" y="223"/>
                </a:cubicBezTo>
                <a:cubicBezTo>
                  <a:pt x="91" y="225"/>
                  <a:pt x="92" y="223"/>
                  <a:pt x="91" y="224"/>
                </a:cubicBezTo>
                <a:cubicBezTo>
                  <a:pt x="91" y="224"/>
                  <a:pt x="91" y="226"/>
                  <a:pt x="90" y="227"/>
                </a:cubicBezTo>
                <a:cubicBezTo>
                  <a:pt x="90" y="226"/>
                  <a:pt x="90" y="225"/>
                  <a:pt x="90" y="225"/>
                </a:cubicBezTo>
                <a:cubicBezTo>
                  <a:pt x="87" y="228"/>
                  <a:pt x="85" y="231"/>
                  <a:pt x="83" y="234"/>
                </a:cubicBezTo>
                <a:cubicBezTo>
                  <a:pt x="83" y="234"/>
                  <a:pt x="83" y="234"/>
                  <a:pt x="83" y="234"/>
                </a:cubicBezTo>
                <a:cubicBezTo>
                  <a:pt x="81" y="236"/>
                  <a:pt x="77" y="240"/>
                  <a:pt x="78" y="241"/>
                </a:cubicBezTo>
                <a:cubicBezTo>
                  <a:pt x="77" y="241"/>
                  <a:pt x="77" y="242"/>
                  <a:pt x="77" y="242"/>
                </a:cubicBezTo>
                <a:cubicBezTo>
                  <a:pt x="77" y="242"/>
                  <a:pt x="77" y="241"/>
                  <a:pt x="76" y="242"/>
                </a:cubicBezTo>
                <a:cubicBezTo>
                  <a:pt x="76" y="243"/>
                  <a:pt x="75" y="243"/>
                  <a:pt x="75" y="244"/>
                </a:cubicBezTo>
                <a:cubicBezTo>
                  <a:pt x="77" y="243"/>
                  <a:pt x="77" y="243"/>
                  <a:pt x="77" y="243"/>
                </a:cubicBezTo>
                <a:cubicBezTo>
                  <a:pt x="76" y="245"/>
                  <a:pt x="75" y="244"/>
                  <a:pt x="74" y="246"/>
                </a:cubicBezTo>
                <a:cubicBezTo>
                  <a:pt x="73" y="246"/>
                  <a:pt x="73" y="247"/>
                  <a:pt x="72" y="248"/>
                </a:cubicBezTo>
                <a:cubicBezTo>
                  <a:pt x="72" y="248"/>
                  <a:pt x="73" y="246"/>
                  <a:pt x="72" y="247"/>
                </a:cubicBezTo>
                <a:cubicBezTo>
                  <a:pt x="71" y="249"/>
                  <a:pt x="69" y="251"/>
                  <a:pt x="68" y="254"/>
                </a:cubicBezTo>
                <a:cubicBezTo>
                  <a:pt x="68" y="253"/>
                  <a:pt x="68" y="253"/>
                  <a:pt x="68" y="253"/>
                </a:cubicBezTo>
                <a:cubicBezTo>
                  <a:pt x="67" y="254"/>
                  <a:pt x="67" y="254"/>
                  <a:pt x="66" y="255"/>
                </a:cubicBezTo>
                <a:cubicBezTo>
                  <a:pt x="66" y="255"/>
                  <a:pt x="67" y="255"/>
                  <a:pt x="67" y="256"/>
                </a:cubicBezTo>
                <a:cubicBezTo>
                  <a:pt x="66" y="256"/>
                  <a:pt x="65" y="257"/>
                  <a:pt x="64" y="258"/>
                </a:cubicBezTo>
                <a:cubicBezTo>
                  <a:pt x="65" y="258"/>
                  <a:pt x="65" y="259"/>
                  <a:pt x="64" y="259"/>
                </a:cubicBezTo>
                <a:cubicBezTo>
                  <a:pt x="64" y="258"/>
                  <a:pt x="63" y="261"/>
                  <a:pt x="62" y="262"/>
                </a:cubicBezTo>
                <a:cubicBezTo>
                  <a:pt x="62" y="262"/>
                  <a:pt x="62" y="260"/>
                  <a:pt x="62" y="260"/>
                </a:cubicBezTo>
                <a:cubicBezTo>
                  <a:pt x="62" y="262"/>
                  <a:pt x="61" y="263"/>
                  <a:pt x="60" y="264"/>
                </a:cubicBezTo>
                <a:cubicBezTo>
                  <a:pt x="61" y="263"/>
                  <a:pt x="59" y="266"/>
                  <a:pt x="59" y="267"/>
                </a:cubicBezTo>
                <a:cubicBezTo>
                  <a:pt x="59" y="266"/>
                  <a:pt x="60" y="265"/>
                  <a:pt x="59" y="265"/>
                </a:cubicBezTo>
                <a:cubicBezTo>
                  <a:pt x="58" y="266"/>
                  <a:pt x="58" y="267"/>
                  <a:pt x="58" y="267"/>
                </a:cubicBezTo>
                <a:cubicBezTo>
                  <a:pt x="58" y="265"/>
                  <a:pt x="55" y="271"/>
                  <a:pt x="53" y="273"/>
                </a:cubicBezTo>
                <a:cubicBezTo>
                  <a:pt x="54" y="272"/>
                  <a:pt x="54" y="272"/>
                  <a:pt x="54" y="273"/>
                </a:cubicBezTo>
                <a:cubicBezTo>
                  <a:pt x="53" y="274"/>
                  <a:pt x="53" y="273"/>
                  <a:pt x="53" y="274"/>
                </a:cubicBezTo>
                <a:cubicBezTo>
                  <a:pt x="51" y="275"/>
                  <a:pt x="51" y="275"/>
                  <a:pt x="51" y="275"/>
                </a:cubicBezTo>
                <a:cubicBezTo>
                  <a:pt x="52" y="274"/>
                  <a:pt x="51" y="275"/>
                  <a:pt x="51" y="274"/>
                </a:cubicBezTo>
                <a:cubicBezTo>
                  <a:pt x="52" y="273"/>
                  <a:pt x="53" y="273"/>
                  <a:pt x="53" y="270"/>
                </a:cubicBezTo>
                <a:cubicBezTo>
                  <a:pt x="55" y="270"/>
                  <a:pt x="54" y="269"/>
                  <a:pt x="56" y="268"/>
                </a:cubicBezTo>
                <a:cubicBezTo>
                  <a:pt x="56" y="268"/>
                  <a:pt x="56" y="266"/>
                  <a:pt x="57" y="266"/>
                </a:cubicBezTo>
                <a:cubicBezTo>
                  <a:pt x="57" y="266"/>
                  <a:pt x="57" y="267"/>
                  <a:pt x="57" y="267"/>
                </a:cubicBezTo>
                <a:cubicBezTo>
                  <a:pt x="57" y="266"/>
                  <a:pt x="58" y="267"/>
                  <a:pt x="58" y="265"/>
                </a:cubicBezTo>
                <a:cubicBezTo>
                  <a:pt x="58" y="265"/>
                  <a:pt x="57" y="265"/>
                  <a:pt x="58" y="264"/>
                </a:cubicBezTo>
                <a:cubicBezTo>
                  <a:pt x="59" y="263"/>
                  <a:pt x="57" y="266"/>
                  <a:pt x="59" y="264"/>
                </a:cubicBezTo>
                <a:cubicBezTo>
                  <a:pt x="59" y="262"/>
                  <a:pt x="61" y="262"/>
                  <a:pt x="62" y="260"/>
                </a:cubicBezTo>
                <a:cubicBezTo>
                  <a:pt x="61" y="260"/>
                  <a:pt x="60" y="261"/>
                  <a:pt x="60" y="260"/>
                </a:cubicBezTo>
                <a:cubicBezTo>
                  <a:pt x="61" y="259"/>
                  <a:pt x="61" y="259"/>
                  <a:pt x="62" y="259"/>
                </a:cubicBezTo>
                <a:cubicBezTo>
                  <a:pt x="63" y="256"/>
                  <a:pt x="65" y="254"/>
                  <a:pt x="67" y="251"/>
                </a:cubicBezTo>
                <a:cubicBezTo>
                  <a:pt x="67" y="251"/>
                  <a:pt x="67" y="251"/>
                  <a:pt x="67" y="251"/>
                </a:cubicBezTo>
                <a:cubicBezTo>
                  <a:pt x="66" y="251"/>
                  <a:pt x="66" y="252"/>
                  <a:pt x="66" y="252"/>
                </a:cubicBezTo>
                <a:cubicBezTo>
                  <a:pt x="66" y="250"/>
                  <a:pt x="67" y="251"/>
                  <a:pt x="68" y="250"/>
                </a:cubicBezTo>
                <a:cubicBezTo>
                  <a:pt x="68" y="249"/>
                  <a:pt x="68" y="249"/>
                  <a:pt x="69" y="248"/>
                </a:cubicBezTo>
                <a:cubicBezTo>
                  <a:pt x="68" y="250"/>
                  <a:pt x="69" y="248"/>
                  <a:pt x="70" y="248"/>
                </a:cubicBezTo>
                <a:cubicBezTo>
                  <a:pt x="71" y="245"/>
                  <a:pt x="75" y="240"/>
                  <a:pt x="75" y="239"/>
                </a:cubicBezTo>
                <a:cubicBezTo>
                  <a:pt x="76" y="238"/>
                  <a:pt x="76" y="239"/>
                  <a:pt x="76" y="238"/>
                </a:cubicBezTo>
                <a:cubicBezTo>
                  <a:pt x="78" y="237"/>
                  <a:pt x="79" y="235"/>
                  <a:pt x="80" y="233"/>
                </a:cubicBezTo>
                <a:cubicBezTo>
                  <a:pt x="80" y="234"/>
                  <a:pt x="80" y="234"/>
                  <a:pt x="80" y="234"/>
                </a:cubicBezTo>
                <a:cubicBezTo>
                  <a:pt x="81" y="233"/>
                  <a:pt x="81" y="233"/>
                  <a:pt x="81" y="232"/>
                </a:cubicBezTo>
                <a:cubicBezTo>
                  <a:pt x="81" y="232"/>
                  <a:pt x="80" y="232"/>
                  <a:pt x="80" y="232"/>
                </a:cubicBezTo>
                <a:cubicBezTo>
                  <a:pt x="81" y="231"/>
                  <a:pt x="81" y="230"/>
                  <a:pt x="82" y="230"/>
                </a:cubicBezTo>
                <a:cubicBezTo>
                  <a:pt x="82" y="231"/>
                  <a:pt x="82" y="231"/>
                  <a:pt x="83" y="231"/>
                </a:cubicBezTo>
                <a:cubicBezTo>
                  <a:pt x="84" y="228"/>
                  <a:pt x="87" y="226"/>
                  <a:pt x="87" y="224"/>
                </a:cubicBezTo>
                <a:cubicBezTo>
                  <a:pt x="88" y="223"/>
                  <a:pt x="88" y="223"/>
                  <a:pt x="88" y="223"/>
                </a:cubicBezTo>
                <a:cubicBezTo>
                  <a:pt x="88" y="223"/>
                  <a:pt x="90" y="221"/>
                  <a:pt x="89" y="222"/>
                </a:cubicBezTo>
                <a:cubicBezTo>
                  <a:pt x="89" y="222"/>
                  <a:pt x="88" y="223"/>
                  <a:pt x="88" y="222"/>
                </a:cubicBezTo>
                <a:cubicBezTo>
                  <a:pt x="90" y="221"/>
                  <a:pt x="91" y="219"/>
                  <a:pt x="92" y="218"/>
                </a:cubicBezTo>
                <a:cubicBezTo>
                  <a:pt x="92" y="218"/>
                  <a:pt x="92" y="218"/>
                  <a:pt x="92" y="218"/>
                </a:cubicBezTo>
                <a:cubicBezTo>
                  <a:pt x="92" y="218"/>
                  <a:pt x="91" y="218"/>
                  <a:pt x="91" y="219"/>
                </a:cubicBezTo>
                <a:cubicBezTo>
                  <a:pt x="93" y="215"/>
                  <a:pt x="97" y="213"/>
                  <a:pt x="99" y="209"/>
                </a:cubicBezTo>
                <a:cubicBezTo>
                  <a:pt x="100" y="208"/>
                  <a:pt x="98" y="209"/>
                  <a:pt x="99" y="209"/>
                </a:cubicBezTo>
                <a:cubicBezTo>
                  <a:pt x="101" y="207"/>
                  <a:pt x="103" y="205"/>
                  <a:pt x="104" y="203"/>
                </a:cubicBezTo>
                <a:cubicBezTo>
                  <a:pt x="106" y="200"/>
                  <a:pt x="110" y="198"/>
                  <a:pt x="110" y="196"/>
                </a:cubicBezTo>
                <a:cubicBezTo>
                  <a:pt x="111" y="196"/>
                  <a:pt x="112" y="193"/>
                  <a:pt x="114" y="193"/>
                </a:cubicBezTo>
                <a:cubicBezTo>
                  <a:pt x="114" y="191"/>
                  <a:pt x="115" y="191"/>
                  <a:pt x="116" y="189"/>
                </a:cubicBezTo>
                <a:cubicBezTo>
                  <a:pt x="117" y="190"/>
                  <a:pt x="120" y="186"/>
                  <a:pt x="120" y="185"/>
                </a:cubicBezTo>
                <a:cubicBezTo>
                  <a:pt x="122" y="184"/>
                  <a:pt x="121" y="185"/>
                  <a:pt x="121" y="185"/>
                </a:cubicBezTo>
                <a:cubicBezTo>
                  <a:pt x="122" y="184"/>
                  <a:pt x="123" y="184"/>
                  <a:pt x="123" y="183"/>
                </a:cubicBezTo>
                <a:cubicBezTo>
                  <a:pt x="123" y="183"/>
                  <a:pt x="123" y="182"/>
                  <a:pt x="124" y="181"/>
                </a:cubicBezTo>
                <a:cubicBezTo>
                  <a:pt x="124" y="181"/>
                  <a:pt x="123" y="183"/>
                  <a:pt x="124" y="182"/>
                </a:cubicBezTo>
                <a:cubicBezTo>
                  <a:pt x="125" y="182"/>
                  <a:pt x="125" y="180"/>
                  <a:pt x="126" y="179"/>
                </a:cubicBezTo>
                <a:cubicBezTo>
                  <a:pt x="126" y="180"/>
                  <a:pt x="127" y="179"/>
                  <a:pt x="128" y="179"/>
                </a:cubicBezTo>
                <a:cubicBezTo>
                  <a:pt x="128" y="177"/>
                  <a:pt x="130" y="176"/>
                  <a:pt x="130" y="174"/>
                </a:cubicBezTo>
                <a:cubicBezTo>
                  <a:pt x="130" y="175"/>
                  <a:pt x="129" y="175"/>
                  <a:pt x="129" y="174"/>
                </a:cubicBezTo>
                <a:cubicBezTo>
                  <a:pt x="130" y="174"/>
                  <a:pt x="130" y="174"/>
                  <a:pt x="130" y="174"/>
                </a:cubicBezTo>
                <a:cubicBezTo>
                  <a:pt x="130" y="173"/>
                  <a:pt x="129" y="174"/>
                  <a:pt x="129" y="174"/>
                </a:cubicBezTo>
                <a:cubicBezTo>
                  <a:pt x="132" y="172"/>
                  <a:pt x="131" y="172"/>
                  <a:pt x="134" y="170"/>
                </a:cubicBezTo>
                <a:cubicBezTo>
                  <a:pt x="133" y="171"/>
                  <a:pt x="131" y="173"/>
                  <a:pt x="133" y="172"/>
                </a:cubicBezTo>
                <a:cubicBezTo>
                  <a:pt x="133" y="173"/>
                  <a:pt x="131" y="174"/>
                  <a:pt x="131" y="174"/>
                </a:cubicBezTo>
                <a:cubicBezTo>
                  <a:pt x="132" y="173"/>
                  <a:pt x="132" y="172"/>
                  <a:pt x="134" y="172"/>
                </a:cubicBezTo>
                <a:cubicBezTo>
                  <a:pt x="134" y="171"/>
                  <a:pt x="135" y="171"/>
                  <a:pt x="136" y="169"/>
                </a:cubicBezTo>
                <a:cubicBezTo>
                  <a:pt x="135" y="170"/>
                  <a:pt x="135" y="170"/>
                  <a:pt x="134" y="171"/>
                </a:cubicBezTo>
                <a:cubicBezTo>
                  <a:pt x="135" y="170"/>
                  <a:pt x="134" y="170"/>
                  <a:pt x="134" y="170"/>
                </a:cubicBezTo>
                <a:cubicBezTo>
                  <a:pt x="134" y="169"/>
                  <a:pt x="135" y="168"/>
                  <a:pt x="136" y="168"/>
                </a:cubicBezTo>
                <a:cubicBezTo>
                  <a:pt x="135" y="168"/>
                  <a:pt x="135" y="169"/>
                  <a:pt x="135" y="169"/>
                </a:cubicBezTo>
                <a:cubicBezTo>
                  <a:pt x="136" y="169"/>
                  <a:pt x="136" y="169"/>
                  <a:pt x="136" y="168"/>
                </a:cubicBezTo>
                <a:cubicBezTo>
                  <a:pt x="137" y="167"/>
                  <a:pt x="136" y="168"/>
                  <a:pt x="136" y="167"/>
                </a:cubicBezTo>
                <a:cubicBezTo>
                  <a:pt x="139" y="165"/>
                  <a:pt x="142" y="161"/>
                  <a:pt x="144" y="161"/>
                </a:cubicBezTo>
                <a:cubicBezTo>
                  <a:pt x="144" y="161"/>
                  <a:pt x="146" y="159"/>
                  <a:pt x="145" y="159"/>
                </a:cubicBezTo>
                <a:cubicBezTo>
                  <a:pt x="145" y="159"/>
                  <a:pt x="143" y="161"/>
                  <a:pt x="143" y="160"/>
                </a:cubicBezTo>
                <a:cubicBezTo>
                  <a:pt x="145" y="159"/>
                  <a:pt x="148" y="155"/>
                  <a:pt x="148" y="157"/>
                </a:cubicBezTo>
                <a:cubicBezTo>
                  <a:pt x="149" y="157"/>
                  <a:pt x="149" y="157"/>
                  <a:pt x="149" y="156"/>
                </a:cubicBezTo>
                <a:cubicBezTo>
                  <a:pt x="150" y="155"/>
                  <a:pt x="149" y="156"/>
                  <a:pt x="149" y="155"/>
                </a:cubicBezTo>
                <a:cubicBezTo>
                  <a:pt x="153" y="152"/>
                  <a:pt x="159" y="147"/>
                  <a:pt x="161" y="144"/>
                </a:cubicBezTo>
                <a:cubicBezTo>
                  <a:pt x="166" y="141"/>
                  <a:pt x="170" y="137"/>
                  <a:pt x="175" y="134"/>
                </a:cubicBezTo>
                <a:cubicBezTo>
                  <a:pt x="175" y="134"/>
                  <a:pt x="174" y="134"/>
                  <a:pt x="174" y="134"/>
                </a:cubicBezTo>
                <a:cubicBezTo>
                  <a:pt x="178" y="132"/>
                  <a:pt x="183" y="127"/>
                  <a:pt x="187" y="124"/>
                </a:cubicBezTo>
                <a:cubicBezTo>
                  <a:pt x="188" y="124"/>
                  <a:pt x="187" y="124"/>
                  <a:pt x="187" y="123"/>
                </a:cubicBezTo>
                <a:cubicBezTo>
                  <a:pt x="191" y="122"/>
                  <a:pt x="193" y="119"/>
                  <a:pt x="196" y="117"/>
                </a:cubicBezTo>
                <a:cubicBezTo>
                  <a:pt x="196" y="117"/>
                  <a:pt x="196" y="117"/>
                  <a:pt x="196" y="117"/>
                </a:cubicBezTo>
                <a:cubicBezTo>
                  <a:pt x="198" y="116"/>
                  <a:pt x="200" y="115"/>
                  <a:pt x="201" y="114"/>
                </a:cubicBezTo>
                <a:cubicBezTo>
                  <a:pt x="204" y="112"/>
                  <a:pt x="207" y="109"/>
                  <a:pt x="211" y="108"/>
                </a:cubicBezTo>
                <a:cubicBezTo>
                  <a:pt x="210" y="107"/>
                  <a:pt x="213" y="106"/>
                  <a:pt x="213" y="107"/>
                </a:cubicBezTo>
                <a:cubicBezTo>
                  <a:pt x="212" y="107"/>
                  <a:pt x="210" y="108"/>
                  <a:pt x="211" y="108"/>
                </a:cubicBezTo>
                <a:cubicBezTo>
                  <a:pt x="212" y="107"/>
                  <a:pt x="212" y="108"/>
                  <a:pt x="213" y="108"/>
                </a:cubicBezTo>
                <a:cubicBezTo>
                  <a:pt x="215" y="106"/>
                  <a:pt x="214" y="106"/>
                  <a:pt x="214" y="106"/>
                </a:cubicBezTo>
                <a:cubicBezTo>
                  <a:pt x="216" y="104"/>
                  <a:pt x="219" y="102"/>
                  <a:pt x="221" y="101"/>
                </a:cubicBezTo>
                <a:cubicBezTo>
                  <a:pt x="222" y="100"/>
                  <a:pt x="222" y="101"/>
                  <a:pt x="222" y="101"/>
                </a:cubicBezTo>
                <a:cubicBezTo>
                  <a:pt x="228" y="96"/>
                  <a:pt x="237" y="92"/>
                  <a:pt x="242" y="88"/>
                </a:cubicBezTo>
                <a:cubicBezTo>
                  <a:pt x="244" y="88"/>
                  <a:pt x="244" y="88"/>
                  <a:pt x="245" y="87"/>
                </a:cubicBezTo>
                <a:cubicBezTo>
                  <a:pt x="245" y="87"/>
                  <a:pt x="245" y="87"/>
                  <a:pt x="245" y="87"/>
                </a:cubicBezTo>
                <a:cubicBezTo>
                  <a:pt x="256" y="81"/>
                  <a:pt x="266" y="76"/>
                  <a:pt x="277" y="71"/>
                </a:cubicBezTo>
                <a:cubicBezTo>
                  <a:pt x="277" y="71"/>
                  <a:pt x="280" y="70"/>
                  <a:pt x="282" y="69"/>
                </a:cubicBezTo>
                <a:cubicBezTo>
                  <a:pt x="284" y="68"/>
                  <a:pt x="285" y="68"/>
                  <a:pt x="287" y="67"/>
                </a:cubicBezTo>
                <a:cubicBezTo>
                  <a:pt x="288" y="66"/>
                  <a:pt x="296" y="63"/>
                  <a:pt x="299" y="62"/>
                </a:cubicBezTo>
                <a:cubicBezTo>
                  <a:pt x="299" y="62"/>
                  <a:pt x="299" y="62"/>
                  <a:pt x="300" y="62"/>
                </a:cubicBezTo>
                <a:cubicBezTo>
                  <a:pt x="302" y="60"/>
                  <a:pt x="306" y="60"/>
                  <a:pt x="307" y="59"/>
                </a:cubicBezTo>
                <a:cubicBezTo>
                  <a:pt x="307" y="59"/>
                  <a:pt x="308" y="59"/>
                  <a:pt x="308" y="59"/>
                </a:cubicBezTo>
                <a:cubicBezTo>
                  <a:pt x="309" y="59"/>
                  <a:pt x="309" y="59"/>
                  <a:pt x="309" y="58"/>
                </a:cubicBezTo>
                <a:cubicBezTo>
                  <a:pt x="311" y="58"/>
                  <a:pt x="311" y="58"/>
                  <a:pt x="311" y="58"/>
                </a:cubicBezTo>
                <a:cubicBezTo>
                  <a:pt x="313" y="57"/>
                  <a:pt x="315" y="57"/>
                  <a:pt x="317" y="56"/>
                </a:cubicBezTo>
                <a:cubicBezTo>
                  <a:pt x="317" y="56"/>
                  <a:pt x="317" y="56"/>
                  <a:pt x="317" y="56"/>
                </a:cubicBezTo>
                <a:cubicBezTo>
                  <a:pt x="319" y="55"/>
                  <a:pt x="321" y="55"/>
                  <a:pt x="322" y="54"/>
                </a:cubicBezTo>
                <a:cubicBezTo>
                  <a:pt x="321" y="55"/>
                  <a:pt x="323" y="55"/>
                  <a:pt x="323" y="54"/>
                </a:cubicBezTo>
                <a:cubicBezTo>
                  <a:pt x="325" y="54"/>
                  <a:pt x="322" y="54"/>
                  <a:pt x="324" y="54"/>
                </a:cubicBezTo>
                <a:cubicBezTo>
                  <a:pt x="326" y="54"/>
                  <a:pt x="329" y="53"/>
                  <a:pt x="331" y="52"/>
                </a:cubicBezTo>
                <a:cubicBezTo>
                  <a:pt x="332" y="52"/>
                  <a:pt x="334" y="51"/>
                  <a:pt x="337" y="50"/>
                </a:cubicBezTo>
                <a:cubicBezTo>
                  <a:pt x="339" y="50"/>
                  <a:pt x="342" y="49"/>
                  <a:pt x="343" y="49"/>
                </a:cubicBezTo>
                <a:cubicBezTo>
                  <a:pt x="350" y="48"/>
                  <a:pt x="356" y="45"/>
                  <a:pt x="363" y="45"/>
                </a:cubicBezTo>
                <a:cubicBezTo>
                  <a:pt x="362" y="45"/>
                  <a:pt x="362" y="45"/>
                  <a:pt x="362" y="44"/>
                </a:cubicBezTo>
                <a:cubicBezTo>
                  <a:pt x="363" y="44"/>
                  <a:pt x="362" y="45"/>
                  <a:pt x="363" y="45"/>
                </a:cubicBezTo>
                <a:cubicBezTo>
                  <a:pt x="367" y="43"/>
                  <a:pt x="374" y="43"/>
                  <a:pt x="380" y="42"/>
                </a:cubicBezTo>
                <a:cubicBezTo>
                  <a:pt x="380" y="42"/>
                  <a:pt x="380" y="42"/>
                  <a:pt x="380" y="42"/>
                </a:cubicBezTo>
                <a:cubicBezTo>
                  <a:pt x="384" y="41"/>
                  <a:pt x="387" y="41"/>
                  <a:pt x="391" y="41"/>
                </a:cubicBezTo>
                <a:cubicBezTo>
                  <a:pt x="395" y="40"/>
                  <a:pt x="400" y="39"/>
                  <a:pt x="404" y="40"/>
                </a:cubicBezTo>
                <a:cubicBezTo>
                  <a:pt x="405" y="40"/>
                  <a:pt x="404" y="39"/>
                  <a:pt x="404" y="39"/>
                </a:cubicBezTo>
                <a:cubicBezTo>
                  <a:pt x="406" y="40"/>
                  <a:pt x="407" y="39"/>
                  <a:pt x="408" y="39"/>
                </a:cubicBezTo>
                <a:cubicBezTo>
                  <a:pt x="408" y="39"/>
                  <a:pt x="407" y="39"/>
                  <a:pt x="407" y="39"/>
                </a:cubicBezTo>
                <a:cubicBezTo>
                  <a:pt x="408" y="39"/>
                  <a:pt x="409" y="39"/>
                  <a:pt x="409" y="39"/>
                </a:cubicBezTo>
                <a:cubicBezTo>
                  <a:pt x="417" y="39"/>
                  <a:pt x="425" y="38"/>
                  <a:pt x="433" y="39"/>
                </a:cubicBezTo>
                <a:cubicBezTo>
                  <a:pt x="434" y="39"/>
                  <a:pt x="434" y="39"/>
                  <a:pt x="434" y="38"/>
                </a:cubicBezTo>
                <a:cubicBezTo>
                  <a:pt x="381" y="36"/>
                  <a:pt x="328" y="48"/>
                  <a:pt x="279" y="69"/>
                </a:cubicBezTo>
                <a:cubicBezTo>
                  <a:pt x="230" y="90"/>
                  <a:pt x="185" y="121"/>
                  <a:pt x="145" y="157"/>
                </a:cubicBezTo>
                <a:cubicBezTo>
                  <a:pt x="142" y="160"/>
                  <a:pt x="138" y="164"/>
                  <a:pt x="136" y="165"/>
                </a:cubicBezTo>
                <a:cubicBezTo>
                  <a:pt x="134" y="167"/>
                  <a:pt x="133" y="169"/>
                  <a:pt x="131" y="170"/>
                </a:cubicBezTo>
                <a:cubicBezTo>
                  <a:pt x="131" y="171"/>
                  <a:pt x="130" y="171"/>
                  <a:pt x="130" y="171"/>
                </a:cubicBezTo>
                <a:cubicBezTo>
                  <a:pt x="130" y="172"/>
                  <a:pt x="127" y="174"/>
                  <a:pt x="126" y="175"/>
                </a:cubicBezTo>
                <a:cubicBezTo>
                  <a:pt x="124" y="176"/>
                  <a:pt x="123" y="179"/>
                  <a:pt x="122" y="180"/>
                </a:cubicBezTo>
                <a:cubicBezTo>
                  <a:pt x="122" y="179"/>
                  <a:pt x="123" y="178"/>
                  <a:pt x="124" y="177"/>
                </a:cubicBezTo>
                <a:cubicBezTo>
                  <a:pt x="121" y="178"/>
                  <a:pt x="119" y="183"/>
                  <a:pt x="116" y="185"/>
                </a:cubicBezTo>
                <a:cubicBezTo>
                  <a:pt x="114" y="188"/>
                  <a:pt x="109" y="192"/>
                  <a:pt x="109" y="194"/>
                </a:cubicBezTo>
                <a:cubicBezTo>
                  <a:pt x="108" y="194"/>
                  <a:pt x="108" y="195"/>
                  <a:pt x="107" y="195"/>
                </a:cubicBezTo>
                <a:cubicBezTo>
                  <a:pt x="107" y="196"/>
                  <a:pt x="105" y="199"/>
                  <a:pt x="104" y="198"/>
                </a:cubicBezTo>
                <a:cubicBezTo>
                  <a:pt x="102" y="200"/>
                  <a:pt x="101" y="203"/>
                  <a:pt x="98" y="205"/>
                </a:cubicBezTo>
                <a:cubicBezTo>
                  <a:pt x="98" y="205"/>
                  <a:pt x="99" y="203"/>
                  <a:pt x="98" y="204"/>
                </a:cubicBezTo>
                <a:cubicBezTo>
                  <a:pt x="98" y="204"/>
                  <a:pt x="97" y="206"/>
                  <a:pt x="98" y="205"/>
                </a:cubicBezTo>
                <a:cubicBezTo>
                  <a:pt x="96" y="208"/>
                  <a:pt x="93" y="210"/>
                  <a:pt x="91" y="213"/>
                </a:cubicBezTo>
                <a:cubicBezTo>
                  <a:pt x="91" y="213"/>
                  <a:pt x="90" y="215"/>
                  <a:pt x="90" y="215"/>
                </a:cubicBezTo>
                <a:cubicBezTo>
                  <a:pt x="90" y="216"/>
                  <a:pt x="90" y="215"/>
                  <a:pt x="90" y="215"/>
                </a:cubicBezTo>
                <a:cubicBezTo>
                  <a:pt x="89" y="217"/>
                  <a:pt x="87" y="218"/>
                  <a:pt x="87" y="219"/>
                </a:cubicBezTo>
                <a:cubicBezTo>
                  <a:pt x="86" y="220"/>
                  <a:pt x="85" y="221"/>
                  <a:pt x="85" y="222"/>
                </a:cubicBezTo>
                <a:cubicBezTo>
                  <a:pt x="82" y="223"/>
                  <a:pt x="79" y="229"/>
                  <a:pt x="76" y="232"/>
                </a:cubicBezTo>
                <a:cubicBezTo>
                  <a:pt x="74" y="236"/>
                  <a:pt x="70" y="238"/>
                  <a:pt x="68" y="243"/>
                </a:cubicBezTo>
                <a:cubicBezTo>
                  <a:pt x="67" y="243"/>
                  <a:pt x="68" y="244"/>
                  <a:pt x="67" y="244"/>
                </a:cubicBezTo>
                <a:cubicBezTo>
                  <a:pt x="68" y="242"/>
                  <a:pt x="70" y="239"/>
                  <a:pt x="72" y="236"/>
                </a:cubicBezTo>
                <a:cubicBezTo>
                  <a:pt x="72" y="236"/>
                  <a:pt x="72" y="236"/>
                  <a:pt x="71" y="236"/>
                </a:cubicBezTo>
                <a:cubicBezTo>
                  <a:pt x="71" y="236"/>
                  <a:pt x="70" y="237"/>
                  <a:pt x="70" y="238"/>
                </a:cubicBezTo>
                <a:cubicBezTo>
                  <a:pt x="69" y="239"/>
                  <a:pt x="71" y="236"/>
                  <a:pt x="69" y="238"/>
                </a:cubicBezTo>
                <a:cubicBezTo>
                  <a:pt x="69" y="238"/>
                  <a:pt x="67" y="241"/>
                  <a:pt x="68" y="241"/>
                </a:cubicBezTo>
                <a:cubicBezTo>
                  <a:pt x="67" y="242"/>
                  <a:pt x="67" y="243"/>
                  <a:pt x="66" y="244"/>
                </a:cubicBezTo>
                <a:cubicBezTo>
                  <a:pt x="67" y="243"/>
                  <a:pt x="66" y="244"/>
                  <a:pt x="66" y="245"/>
                </a:cubicBezTo>
                <a:cubicBezTo>
                  <a:pt x="64" y="246"/>
                  <a:pt x="64" y="248"/>
                  <a:pt x="63" y="249"/>
                </a:cubicBezTo>
                <a:cubicBezTo>
                  <a:pt x="63" y="250"/>
                  <a:pt x="63" y="249"/>
                  <a:pt x="63" y="249"/>
                </a:cubicBezTo>
                <a:cubicBezTo>
                  <a:pt x="62" y="251"/>
                  <a:pt x="59" y="254"/>
                  <a:pt x="59" y="255"/>
                </a:cubicBezTo>
                <a:cubicBezTo>
                  <a:pt x="60" y="253"/>
                  <a:pt x="60" y="252"/>
                  <a:pt x="61" y="250"/>
                </a:cubicBezTo>
                <a:cubicBezTo>
                  <a:pt x="60" y="251"/>
                  <a:pt x="61" y="250"/>
                  <a:pt x="59" y="251"/>
                </a:cubicBezTo>
                <a:cubicBezTo>
                  <a:pt x="60" y="251"/>
                  <a:pt x="59" y="252"/>
                  <a:pt x="59" y="253"/>
                </a:cubicBezTo>
                <a:cubicBezTo>
                  <a:pt x="59" y="252"/>
                  <a:pt x="54" y="258"/>
                  <a:pt x="54" y="260"/>
                </a:cubicBezTo>
                <a:cubicBezTo>
                  <a:pt x="53" y="261"/>
                  <a:pt x="54" y="259"/>
                  <a:pt x="53" y="260"/>
                </a:cubicBezTo>
                <a:cubicBezTo>
                  <a:pt x="53" y="260"/>
                  <a:pt x="53" y="260"/>
                  <a:pt x="52" y="261"/>
                </a:cubicBezTo>
                <a:cubicBezTo>
                  <a:pt x="53" y="261"/>
                  <a:pt x="52" y="262"/>
                  <a:pt x="54" y="261"/>
                </a:cubicBezTo>
                <a:cubicBezTo>
                  <a:pt x="53" y="262"/>
                  <a:pt x="52" y="263"/>
                  <a:pt x="52" y="264"/>
                </a:cubicBezTo>
                <a:cubicBezTo>
                  <a:pt x="52" y="264"/>
                  <a:pt x="53" y="262"/>
                  <a:pt x="53" y="262"/>
                </a:cubicBezTo>
                <a:cubicBezTo>
                  <a:pt x="52" y="263"/>
                  <a:pt x="52" y="265"/>
                  <a:pt x="51" y="265"/>
                </a:cubicBezTo>
                <a:cubicBezTo>
                  <a:pt x="51" y="264"/>
                  <a:pt x="52" y="263"/>
                  <a:pt x="52" y="263"/>
                </a:cubicBezTo>
                <a:cubicBezTo>
                  <a:pt x="51" y="264"/>
                  <a:pt x="50" y="265"/>
                  <a:pt x="50" y="266"/>
                </a:cubicBezTo>
                <a:cubicBezTo>
                  <a:pt x="50" y="265"/>
                  <a:pt x="49" y="266"/>
                  <a:pt x="49" y="265"/>
                </a:cubicBezTo>
                <a:cubicBezTo>
                  <a:pt x="49" y="265"/>
                  <a:pt x="50" y="262"/>
                  <a:pt x="49" y="263"/>
                </a:cubicBezTo>
                <a:cubicBezTo>
                  <a:pt x="49" y="264"/>
                  <a:pt x="49" y="265"/>
                  <a:pt x="48" y="265"/>
                </a:cubicBezTo>
                <a:cubicBezTo>
                  <a:pt x="49" y="264"/>
                  <a:pt x="47" y="267"/>
                  <a:pt x="47" y="265"/>
                </a:cubicBezTo>
                <a:cubicBezTo>
                  <a:pt x="47" y="266"/>
                  <a:pt x="46" y="269"/>
                  <a:pt x="47" y="267"/>
                </a:cubicBezTo>
                <a:cubicBezTo>
                  <a:pt x="47" y="266"/>
                  <a:pt x="48" y="267"/>
                  <a:pt x="48" y="267"/>
                </a:cubicBezTo>
                <a:cubicBezTo>
                  <a:pt x="48" y="266"/>
                  <a:pt x="48" y="266"/>
                  <a:pt x="49" y="266"/>
                </a:cubicBezTo>
                <a:cubicBezTo>
                  <a:pt x="48" y="266"/>
                  <a:pt x="49" y="266"/>
                  <a:pt x="49" y="267"/>
                </a:cubicBezTo>
                <a:cubicBezTo>
                  <a:pt x="48" y="268"/>
                  <a:pt x="48" y="267"/>
                  <a:pt x="47" y="268"/>
                </a:cubicBezTo>
                <a:cubicBezTo>
                  <a:pt x="47" y="268"/>
                  <a:pt x="46" y="269"/>
                  <a:pt x="46" y="270"/>
                </a:cubicBezTo>
                <a:cubicBezTo>
                  <a:pt x="47" y="269"/>
                  <a:pt x="47" y="268"/>
                  <a:pt x="47" y="269"/>
                </a:cubicBezTo>
                <a:cubicBezTo>
                  <a:pt x="46" y="270"/>
                  <a:pt x="45" y="273"/>
                  <a:pt x="43" y="274"/>
                </a:cubicBezTo>
                <a:cubicBezTo>
                  <a:pt x="45" y="272"/>
                  <a:pt x="45" y="271"/>
                  <a:pt x="46" y="268"/>
                </a:cubicBezTo>
                <a:cubicBezTo>
                  <a:pt x="46" y="268"/>
                  <a:pt x="46" y="268"/>
                  <a:pt x="46" y="268"/>
                </a:cubicBezTo>
                <a:cubicBezTo>
                  <a:pt x="44" y="271"/>
                  <a:pt x="43" y="273"/>
                  <a:pt x="42" y="276"/>
                </a:cubicBezTo>
                <a:cubicBezTo>
                  <a:pt x="41" y="276"/>
                  <a:pt x="41" y="276"/>
                  <a:pt x="41" y="275"/>
                </a:cubicBezTo>
                <a:cubicBezTo>
                  <a:pt x="41" y="276"/>
                  <a:pt x="41" y="276"/>
                  <a:pt x="41" y="276"/>
                </a:cubicBezTo>
                <a:cubicBezTo>
                  <a:pt x="41" y="277"/>
                  <a:pt x="41" y="276"/>
                  <a:pt x="41" y="277"/>
                </a:cubicBezTo>
                <a:cubicBezTo>
                  <a:pt x="41" y="278"/>
                  <a:pt x="40" y="280"/>
                  <a:pt x="39" y="280"/>
                </a:cubicBezTo>
                <a:cubicBezTo>
                  <a:pt x="38" y="281"/>
                  <a:pt x="37" y="285"/>
                  <a:pt x="36" y="286"/>
                </a:cubicBezTo>
                <a:cubicBezTo>
                  <a:pt x="36" y="285"/>
                  <a:pt x="37" y="283"/>
                  <a:pt x="38" y="280"/>
                </a:cubicBezTo>
                <a:cubicBezTo>
                  <a:pt x="37" y="282"/>
                  <a:pt x="36" y="285"/>
                  <a:pt x="35" y="286"/>
                </a:cubicBezTo>
                <a:cubicBezTo>
                  <a:pt x="36" y="285"/>
                  <a:pt x="35" y="287"/>
                  <a:pt x="35" y="287"/>
                </a:cubicBezTo>
                <a:cubicBezTo>
                  <a:pt x="35" y="287"/>
                  <a:pt x="35" y="288"/>
                  <a:pt x="35" y="288"/>
                </a:cubicBezTo>
                <a:cubicBezTo>
                  <a:pt x="35" y="287"/>
                  <a:pt x="35" y="286"/>
                  <a:pt x="34" y="287"/>
                </a:cubicBezTo>
                <a:cubicBezTo>
                  <a:pt x="34" y="289"/>
                  <a:pt x="33" y="289"/>
                  <a:pt x="32" y="290"/>
                </a:cubicBezTo>
                <a:cubicBezTo>
                  <a:pt x="31" y="294"/>
                  <a:pt x="29" y="295"/>
                  <a:pt x="28" y="298"/>
                </a:cubicBezTo>
                <a:cubicBezTo>
                  <a:pt x="27" y="298"/>
                  <a:pt x="29" y="295"/>
                  <a:pt x="29" y="294"/>
                </a:cubicBezTo>
                <a:cubicBezTo>
                  <a:pt x="27" y="296"/>
                  <a:pt x="27" y="299"/>
                  <a:pt x="25" y="300"/>
                </a:cubicBezTo>
                <a:cubicBezTo>
                  <a:pt x="24" y="302"/>
                  <a:pt x="23" y="304"/>
                  <a:pt x="22" y="306"/>
                </a:cubicBezTo>
                <a:cubicBezTo>
                  <a:pt x="22" y="307"/>
                  <a:pt x="22" y="306"/>
                  <a:pt x="22" y="308"/>
                </a:cubicBezTo>
                <a:cubicBezTo>
                  <a:pt x="22" y="308"/>
                  <a:pt x="21" y="308"/>
                  <a:pt x="21" y="309"/>
                </a:cubicBezTo>
                <a:cubicBezTo>
                  <a:pt x="22" y="308"/>
                  <a:pt x="22" y="308"/>
                  <a:pt x="22" y="309"/>
                </a:cubicBezTo>
                <a:cubicBezTo>
                  <a:pt x="20" y="310"/>
                  <a:pt x="21" y="308"/>
                  <a:pt x="22" y="307"/>
                </a:cubicBezTo>
                <a:cubicBezTo>
                  <a:pt x="21" y="309"/>
                  <a:pt x="22" y="306"/>
                  <a:pt x="21" y="307"/>
                </a:cubicBezTo>
                <a:cubicBezTo>
                  <a:pt x="21" y="308"/>
                  <a:pt x="20" y="310"/>
                  <a:pt x="20" y="309"/>
                </a:cubicBezTo>
                <a:cubicBezTo>
                  <a:pt x="20" y="308"/>
                  <a:pt x="20" y="307"/>
                  <a:pt x="21" y="306"/>
                </a:cubicBezTo>
                <a:cubicBezTo>
                  <a:pt x="21" y="306"/>
                  <a:pt x="21" y="306"/>
                  <a:pt x="21" y="306"/>
                </a:cubicBezTo>
                <a:cubicBezTo>
                  <a:pt x="20" y="306"/>
                  <a:pt x="20" y="308"/>
                  <a:pt x="19" y="308"/>
                </a:cubicBezTo>
                <a:cubicBezTo>
                  <a:pt x="20" y="306"/>
                  <a:pt x="22" y="304"/>
                  <a:pt x="22" y="302"/>
                </a:cubicBezTo>
                <a:cubicBezTo>
                  <a:pt x="22" y="301"/>
                  <a:pt x="22" y="303"/>
                  <a:pt x="22" y="302"/>
                </a:cubicBezTo>
                <a:cubicBezTo>
                  <a:pt x="22" y="301"/>
                  <a:pt x="22" y="300"/>
                  <a:pt x="23" y="300"/>
                </a:cubicBezTo>
                <a:cubicBezTo>
                  <a:pt x="23" y="300"/>
                  <a:pt x="23" y="301"/>
                  <a:pt x="23" y="301"/>
                </a:cubicBezTo>
                <a:cubicBezTo>
                  <a:pt x="24" y="300"/>
                  <a:pt x="25" y="297"/>
                  <a:pt x="24" y="297"/>
                </a:cubicBezTo>
                <a:cubicBezTo>
                  <a:pt x="25" y="297"/>
                  <a:pt x="25" y="296"/>
                  <a:pt x="26" y="295"/>
                </a:cubicBezTo>
                <a:cubicBezTo>
                  <a:pt x="26" y="297"/>
                  <a:pt x="25" y="297"/>
                  <a:pt x="25" y="299"/>
                </a:cubicBezTo>
                <a:cubicBezTo>
                  <a:pt x="26" y="297"/>
                  <a:pt x="26" y="296"/>
                  <a:pt x="27" y="295"/>
                </a:cubicBezTo>
                <a:cubicBezTo>
                  <a:pt x="28" y="295"/>
                  <a:pt x="28" y="294"/>
                  <a:pt x="28" y="294"/>
                </a:cubicBezTo>
                <a:cubicBezTo>
                  <a:pt x="28" y="294"/>
                  <a:pt x="28" y="294"/>
                  <a:pt x="27" y="295"/>
                </a:cubicBezTo>
                <a:cubicBezTo>
                  <a:pt x="27" y="294"/>
                  <a:pt x="27" y="294"/>
                  <a:pt x="27" y="294"/>
                </a:cubicBezTo>
                <a:cubicBezTo>
                  <a:pt x="27" y="293"/>
                  <a:pt x="28" y="292"/>
                  <a:pt x="28" y="291"/>
                </a:cubicBezTo>
                <a:cubicBezTo>
                  <a:pt x="27" y="291"/>
                  <a:pt x="26" y="294"/>
                  <a:pt x="27" y="292"/>
                </a:cubicBezTo>
                <a:cubicBezTo>
                  <a:pt x="28" y="291"/>
                  <a:pt x="29" y="288"/>
                  <a:pt x="30" y="287"/>
                </a:cubicBezTo>
                <a:cubicBezTo>
                  <a:pt x="29" y="288"/>
                  <a:pt x="29" y="289"/>
                  <a:pt x="29" y="290"/>
                </a:cubicBezTo>
                <a:cubicBezTo>
                  <a:pt x="31" y="288"/>
                  <a:pt x="32" y="284"/>
                  <a:pt x="33" y="284"/>
                </a:cubicBezTo>
                <a:cubicBezTo>
                  <a:pt x="33" y="283"/>
                  <a:pt x="33" y="283"/>
                  <a:pt x="32" y="284"/>
                </a:cubicBezTo>
                <a:cubicBezTo>
                  <a:pt x="33" y="282"/>
                  <a:pt x="33" y="281"/>
                  <a:pt x="34" y="280"/>
                </a:cubicBezTo>
                <a:cubicBezTo>
                  <a:pt x="36" y="279"/>
                  <a:pt x="37" y="276"/>
                  <a:pt x="39" y="272"/>
                </a:cubicBezTo>
                <a:cubicBezTo>
                  <a:pt x="39" y="273"/>
                  <a:pt x="38" y="274"/>
                  <a:pt x="38" y="274"/>
                </a:cubicBezTo>
                <a:cubicBezTo>
                  <a:pt x="39" y="273"/>
                  <a:pt x="39" y="272"/>
                  <a:pt x="40" y="271"/>
                </a:cubicBezTo>
                <a:cubicBezTo>
                  <a:pt x="40" y="271"/>
                  <a:pt x="40" y="272"/>
                  <a:pt x="41" y="271"/>
                </a:cubicBezTo>
                <a:cubicBezTo>
                  <a:pt x="41" y="270"/>
                  <a:pt x="41" y="270"/>
                  <a:pt x="41" y="270"/>
                </a:cubicBezTo>
                <a:cubicBezTo>
                  <a:pt x="43" y="268"/>
                  <a:pt x="43" y="265"/>
                  <a:pt x="44" y="264"/>
                </a:cubicBezTo>
                <a:cubicBezTo>
                  <a:pt x="46" y="263"/>
                  <a:pt x="47" y="259"/>
                  <a:pt x="47" y="259"/>
                </a:cubicBezTo>
                <a:cubicBezTo>
                  <a:pt x="46" y="259"/>
                  <a:pt x="46" y="261"/>
                  <a:pt x="45" y="261"/>
                </a:cubicBezTo>
                <a:cubicBezTo>
                  <a:pt x="46" y="260"/>
                  <a:pt x="45" y="261"/>
                  <a:pt x="45" y="260"/>
                </a:cubicBezTo>
                <a:cubicBezTo>
                  <a:pt x="48" y="258"/>
                  <a:pt x="48" y="258"/>
                  <a:pt x="48" y="258"/>
                </a:cubicBezTo>
                <a:cubicBezTo>
                  <a:pt x="47" y="259"/>
                  <a:pt x="47" y="259"/>
                  <a:pt x="47" y="261"/>
                </a:cubicBezTo>
                <a:cubicBezTo>
                  <a:pt x="49" y="258"/>
                  <a:pt x="50" y="255"/>
                  <a:pt x="51" y="254"/>
                </a:cubicBezTo>
                <a:cubicBezTo>
                  <a:pt x="51" y="254"/>
                  <a:pt x="52" y="253"/>
                  <a:pt x="52" y="252"/>
                </a:cubicBezTo>
                <a:cubicBezTo>
                  <a:pt x="52" y="251"/>
                  <a:pt x="54" y="250"/>
                  <a:pt x="55" y="249"/>
                </a:cubicBezTo>
                <a:cubicBezTo>
                  <a:pt x="54" y="248"/>
                  <a:pt x="55" y="247"/>
                  <a:pt x="55" y="246"/>
                </a:cubicBezTo>
                <a:cubicBezTo>
                  <a:pt x="56" y="246"/>
                  <a:pt x="56" y="247"/>
                  <a:pt x="56" y="247"/>
                </a:cubicBezTo>
                <a:cubicBezTo>
                  <a:pt x="57" y="244"/>
                  <a:pt x="58" y="245"/>
                  <a:pt x="59" y="243"/>
                </a:cubicBezTo>
                <a:cubicBezTo>
                  <a:pt x="58" y="244"/>
                  <a:pt x="58" y="243"/>
                  <a:pt x="58" y="243"/>
                </a:cubicBezTo>
                <a:cubicBezTo>
                  <a:pt x="59" y="241"/>
                  <a:pt x="61" y="238"/>
                  <a:pt x="60" y="240"/>
                </a:cubicBezTo>
                <a:cubicBezTo>
                  <a:pt x="61" y="239"/>
                  <a:pt x="63" y="236"/>
                  <a:pt x="65" y="234"/>
                </a:cubicBezTo>
                <a:cubicBezTo>
                  <a:pt x="65" y="232"/>
                  <a:pt x="65" y="232"/>
                  <a:pt x="65" y="232"/>
                </a:cubicBezTo>
                <a:cubicBezTo>
                  <a:pt x="66" y="231"/>
                  <a:pt x="65" y="234"/>
                  <a:pt x="66" y="233"/>
                </a:cubicBezTo>
                <a:cubicBezTo>
                  <a:pt x="67" y="231"/>
                  <a:pt x="67" y="229"/>
                  <a:pt x="69" y="227"/>
                </a:cubicBezTo>
                <a:cubicBezTo>
                  <a:pt x="68" y="227"/>
                  <a:pt x="68" y="228"/>
                  <a:pt x="68" y="229"/>
                </a:cubicBezTo>
                <a:cubicBezTo>
                  <a:pt x="69" y="227"/>
                  <a:pt x="70" y="224"/>
                  <a:pt x="71" y="224"/>
                </a:cubicBezTo>
                <a:cubicBezTo>
                  <a:pt x="71" y="224"/>
                  <a:pt x="69" y="226"/>
                  <a:pt x="70" y="226"/>
                </a:cubicBezTo>
                <a:cubicBezTo>
                  <a:pt x="71" y="225"/>
                  <a:pt x="72" y="224"/>
                  <a:pt x="73" y="222"/>
                </a:cubicBezTo>
                <a:cubicBezTo>
                  <a:pt x="72" y="223"/>
                  <a:pt x="71" y="224"/>
                  <a:pt x="71" y="223"/>
                </a:cubicBezTo>
                <a:cubicBezTo>
                  <a:pt x="72" y="222"/>
                  <a:pt x="73" y="221"/>
                  <a:pt x="73" y="222"/>
                </a:cubicBezTo>
                <a:cubicBezTo>
                  <a:pt x="73" y="221"/>
                  <a:pt x="74" y="220"/>
                  <a:pt x="74" y="219"/>
                </a:cubicBezTo>
                <a:cubicBezTo>
                  <a:pt x="74" y="219"/>
                  <a:pt x="73" y="220"/>
                  <a:pt x="72" y="220"/>
                </a:cubicBezTo>
                <a:cubicBezTo>
                  <a:pt x="72" y="221"/>
                  <a:pt x="72" y="221"/>
                  <a:pt x="71" y="222"/>
                </a:cubicBezTo>
                <a:cubicBezTo>
                  <a:pt x="69" y="223"/>
                  <a:pt x="67" y="228"/>
                  <a:pt x="64" y="231"/>
                </a:cubicBezTo>
                <a:cubicBezTo>
                  <a:pt x="64" y="232"/>
                  <a:pt x="62" y="233"/>
                  <a:pt x="61" y="236"/>
                </a:cubicBezTo>
                <a:cubicBezTo>
                  <a:pt x="59" y="238"/>
                  <a:pt x="57" y="241"/>
                  <a:pt x="55" y="244"/>
                </a:cubicBezTo>
                <a:cubicBezTo>
                  <a:pt x="55" y="244"/>
                  <a:pt x="54" y="244"/>
                  <a:pt x="54" y="244"/>
                </a:cubicBezTo>
                <a:cubicBezTo>
                  <a:pt x="54" y="245"/>
                  <a:pt x="53" y="245"/>
                  <a:pt x="53" y="246"/>
                </a:cubicBezTo>
                <a:cubicBezTo>
                  <a:pt x="52" y="247"/>
                  <a:pt x="52" y="246"/>
                  <a:pt x="51" y="246"/>
                </a:cubicBezTo>
                <a:cubicBezTo>
                  <a:pt x="51" y="247"/>
                  <a:pt x="50" y="248"/>
                  <a:pt x="51" y="249"/>
                </a:cubicBezTo>
                <a:cubicBezTo>
                  <a:pt x="50" y="250"/>
                  <a:pt x="49" y="251"/>
                  <a:pt x="48" y="251"/>
                </a:cubicBezTo>
                <a:cubicBezTo>
                  <a:pt x="48" y="252"/>
                  <a:pt x="48" y="252"/>
                  <a:pt x="48" y="253"/>
                </a:cubicBezTo>
                <a:cubicBezTo>
                  <a:pt x="47" y="252"/>
                  <a:pt x="49" y="250"/>
                  <a:pt x="48" y="251"/>
                </a:cubicBezTo>
                <a:cubicBezTo>
                  <a:pt x="47" y="252"/>
                  <a:pt x="46" y="254"/>
                  <a:pt x="46" y="253"/>
                </a:cubicBezTo>
                <a:cubicBezTo>
                  <a:pt x="45" y="254"/>
                  <a:pt x="45" y="255"/>
                  <a:pt x="45" y="256"/>
                </a:cubicBezTo>
                <a:cubicBezTo>
                  <a:pt x="45" y="255"/>
                  <a:pt x="45" y="256"/>
                  <a:pt x="45" y="257"/>
                </a:cubicBezTo>
                <a:cubicBezTo>
                  <a:pt x="44" y="258"/>
                  <a:pt x="45" y="256"/>
                  <a:pt x="44" y="257"/>
                </a:cubicBezTo>
                <a:cubicBezTo>
                  <a:pt x="43" y="259"/>
                  <a:pt x="42" y="259"/>
                  <a:pt x="41" y="261"/>
                </a:cubicBezTo>
                <a:cubicBezTo>
                  <a:pt x="42" y="260"/>
                  <a:pt x="42" y="259"/>
                  <a:pt x="41" y="259"/>
                </a:cubicBezTo>
                <a:cubicBezTo>
                  <a:pt x="42" y="259"/>
                  <a:pt x="42" y="258"/>
                  <a:pt x="42" y="257"/>
                </a:cubicBezTo>
                <a:cubicBezTo>
                  <a:pt x="43" y="257"/>
                  <a:pt x="43" y="256"/>
                  <a:pt x="44" y="254"/>
                </a:cubicBezTo>
                <a:cubicBezTo>
                  <a:pt x="44" y="255"/>
                  <a:pt x="43" y="257"/>
                  <a:pt x="43" y="256"/>
                </a:cubicBezTo>
                <a:cubicBezTo>
                  <a:pt x="44" y="255"/>
                  <a:pt x="46" y="254"/>
                  <a:pt x="45" y="253"/>
                </a:cubicBezTo>
                <a:cubicBezTo>
                  <a:pt x="47" y="251"/>
                  <a:pt x="48" y="250"/>
                  <a:pt x="50" y="248"/>
                </a:cubicBezTo>
                <a:cubicBezTo>
                  <a:pt x="50" y="247"/>
                  <a:pt x="50" y="247"/>
                  <a:pt x="50" y="247"/>
                </a:cubicBezTo>
                <a:cubicBezTo>
                  <a:pt x="50" y="247"/>
                  <a:pt x="50" y="246"/>
                  <a:pt x="50" y="246"/>
                </a:cubicBezTo>
                <a:cubicBezTo>
                  <a:pt x="51" y="244"/>
                  <a:pt x="50" y="247"/>
                  <a:pt x="51" y="246"/>
                </a:cubicBezTo>
                <a:cubicBezTo>
                  <a:pt x="52" y="245"/>
                  <a:pt x="52" y="244"/>
                  <a:pt x="52" y="244"/>
                </a:cubicBezTo>
                <a:cubicBezTo>
                  <a:pt x="53" y="243"/>
                  <a:pt x="52" y="244"/>
                  <a:pt x="53" y="243"/>
                </a:cubicBezTo>
                <a:cubicBezTo>
                  <a:pt x="54" y="241"/>
                  <a:pt x="54" y="240"/>
                  <a:pt x="56" y="239"/>
                </a:cubicBezTo>
                <a:cubicBezTo>
                  <a:pt x="56" y="238"/>
                  <a:pt x="56" y="239"/>
                  <a:pt x="56" y="238"/>
                </a:cubicBezTo>
                <a:cubicBezTo>
                  <a:pt x="57" y="237"/>
                  <a:pt x="58" y="236"/>
                  <a:pt x="57" y="237"/>
                </a:cubicBezTo>
                <a:cubicBezTo>
                  <a:pt x="57" y="236"/>
                  <a:pt x="58" y="235"/>
                  <a:pt x="59" y="235"/>
                </a:cubicBezTo>
                <a:cubicBezTo>
                  <a:pt x="60" y="231"/>
                  <a:pt x="63" y="229"/>
                  <a:pt x="64" y="227"/>
                </a:cubicBezTo>
                <a:cubicBezTo>
                  <a:pt x="65" y="226"/>
                  <a:pt x="66" y="224"/>
                  <a:pt x="65" y="224"/>
                </a:cubicBezTo>
                <a:cubicBezTo>
                  <a:pt x="64" y="225"/>
                  <a:pt x="65" y="225"/>
                  <a:pt x="64" y="226"/>
                </a:cubicBezTo>
                <a:cubicBezTo>
                  <a:pt x="63" y="227"/>
                  <a:pt x="64" y="225"/>
                  <a:pt x="63" y="226"/>
                </a:cubicBezTo>
                <a:cubicBezTo>
                  <a:pt x="60" y="230"/>
                  <a:pt x="57" y="234"/>
                  <a:pt x="54" y="238"/>
                </a:cubicBezTo>
                <a:cubicBezTo>
                  <a:pt x="54" y="237"/>
                  <a:pt x="55" y="237"/>
                  <a:pt x="55" y="236"/>
                </a:cubicBezTo>
                <a:cubicBezTo>
                  <a:pt x="55" y="235"/>
                  <a:pt x="54" y="236"/>
                  <a:pt x="55" y="235"/>
                </a:cubicBezTo>
                <a:cubicBezTo>
                  <a:pt x="55" y="235"/>
                  <a:pt x="55" y="235"/>
                  <a:pt x="55" y="235"/>
                </a:cubicBezTo>
                <a:cubicBezTo>
                  <a:pt x="56" y="233"/>
                  <a:pt x="56" y="233"/>
                  <a:pt x="57" y="231"/>
                </a:cubicBezTo>
                <a:cubicBezTo>
                  <a:pt x="56" y="233"/>
                  <a:pt x="57" y="232"/>
                  <a:pt x="57" y="233"/>
                </a:cubicBezTo>
                <a:cubicBezTo>
                  <a:pt x="57" y="233"/>
                  <a:pt x="56" y="234"/>
                  <a:pt x="56" y="234"/>
                </a:cubicBezTo>
                <a:cubicBezTo>
                  <a:pt x="56" y="234"/>
                  <a:pt x="56" y="235"/>
                  <a:pt x="56" y="235"/>
                </a:cubicBezTo>
                <a:cubicBezTo>
                  <a:pt x="56" y="234"/>
                  <a:pt x="57" y="233"/>
                  <a:pt x="58" y="232"/>
                </a:cubicBezTo>
                <a:cubicBezTo>
                  <a:pt x="57" y="232"/>
                  <a:pt x="58" y="230"/>
                  <a:pt x="58" y="230"/>
                </a:cubicBezTo>
                <a:cubicBezTo>
                  <a:pt x="60" y="228"/>
                  <a:pt x="64" y="221"/>
                  <a:pt x="66" y="220"/>
                </a:cubicBezTo>
                <a:cubicBezTo>
                  <a:pt x="66" y="219"/>
                  <a:pt x="65" y="220"/>
                  <a:pt x="66" y="219"/>
                </a:cubicBezTo>
                <a:cubicBezTo>
                  <a:pt x="67" y="218"/>
                  <a:pt x="68" y="218"/>
                  <a:pt x="69" y="216"/>
                </a:cubicBezTo>
                <a:cubicBezTo>
                  <a:pt x="68" y="217"/>
                  <a:pt x="69" y="217"/>
                  <a:pt x="68" y="218"/>
                </a:cubicBezTo>
                <a:cubicBezTo>
                  <a:pt x="68" y="218"/>
                  <a:pt x="68" y="218"/>
                  <a:pt x="67" y="218"/>
                </a:cubicBezTo>
                <a:cubicBezTo>
                  <a:pt x="67" y="219"/>
                  <a:pt x="66" y="220"/>
                  <a:pt x="67" y="220"/>
                </a:cubicBezTo>
                <a:cubicBezTo>
                  <a:pt x="67" y="219"/>
                  <a:pt x="70" y="216"/>
                  <a:pt x="70" y="215"/>
                </a:cubicBezTo>
                <a:cubicBezTo>
                  <a:pt x="71" y="214"/>
                  <a:pt x="71" y="213"/>
                  <a:pt x="72" y="212"/>
                </a:cubicBezTo>
                <a:cubicBezTo>
                  <a:pt x="72" y="213"/>
                  <a:pt x="71" y="214"/>
                  <a:pt x="71" y="214"/>
                </a:cubicBezTo>
                <a:cubicBezTo>
                  <a:pt x="72" y="213"/>
                  <a:pt x="72" y="212"/>
                  <a:pt x="73" y="211"/>
                </a:cubicBezTo>
                <a:cubicBezTo>
                  <a:pt x="72" y="211"/>
                  <a:pt x="76" y="207"/>
                  <a:pt x="76" y="206"/>
                </a:cubicBezTo>
                <a:cubicBezTo>
                  <a:pt x="76" y="206"/>
                  <a:pt x="76" y="207"/>
                  <a:pt x="76" y="207"/>
                </a:cubicBezTo>
                <a:cubicBezTo>
                  <a:pt x="77" y="206"/>
                  <a:pt x="78" y="205"/>
                  <a:pt x="77" y="205"/>
                </a:cubicBezTo>
                <a:cubicBezTo>
                  <a:pt x="79" y="204"/>
                  <a:pt x="78" y="203"/>
                  <a:pt x="79" y="203"/>
                </a:cubicBezTo>
                <a:cubicBezTo>
                  <a:pt x="80" y="202"/>
                  <a:pt x="81" y="201"/>
                  <a:pt x="80" y="201"/>
                </a:cubicBezTo>
                <a:cubicBezTo>
                  <a:pt x="81" y="199"/>
                  <a:pt x="81" y="201"/>
                  <a:pt x="82" y="200"/>
                </a:cubicBezTo>
                <a:cubicBezTo>
                  <a:pt x="81" y="199"/>
                  <a:pt x="82" y="199"/>
                  <a:pt x="83" y="197"/>
                </a:cubicBezTo>
                <a:cubicBezTo>
                  <a:pt x="84" y="197"/>
                  <a:pt x="83" y="198"/>
                  <a:pt x="83" y="198"/>
                </a:cubicBezTo>
                <a:cubicBezTo>
                  <a:pt x="84" y="197"/>
                  <a:pt x="84" y="197"/>
                  <a:pt x="84" y="197"/>
                </a:cubicBezTo>
                <a:cubicBezTo>
                  <a:pt x="84" y="197"/>
                  <a:pt x="84" y="196"/>
                  <a:pt x="85" y="196"/>
                </a:cubicBezTo>
                <a:cubicBezTo>
                  <a:pt x="86" y="196"/>
                  <a:pt x="83" y="197"/>
                  <a:pt x="84" y="197"/>
                </a:cubicBezTo>
                <a:cubicBezTo>
                  <a:pt x="86" y="196"/>
                  <a:pt x="87" y="194"/>
                  <a:pt x="86" y="194"/>
                </a:cubicBezTo>
                <a:cubicBezTo>
                  <a:pt x="87" y="194"/>
                  <a:pt x="89" y="193"/>
                  <a:pt x="88" y="192"/>
                </a:cubicBezTo>
                <a:cubicBezTo>
                  <a:pt x="89" y="191"/>
                  <a:pt x="89" y="192"/>
                  <a:pt x="89" y="191"/>
                </a:cubicBezTo>
                <a:cubicBezTo>
                  <a:pt x="92" y="188"/>
                  <a:pt x="93" y="187"/>
                  <a:pt x="96" y="183"/>
                </a:cubicBezTo>
                <a:cubicBezTo>
                  <a:pt x="97" y="182"/>
                  <a:pt x="96" y="183"/>
                  <a:pt x="97" y="183"/>
                </a:cubicBezTo>
                <a:cubicBezTo>
                  <a:pt x="98" y="181"/>
                  <a:pt x="99" y="179"/>
                  <a:pt x="100" y="179"/>
                </a:cubicBezTo>
                <a:cubicBezTo>
                  <a:pt x="100" y="178"/>
                  <a:pt x="102" y="177"/>
                  <a:pt x="102" y="177"/>
                </a:cubicBezTo>
                <a:cubicBezTo>
                  <a:pt x="102" y="177"/>
                  <a:pt x="102" y="177"/>
                  <a:pt x="102" y="176"/>
                </a:cubicBezTo>
                <a:cubicBezTo>
                  <a:pt x="103" y="176"/>
                  <a:pt x="106" y="171"/>
                  <a:pt x="106" y="172"/>
                </a:cubicBezTo>
                <a:cubicBezTo>
                  <a:pt x="107" y="170"/>
                  <a:pt x="109" y="168"/>
                  <a:pt x="109" y="167"/>
                </a:cubicBezTo>
                <a:cubicBezTo>
                  <a:pt x="111" y="166"/>
                  <a:pt x="115" y="160"/>
                  <a:pt x="115" y="163"/>
                </a:cubicBezTo>
                <a:cubicBezTo>
                  <a:pt x="116" y="162"/>
                  <a:pt x="115" y="161"/>
                  <a:pt x="117" y="160"/>
                </a:cubicBezTo>
                <a:cubicBezTo>
                  <a:pt x="118" y="160"/>
                  <a:pt x="115" y="162"/>
                  <a:pt x="116" y="162"/>
                </a:cubicBezTo>
                <a:cubicBezTo>
                  <a:pt x="117" y="161"/>
                  <a:pt x="119" y="159"/>
                  <a:pt x="119" y="158"/>
                </a:cubicBezTo>
                <a:cubicBezTo>
                  <a:pt x="118" y="159"/>
                  <a:pt x="117" y="160"/>
                  <a:pt x="117" y="160"/>
                </a:cubicBezTo>
                <a:cubicBezTo>
                  <a:pt x="118" y="158"/>
                  <a:pt x="121" y="156"/>
                  <a:pt x="122" y="155"/>
                </a:cubicBezTo>
                <a:cubicBezTo>
                  <a:pt x="123" y="154"/>
                  <a:pt x="121" y="156"/>
                  <a:pt x="122" y="154"/>
                </a:cubicBezTo>
                <a:cubicBezTo>
                  <a:pt x="123" y="154"/>
                  <a:pt x="123" y="153"/>
                  <a:pt x="124" y="152"/>
                </a:cubicBezTo>
                <a:cubicBezTo>
                  <a:pt x="123" y="153"/>
                  <a:pt x="123" y="153"/>
                  <a:pt x="122" y="153"/>
                </a:cubicBezTo>
                <a:cubicBezTo>
                  <a:pt x="122" y="154"/>
                  <a:pt x="121" y="155"/>
                  <a:pt x="120" y="156"/>
                </a:cubicBezTo>
                <a:cubicBezTo>
                  <a:pt x="120" y="154"/>
                  <a:pt x="121" y="154"/>
                  <a:pt x="122" y="153"/>
                </a:cubicBezTo>
                <a:cubicBezTo>
                  <a:pt x="124" y="152"/>
                  <a:pt x="124" y="153"/>
                  <a:pt x="125" y="151"/>
                </a:cubicBezTo>
                <a:cubicBezTo>
                  <a:pt x="126" y="150"/>
                  <a:pt x="125" y="151"/>
                  <a:pt x="125" y="150"/>
                </a:cubicBezTo>
                <a:cubicBezTo>
                  <a:pt x="126" y="149"/>
                  <a:pt x="126" y="149"/>
                  <a:pt x="126" y="149"/>
                </a:cubicBezTo>
                <a:cubicBezTo>
                  <a:pt x="126" y="149"/>
                  <a:pt x="126" y="149"/>
                  <a:pt x="126" y="149"/>
                </a:cubicBezTo>
                <a:cubicBezTo>
                  <a:pt x="126" y="150"/>
                  <a:pt x="125" y="151"/>
                  <a:pt x="126" y="151"/>
                </a:cubicBezTo>
                <a:cubicBezTo>
                  <a:pt x="127" y="149"/>
                  <a:pt x="127" y="151"/>
                  <a:pt x="127" y="151"/>
                </a:cubicBezTo>
                <a:cubicBezTo>
                  <a:pt x="128" y="150"/>
                  <a:pt x="128" y="149"/>
                  <a:pt x="129" y="148"/>
                </a:cubicBezTo>
                <a:cubicBezTo>
                  <a:pt x="131" y="147"/>
                  <a:pt x="134" y="144"/>
                  <a:pt x="133" y="143"/>
                </a:cubicBezTo>
                <a:cubicBezTo>
                  <a:pt x="134" y="143"/>
                  <a:pt x="133" y="145"/>
                  <a:pt x="134" y="144"/>
                </a:cubicBezTo>
                <a:cubicBezTo>
                  <a:pt x="134" y="144"/>
                  <a:pt x="135" y="143"/>
                  <a:pt x="135" y="142"/>
                </a:cubicBezTo>
                <a:cubicBezTo>
                  <a:pt x="136" y="141"/>
                  <a:pt x="137" y="140"/>
                  <a:pt x="138" y="139"/>
                </a:cubicBezTo>
                <a:cubicBezTo>
                  <a:pt x="139" y="138"/>
                  <a:pt x="137" y="141"/>
                  <a:pt x="139" y="140"/>
                </a:cubicBezTo>
                <a:cubicBezTo>
                  <a:pt x="140" y="137"/>
                  <a:pt x="140" y="137"/>
                  <a:pt x="140" y="137"/>
                </a:cubicBezTo>
                <a:cubicBezTo>
                  <a:pt x="141" y="138"/>
                  <a:pt x="142" y="136"/>
                  <a:pt x="143" y="136"/>
                </a:cubicBezTo>
                <a:cubicBezTo>
                  <a:pt x="143" y="135"/>
                  <a:pt x="143" y="135"/>
                  <a:pt x="144" y="135"/>
                </a:cubicBezTo>
                <a:cubicBezTo>
                  <a:pt x="145" y="134"/>
                  <a:pt x="148" y="132"/>
                  <a:pt x="148" y="130"/>
                </a:cubicBezTo>
                <a:cubicBezTo>
                  <a:pt x="148" y="130"/>
                  <a:pt x="151" y="128"/>
                  <a:pt x="150" y="128"/>
                </a:cubicBezTo>
                <a:cubicBezTo>
                  <a:pt x="152" y="128"/>
                  <a:pt x="153" y="125"/>
                  <a:pt x="155" y="125"/>
                </a:cubicBezTo>
                <a:cubicBezTo>
                  <a:pt x="155" y="124"/>
                  <a:pt x="155" y="124"/>
                  <a:pt x="156" y="124"/>
                </a:cubicBezTo>
                <a:cubicBezTo>
                  <a:pt x="155" y="124"/>
                  <a:pt x="155" y="124"/>
                  <a:pt x="155" y="124"/>
                </a:cubicBezTo>
                <a:cubicBezTo>
                  <a:pt x="156" y="123"/>
                  <a:pt x="156" y="122"/>
                  <a:pt x="158" y="121"/>
                </a:cubicBezTo>
                <a:cubicBezTo>
                  <a:pt x="157" y="122"/>
                  <a:pt x="155" y="123"/>
                  <a:pt x="156" y="123"/>
                </a:cubicBezTo>
                <a:cubicBezTo>
                  <a:pt x="158" y="121"/>
                  <a:pt x="161" y="121"/>
                  <a:pt x="163" y="119"/>
                </a:cubicBezTo>
                <a:cubicBezTo>
                  <a:pt x="163" y="118"/>
                  <a:pt x="164" y="117"/>
                  <a:pt x="163" y="117"/>
                </a:cubicBezTo>
                <a:cubicBezTo>
                  <a:pt x="161" y="118"/>
                  <a:pt x="163" y="119"/>
                  <a:pt x="161" y="120"/>
                </a:cubicBezTo>
                <a:cubicBezTo>
                  <a:pt x="162" y="118"/>
                  <a:pt x="160" y="119"/>
                  <a:pt x="161" y="118"/>
                </a:cubicBezTo>
                <a:cubicBezTo>
                  <a:pt x="161" y="118"/>
                  <a:pt x="163" y="117"/>
                  <a:pt x="164" y="116"/>
                </a:cubicBezTo>
                <a:cubicBezTo>
                  <a:pt x="164" y="117"/>
                  <a:pt x="163" y="118"/>
                  <a:pt x="165" y="117"/>
                </a:cubicBezTo>
                <a:cubicBezTo>
                  <a:pt x="165" y="116"/>
                  <a:pt x="164" y="116"/>
                  <a:pt x="166" y="116"/>
                </a:cubicBezTo>
                <a:cubicBezTo>
                  <a:pt x="166" y="116"/>
                  <a:pt x="165" y="116"/>
                  <a:pt x="166" y="116"/>
                </a:cubicBezTo>
                <a:cubicBezTo>
                  <a:pt x="167" y="115"/>
                  <a:pt x="168" y="114"/>
                  <a:pt x="169" y="113"/>
                </a:cubicBezTo>
                <a:cubicBezTo>
                  <a:pt x="170" y="113"/>
                  <a:pt x="173" y="110"/>
                  <a:pt x="175" y="109"/>
                </a:cubicBezTo>
                <a:cubicBezTo>
                  <a:pt x="175" y="109"/>
                  <a:pt x="175" y="108"/>
                  <a:pt x="175" y="108"/>
                </a:cubicBezTo>
                <a:cubicBezTo>
                  <a:pt x="176" y="108"/>
                  <a:pt x="177" y="108"/>
                  <a:pt x="177" y="107"/>
                </a:cubicBezTo>
                <a:cubicBezTo>
                  <a:pt x="179" y="107"/>
                  <a:pt x="180" y="105"/>
                  <a:pt x="181" y="104"/>
                </a:cubicBezTo>
                <a:cubicBezTo>
                  <a:pt x="181" y="104"/>
                  <a:pt x="183" y="103"/>
                  <a:pt x="183" y="103"/>
                </a:cubicBezTo>
                <a:cubicBezTo>
                  <a:pt x="182" y="104"/>
                  <a:pt x="181" y="105"/>
                  <a:pt x="181" y="105"/>
                </a:cubicBezTo>
                <a:cubicBezTo>
                  <a:pt x="182" y="106"/>
                  <a:pt x="184" y="104"/>
                  <a:pt x="186" y="102"/>
                </a:cubicBezTo>
                <a:cubicBezTo>
                  <a:pt x="185" y="103"/>
                  <a:pt x="184" y="103"/>
                  <a:pt x="183" y="104"/>
                </a:cubicBezTo>
                <a:cubicBezTo>
                  <a:pt x="185" y="101"/>
                  <a:pt x="188" y="100"/>
                  <a:pt x="190" y="98"/>
                </a:cubicBezTo>
                <a:cubicBezTo>
                  <a:pt x="190" y="97"/>
                  <a:pt x="190" y="97"/>
                  <a:pt x="189" y="98"/>
                </a:cubicBezTo>
                <a:cubicBezTo>
                  <a:pt x="191" y="96"/>
                  <a:pt x="191" y="96"/>
                  <a:pt x="191" y="96"/>
                </a:cubicBezTo>
                <a:cubicBezTo>
                  <a:pt x="192" y="96"/>
                  <a:pt x="191" y="97"/>
                  <a:pt x="192" y="96"/>
                </a:cubicBezTo>
                <a:cubicBezTo>
                  <a:pt x="194" y="95"/>
                  <a:pt x="194" y="95"/>
                  <a:pt x="195" y="94"/>
                </a:cubicBezTo>
                <a:cubicBezTo>
                  <a:pt x="196" y="93"/>
                  <a:pt x="193" y="94"/>
                  <a:pt x="193" y="95"/>
                </a:cubicBezTo>
                <a:cubicBezTo>
                  <a:pt x="193" y="94"/>
                  <a:pt x="195" y="94"/>
                  <a:pt x="195" y="93"/>
                </a:cubicBezTo>
                <a:cubicBezTo>
                  <a:pt x="197" y="92"/>
                  <a:pt x="195" y="94"/>
                  <a:pt x="197" y="93"/>
                </a:cubicBezTo>
                <a:cubicBezTo>
                  <a:pt x="198" y="92"/>
                  <a:pt x="203" y="90"/>
                  <a:pt x="202" y="89"/>
                </a:cubicBezTo>
                <a:cubicBezTo>
                  <a:pt x="201" y="90"/>
                  <a:pt x="199" y="91"/>
                  <a:pt x="198" y="92"/>
                </a:cubicBezTo>
                <a:cubicBezTo>
                  <a:pt x="198" y="91"/>
                  <a:pt x="200" y="90"/>
                  <a:pt x="199" y="90"/>
                </a:cubicBezTo>
                <a:cubicBezTo>
                  <a:pt x="201" y="89"/>
                  <a:pt x="205" y="86"/>
                  <a:pt x="206" y="86"/>
                </a:cubicBezTo>
                <a:cubicBezTo>
                  <a:pt x="206" y="86"/>
                  <a:pt x="205" y="86"/>
                  <a:pt x="205" y="87"/>
                </a:cubicBezTo>
                <a:cubicBezTo>
                  <a:pt x="206" y="86"/>
                  <a:pt x="207" y="85"/>
                  <a:pt x="206" y="87"/>
                </a:cubicBezTo>
                <a:cubicBezTo>
                  <a:pt x="205" y="88"/>
                  <a:pt x="206" y="86"/>
                  <a:pt x="205" y="87"/>
                </a:cubicBezTo>
                <a:cubicBezTo>
                  <a:pt x="203" y="89"/>
                  <a:pt x="205" y="87"/>
                  <a:pt x="205" y="88"/>
                </a:cubicBezTo>
                <a:cubicBezTo>
                  <a:pt x="203" y="89"/>
                  <a:pt x="204" y="89"/>
                  <a:pt x="202" y="90"/>
                </a:cubicBezTo>
                <a:cubicBezTo>
                  <a:pt x="203" y="90"/>
                  <a:pt x="204" y="89"/>
                  <a:pt x="205" y="89"/>
                </a:cubicBezTo>
                <a:cubicBezTo>
                  <a:pt x="205" y="88"/>
                  <a:pt x="206" y="87"/>
                  <a:pt x="207" y="87"/>
                </a:cubicBezTo>
                <a:cubicBezTo>
                  <a:pt x="207" y="87"/>
                  <a:pt x="206" y="88"/>
                  <a:pt x="207" y="88"/>
                </a:cubicBezTo>
                <a:cubicBezTo>
                  <a:pt x="208" y="87"/>
                  <a:pt x="209" y="86"/>
                  <a:pt x="208" y="86"/>
                </a:cubicBezTo>
                <a:cubicBezTo>
                  <a:pt x="207" y="87"/>
                  <a:pt x="207" y="86"/>
                  <a:pt x="206" y="87"/>
                </a:cubicBezTo>
                <a:cubicBezTo>
                  <a:pt x="207" y="86"/>
                  <a:pt x="208" y="86"/>
                  <a:pt x="209" y="85"/>
                </a:cubicBezTo>
                <a:cubicBezTo>
                  <a:pt x="209" y="84"/>
                  <a:pt x="210" y="84"/>
                  <a:pt x="210" y="84"/>
                </a:cubicBezTo>
                <a:cubicBezTo>
                  <a:pt x="209" y="85"/>
                  <a:pt x="208" y="85"/>
                  <a:pt x="207" y="85"/>
                </a:cubicBezTo>
                <a:cubicBezTo>
                  <a:pt x="207" y="84"/>
                  <a:pt x="208" y="85"/>
                  <a:pt x="209" y="84"/>
                </a:cubicBezTo>
                <a:cubicBezTo>
                  <a:pt x="207" y="84"/>
                  <a:pt x="206" y="85"/>
                  <a:pt x="205" y="86"/>
                </a:cubicBezTo>
                <a:cubicBezTo>
                  <a:pt x="205" y="86"/>
                  <a:pt x="205" y="85"/>
                  <a:pt x="205" y="85"/>
                </a:cubicBezTo>
                <a:cubicBezTo>
                  <a:pt x="204" y="86"/>
                  <a:pt x="203" y="87"/>
                  <a:pt x="204" y="87"/>
                </a:cubicBezTo>
                <a:cubicBezTo>
                  <a:pt x="202" y="88"/>
                  <a:pt x="201" y="88"/>
                  <a:pt x="200" y="89"/>
                </a:cubicBezTo>
                <a:cubicBezTo>
                  <a:pt x="201" y="89"/>
                  <a:pt x="199" y="90"/>
                  <a:pt x="199" y="90"/>
                </a:cubicBezTo>
                <a:cubicBezTo>
                  <a:pt x="198" y="90"/>
                  <a:pt x="198" y="90"/>
                  <a:pt x="198" y="90"/>
                </a:cubicBezTo>
                <a:cubicBezTo>
                  <a:pt x="198" y="90"/>
                  <a:pt x="197" y="91"/>
                  <a:pt x="197" y="92"/>
                </a:cubicBezTo>
                <a:cubicBezTo>
                  <a:pt x="195" y="92"/>
                  <a:pt x="194" y="93"/>
                  <a:pt x="193" y="94"/>
                </a:cubicBezTo>
                <a:cubicBezTo>
                  <a:pt x="193" y="94"/>
                  <a:pt x="192" y="94"/>
                  <a:pt x="192" y="94"/>
                </a:cubicBezTo>
                <a:cubicBezTo>
                  <a:pt x="190" y="96"/>
                  <a:pt x="186" y="97"/>
                  <a:pt x="185" y="99"/>
                </a:cubicBezTo>
                <a:cubicBezTo>
                  <a:pt x="184" y="99"/>
                  <a:pt x="183" y="100"/>
                  <a:pt x="183" y="101"/>
                </a:cubicBezTo>
                <a:cubicBezTo>
                  <a:pt x="182" y="102"/>
                  <a:pt x="182" y="101"/>
                  <a:pt x="181" y="101"/>
                </a:cubicBezTo>
                <a:cubicBezTo>
                  <a:pt x="181" y="103"/>
                  <a:pt x="177" y="104"/>
                  <a:pt x="175" y="105"/>
                </a:cubicBezTo>
                <a:cubicBezTo>
                  <a:pt x="175" y="106"/>
                  <a:pt x="175" y="106"/>
                  <a:pt x="175" y="106"/>
                </a:cubicBezTo>
                <a:cubicBezTo>
                  <a:pt x="174" y="107"/>
                  <a:pt x="174" y="107"/>
                  <a:pt x="172" y="109"/>
                </a:cubicBezTo>
                <a:cubicBezTo>
                  <a:pt x="172" y="108"/>
                  <a:pt x="173" y="107"/>
                  <a:pt x="172" y="107"/>
                </a:cubicBezTo>
                <a:cubicBezTo>
                  <a:pt x="171" y="110"/>
                  <a:pt x="166" y="113"/>
                  <a:pt x="164" y="115"/>
                </a:cubicBezTo>
                <a:cubicBezTo>
                  <a:pt x="164" y="115"/>
                  <a:pt x="164" y="115"/>
                  <a:pt x="164" y="116"/>
                </a:cubicBezTo>
                <a:cubicBezTo>
                  <a:pt x="163" y="116"/>
                  <a:pt x="162" y="117"/>
                  <a:pt x="161" y="118"/>
                </a:cubicBezTo>
                <a:cubicBezTo>
                  <a:pt x="161" y="117"/>
                  <a:pt x="162" y="116"/>
                  <a:pt x="161" y="116"/>
                </a:cubicBezTo>
                <a:cubicBezTo>
                  <a:pt x="156" y="120"/>
                  <a:pt x="151" y="126"/>
                  <a:pt x="147" y="128"/>
                </a:cubicBezTo>
                <a:cubicBezTo>
                  <a:pt x="147" y="128"/>
                  <a:pt x="148" y="127"/>
                  <a:pt x="148" y="126"/>
                </a:cubicBezTo>
                <a:cubicBezTo>
                  <a:pt x="147" y="127"/>
                  <a:pt x="148" y="126"/>
                  <a:pt x="147" y="127"/>
                </a:cubicBezTo>
                <a:cubicBezTo>
                  <a:pt x="146" y="129"/>
                  <a:pt x="145" y="128"/>
                  <a:pt x="144" y="129"/>
                </a:cubicBezTo>
                <a:cubicBezTo>
                  <a:pt x="143" y="130"/>
                  <a:pt x="144" y="130"/>
                  <a:pt x="143" y="131"/>
                </a:cubicBezTo>
                <a:cubicBezTo>
                  <a:pt x="142" y="131"/>
                  <a:pt x="142" y="131"/>
                  <a:pt x="141" y="132"/>
                </a:cubicBezTo>
                <a:cubicBezTo>
                  <a:pt x="140" y="133"/>
                  <a:pt x="141" y="132"/>
                  <a:pt x="141" y="133"/>
                </a:cubicBezTo>
                <a:cubicBezTo>
                  <a:pt x="140" y="133"/>
                  <a:pt x="138" y="136"/>
                  <a:pt x="138" y="135"/>
                </a:cubicBezTo>
                <a:cubicBezTo>
                  <a:pt x="138" y="135"/>
                  <a:pt x="139" y="134"/>
                  <a:pt x="139" y="134"/>
                </a:cubicBezTo>
                <a:cubicBezTo>
                  <a:pt x="137" y="135"/>
                  <a:pt x="139" y="134"/>
                  <a:pt x="137" y="134"/>
                </a:cubicBezTo>
                <a:cubicBezTo>
                  <a:pt x="136" y="135"/>
                  <a:pt x="137" y="135"/>
                  <a:pt x="137" y="135"/>
                </a:cubicBezTo>
                <a:cubicBezTo>
                  <a:pt x="136" y="137"/>
                  <a:pt x="133" y="139"/>
                  <a:pt x="131" y="140"/>
                </a:cubicBezTo>
                <a:cubicBezTo>
                  <a:pt x="131" y="141"/>
                  <a:pt x="130" y="142"/>
                  <a:pt x="130" y="143"/>
                </a:cubicBezTo>
                <a:cubicBezTo>
                  <a:pt x="128" y="144"/>
                  <a:pt x="130" y="142"/>
                  <a:pt x="129" y="143"/>
                </a:cubicBezTo>
                <a:cubicBezTo>
                  <a:pt x="128" y="144"/>
                  <a:pt x="127" y="145"/>
                  <a:pt x="126" y="146"/>
                </a:cubicBezTo>
                <a:cubicBezTo>
                  <a:pt x="127" y="146"/>
                  <a:pt x="127" y="145"/>
                  <a:pt x="127" y="146"/>
                </a:cubicBezTo>
                <a:cubicBezTo>
                  <a:pt x="126" y="146"/>
                  <a:pt x="126" y="148"/>
                  <a:pt x="126" y="147"/>
                </a:cubicBezTo>
                <a:cubicBezTo>
                  <a:pt x="125" y="148"/>
                  <a:pt x="125" y="149"/>
                  <a:pt x="124" y="150"/>
                </a:cubicBezTo>
                <a:cubicBezTo>
                  <a:pt x="124" y="149"/>
                  <a:pt x="125" y="149"/>
                  <a:pt x="125" y="148"/>
                </a:cubicBezTo>
                <a:cubicBezTo>
                  <a:pt x="124" y="149"/>
                  <a:pt x="125" y="148"/>
                  <a:pt x="125" y="147"/>
                </a:cubicBezTo>
                <a:cubicBezTo>
                  <a:pt x="124" y="148"/>
                  <a:pt x="123" y="149"/>
                  <a:pt x="122" y="149"/>
                </a:cubicBezTo>
                <a:cubicBezTo>
                  <a:pt x="123" y="149"/>
                  <a:pt x="124" y="147"/>
                  <a:pt x="123" y="148"/>
                </a:cubicBezTo>
                <a:cubicBezTo>
                  <a:pt x="121" y="149"/>
                  <a:pt x="120" y="152"/>
                  <a:pt x="119" y="153"/>
                </a:cubicBezTo>
                <a:cubicBezTo>
                  <a:pt x="119" y="152"/>
                  <a:pt x="120" y="151"/>
                  <a:pt x="119" y="152"/>
                </a:cubicBezTo>
                <a:cubicBezTo>
                  <a:pt x="118" y="153"/>
                  <a:pt x="117" y="156"/>
                  <a:pt x="115" y="156"/>
                </a:cubicBezTo>
                <a:cubicBezTo>
                  <a:pt x="116" y="156"/>
                  <a:pt x="117" y="155"/>
                  <a:pt x="116" y="155"/>
                </a:cubicBezTo>
                <a:cubicBezTo>
                  <a:pt x="115" y="156"/>
                  <a:pt x="114" y="157"/>
                  <a:pt x="113" y="159"/>
                </a:cubicBezTo>
                <a:cubicBezTo>
                  <a:pt x="112" y="159"/>
                  <a:pt x="112" y="159"/>
                  <a:pt x="111" y="159"/>
                </a:cubicBezTo>
                <a:cubicBezTo>
                  <a:pt x="111" y="160"/>
                  <a:pt x="111" y="160"/>
                  <a:pt x="110" y="161"/>
                </a:cubicBezTo>
                <a:cubicBezTo>
                  <a:pt x="110" y="161"/>
                  <a:pt x="110" y="162"/>
                  <a:pt x="109" y="162"/>
                </a:cubicBezTo>
                <a:cubicBezTo>
                  <a:pt x="109" y="162"/>
                  <a:pt x="109" y="162"/>
                  <a:pt x="109" y="162"/>
                </a:cubicBezTo>
                <a:cubicBezTo>
                  <a:pt x="106" y="164"/>
                  <a:pt x="105" y="167"/>
                  <a:pt x="103" y="169"/>
                </a:cubicBezTo>
                <a:cubicBezTo>
                  <a:pt x="103" y="169"/>
                  <a:pt x="103" y="168"/>
                  <a:pt x="102" y="168"/>
                </a:cubicBezTo>
                <a:cubicBezTo>
                  <a:pt x="102" y="169"/>
                  <a:pt x="101" y="170"/>
                  <a:pt x="100" y="171"/>
                </a:cubicBezTo>
                <a:cubicBezTo>
                  <a:pt x="101" y="170"/>
                  <a:pt x="102" y="168"/>
                  <a:pt x="102" y="169"/>
                </a:cubicBezTo>
                <a:cubicBezTo>
                  <a:pt x="101" y="171"/>
                  <a:pt x="100" y="171"/>
                  <a:pt x="98" y="172"/>
                </a:cubicBezTo>
                <a:cubicBezTo>
                  <a:pt x="97" y="174"/>
                  <a:pt x="99" y="172"/>
                  <a:pt x="99" y="173"/>
                </a:cubicBezTo>
                <a:cubicBezTo>
                  <a:pt x="96" y="175"/>
                  <a:pt x="94" y="179"/>
                  <a:pt x="92" y="181"/>
                </a:cubicBezTo>
                <a:cubicBezTo>
                  <a:pt x="92" y="180"/>
                  <a:pt x="93" y="180"/>
                  <a:pt x="93" y="179"/>
                </a:cubicBezTo>
                <a:cubicBezTo>
                  <a:pt x="92" y="180"/>
                  <a:pt x="93" y="179"/>
                  <a:pt x="92" y="180"/>
                </a:cubicBezTo>
                <a:cubicBezTo>
                  <a:pt x="90" y="183"/>
                  <a:pt x="87" y="186"/>
                  <a:pt x="84" y="189"/>
                </a:cubicBezTo>
                <a:cubicBezTo>
                  <a:pt x="85" y="188"/>
                  <a:pt x="85" y="188"/>
                  <a:pt x="84" y="188"/>
                </a:cubicBezTo>
                <a:cubicBezTo>
                  <a:pt x="83" y="190"/>
                  <a:pt x="83" y="191"/>
                  <a:pt x="82" y="192"/>
                </a:cubicBezTo>
                <a:cubicBezTo>
                  <a:pt x="82" y="191"/>
                  <a:pt x="82" y="191"/>
                  <a:pt x="82" y="191"/>
                </a:cubicBezTo>
                <a:cubicBezTo>
                  <a:pt x="80" y="194"/>
                  <a:pt x="78" y="196"/>
                  <a:pt x="76" y="199"/>
                </a:cubicBezTo>
                <a:cubicBezTo>
                  <a:pt x="76" y="198"/>
                  <a:pt x="76" y="198"/>
                  <a:pt x="76" y="198"/>
                </a:cubicBezTo>
                <a:cubicBezTo>
                  <a:pt x="73" y="202"/>
                  <a:pt x="73" y="202"/>
                  <a:pt x="71" y="205"/>
                </a:cubicBezTo>
                <a:cubicBezTo>
                  <a:pt x="71" y="204"/>
                  <a:pt x="71" y="203"/>
                  <a:pt x="70" y="204"/>
                </a:cubicBezTo>
                <a:cubicBezTo>
                  <a:pt x="70" y="205"/>
                  <a:pt x="69" y="204"/>
                  <a:pt x="69" y="206"/>
                </a:cubicBezTo>
                <a:cubicBezTo>
                  <a:pt x="68" y="207"/>
                  <a:pt x="68" y="207"/>
                  <a:pt x="68" y="207"/>
                </a:cubicBezTo>
                <a:cubicBezTo>
                  <a:pt x="68" y="208"/>
                  <a:pt x="67" y="208"/>
                  <a:pt x="67" y="209"/>
                </a:cubicBezTo>
                <a:cubicBezTo>
                  <a:pt x="67" y="209"/>
                  <a:pt x="68" y="208"/>
                  <a:pt x="68" y="209"/>
                </a:cubicBezTo>
                <a:cubicBezTo>
                  <a:pt x="66" y="211"/>
                  <a:pt x="67" y="210"/>
                  <a:pt x="65" y="212"/>
                </a:cubicBezTo>
                <a:cubicBezTo>
                  <a:pt x="65" y="212"/>
                  <a:pt x="66" y="210"/>
                  <a:pt x="66" y="212"/>
                </a:cubicBezTo>
                <a:cubicBezTo>
                  <a:pt x="63" y="213"/>
                  <a:pt x="60" y="218"/>
                  <a:pt x="61" y="216"/>
                </a:cubicBezTo>
                <a:cubicBezTo>
                  <a:pt x="59" y="217"/>
                  <a:pt x="59" y="219"/>
                  <a:pt x="58" y="220"/>
                </a:cubicBezTo>
                <a:cubicBezTo>
                  <a:pt x="58" y="220"/>
                  <a:pt x="58" y="219"/>
                  <a:pt x="58" y="219"/>
                </a:cubicBezTo>
                <a:cubicBezTo>
                  <a:pt x="57" y="221"/>
                  <a:pt x="56" y="220"/>
                  <a:pt x="55" y="222"/>
                </a:cubicBezTo>
                <a:cubicBezTo>
                  <a:pt x="55" y="223"/>
                  <a:pt x="56" y="222"/>
                  <a:pt x="56" y="223"/>
                </a:cubicBezTo>
                <a:cubicBezTo>
                  <a:pt x="55" y="223"/>
                  <a:pt x="53" y="226"/>
                  <a:pt x="53" y="227"/>
                </a:cubicBezTo>
                <a:cubicBezTo>
                  <a:pt x="47" y="235"/>
                  <a:pt x="41" y="244"/>
                  <a:pt x="35" y="252"/>
                </a:cubicBezTo>
                <a:cubicBezTo>
                  <a:pt x="35" y="251"/>
                  <a:pt x="36" y="250"/>
                  <a:pt x="36" y="249"/>
                </a:cubicBezTo>
                <a:cubicBezTo>
                  <a:pt x="36" y="249"/>
                  <a:pt x="37" y="248"/>
                  <a:pt x="36" y="248"/>
                </a:cubicBezTo>
                <a:cubicBezTo>
                  <a:pt x="36" y="249"/>
                  <a:pt x="36" y="249"/>
                  <a:pt x="36" y="250"/>
                </a:cubicBezTo>
                <a:cubicBezTo>
                  <a:pt x="35" y="250"/>
                  <a:pt x="36" y="250"/>
                  <a:pt x="35" y="251"/>
                </a:cubicBezTo>
                <a:cubicBezTo>
                  <a:pt x="34" y="252"/>
                  <a:pt x="35" y="251"/>
                  <a:pt x="34" y="251"/>
                </a:cubicBezTo>
                <a:cubicBezTo>
                  <a:pt x="34" y="251"/>
                  <a:pt x="34" y="252"/>
                  <a:pt x="33" y="253"/>
                </a:cubicBezTo>
                <a:cubicBezTo>
                  <a:pt x="33" y="253"/>
                  <a:pt x="33" y="253"/>
                  <a:pt x="33" y="253"/>
                </a:cubicBezTo>
                <a:cubicBezTo>
                  <a:pt x="35" y="252"/>
                  <a:pt x="35" y="252"/>
                  <a:pt x="36" y="252"/>
                </a:cubicBezTo>
                <a:cubicBezTo>
                  <a:pt x="35" y="253"/>
                  <a:pt x="35" y="254"/>
                  <a:pt x="34" y="254"/>
                </a:cubicBezTo>
                <a:cubicBezTo>
                  <a:pt x="34" y="254"/>
                  <a:pt x="35" y="252"/>
                  <a:pt x="34" y="253"/>
                </a:cubicBezTo>
                <a:cubicBezTo>
                  <a:pt x="33" y="256"/>
                  <a:pt x="30" y="257"/>
                  <a:pt x="30" y="260"/>
                </a:cubicBezTo>
                <a:cubicBezTo>
                  <a:pt x="29" y="260"/>
                  <a:pt x="29" y="260"/>
                  <a:pt x="29" y="261"/>
                </a:cubicBezTo>
                <a:cubicBezTo>
                  <a:pt x="28" y="261"/>
                  <a:pt x="28" y="262"/>
                  <a:pt x="27" y="263"/>
                </a:cubicBezTo>
                <a:cubicBezTo>
                  <a:pt x="28" y="262"/>
                  <a:pt x="28" y="261"/>
                  <a:pt x="29" y="259"/>
                </a:cubicBezTo>
                <a:cubicBezTo>
                  <a:pt x="27" y="261"/>
                  <a:pt x="26" y="263"/>
                  <a:pt x="25" y="265"/>
                </a:cubicBezTo>
                <a:cubicBezTo>
                  <a:pt x="25" y="264"/>
                  <a:pt x="24" y="267"/>
                  <a:pt x="23" y="267"/>
                </a:cubicBezTo>
                <a:cubicBezTo>
                  <a:pt x="23" y="267"/>
                  <a:pt x="24" y="264"/>
                  <a:pt x="23" y="265"/>
                </a:cubicBezTo>
                <a:cubicBezTo>
                  <a:pt x="23" y="266"/>
                  <a:pt x="22" y="267"/>
                  <a:pt x="21" y="269"/>
                </a:cubicBezTo>
                <a:cubicBezTo>
                  <a:pt x="21" y="270"/>
                  <a:pt x="21" y="270"/>
                  <a:pt x="21" y="271"/>
                </a:cubicBezTo>
                <a:cubicBezTo>
                  <a:pt x="20" y="271"/>
                  <a:pt x="20" y="271"/>
                  <a:pt x="19" y="272"/>
                </a:cubicBezTo>
                <a:cubicBezTo>
                  <a:pt x="19" y="271"/>
                  <a:pt x="19" y="272"/>
                  <a:pt x="19" y="271"/>
                </a:cubicBezTo>
                <a:cubicBezTo>
                  <a:pt x="19" y="270"/>
                  <a:pt x="20" y="269"/>
                  <a:pt x="20" y="268"/>
                </a:cubicBezTo>
                <a:cubicBezTo>
                  <a:pt x="22" y="266"/>
                  <a:pt x="23" y="263"/>
                  <a:pt x="26" y="260"/>
                </a:cubicBezTo>
                <a:cubicBezTo>
                  <a:pt x="26" y="258"/>
                  <a:pt x="28" y="257"/>
                  <a:pt x="29" y="255"/>
                </a:cubicBezTo>
                <a:cubicBezTo>
                  <a:pt x="28" y="255"/>
                  <a:pt x="28" y="255"/>
                  <a:pt x="28" y="255"/>
                </a:cubicBezTo>
                <a:cubicBezTo>
                  <a:pt x="29" y="254"/>
                  <a:pt x="29" y="253"/>
                  <a:pt x="30" y="253"/>
                </a:cubicBezTo>
                <a:cubicBezTo>
                  <a:pt x="30" y="253"/>
                  <a:pt x="30" y="254"/>
                  <a:pt x="31" y="253"/>
                </a:cubicBezTo>
                <a:cubicBezTo>
                  <a:pt x="31" y="253"/>
                  <a:pt x="31" y="253"/>
                  <a:pt x="31" y="252"/>
                </a:cubicBezTo>
                <a:cubicBezTo>
                  <a:pt x="32" y="250"/>
                  <a:pt x="31" y="252"/>
                  <a:pt x="31" y="250"/>
                </a:cubicBezTo>
                <a:cubicBezTo>
                  <a:pt x="32" y="249"/>
                  <a:pt x="32" y="249"/>
                  <a:pt x="33" y="247"/>
                </a:cubicBezTo>
                <a:cubicBezTo>
                  <a:pt x="33" y="247"/>
                  <a:pt x="33" y="247"/>
                  <a:pt x="34" y="247"/>
                </a:cubicBezTo>
                <a:cubicBezTo>
                  <a:pt x="34" y="246"/>
                  <a:pt x="34" y="245"/>
                  <a:pt x="35" y="244"/>
                </a:cubicBezTo>
                <a:cubicBezTo>
                  <a:pt x="36" y="245"/>
                  <a:pt x="34" y="247"/>
                  <a:pt x="33" y="249"/>
                </a:cubicBezTo>
                <a:cubicBezTo>
                  <a:pt x="33" y="248"/>
                  <a:pt x="33" y="250"/>
                  <a:pt x="34" y="249"/>
                </a:cubicBezTo>
                <a:cubicBezTo>
                  <a:pt x="34" y="247"/>
                  <a:pt x="35" y="246"/>
                  <a:pt x="36" y="245"/>
                </a:cubicBezTo>
                <a:cubicBezTo>
                  <a:pt x="37" y="243"/>
                  <a:pt x="37" y="244"/>
                  <a:pt x="37" y="243"/>
                </a:cubicBezTo>
                <a:cubicBezTo>
                  <a:pt x="38" y="242"/>
                  <a:pt x="38" y="243"/>
                  <a:pt x="38" y="242"/>
                </a:cubicBezTo>
                <a:cubicBezTo>
                  <a:pt x="39" y="241"/>
                  <a:pt x="39" y="240"/>
                  <a:pt x="39" y="240"/>
                </a:cubicBezTo>
                <a:cubicBezTo>
                  <a:pt x="40" y="239"/>
                  <a:pt x="40" y="240"/>
                  <a:pt x="41" y="238"/>
                </a:cubicBezTo>
                <a:cubicBezTo>
                  <a:pt x="40" y="239"/>
                  <a:pt x="40" y="239"/>
                  <a:pt x="40" y="237"/>
                </a:cubicBezTo>
                <a:cubicBezTo>
                  <a:pt x="41" y="237"/>
                  <a:pt x="41" y="236"/>
                  <a:pt x="43" y="236"/>
                </a:cubicBezTo>
                <a:cubicBezTo>
                  <a:pt x="43" y="234"/>
                  <a:pt x="43" y="235"/>
                  <a:pt x="44" y="233"/>
                </a:cubicBezTo>
                <a:cubicBezTo>
                  <a:pt x="43" y="234"/>
                  <a:pt x="42" y="236"/>
                  <a:pt x="41" y="236"/>
                </a:cubicBezTo>
                <a:cubicBezTo>
                  <a:pt x="42" y="234"/>
                  <a:pt x="44" y="232"/>
                  <a:pt x="45" y="231"/>
                </a:cubicBezTo>
                <a:cubicBezTo>
                  <a:pt x="44" y="230"/>
                  <a:pt x="48" y="227"/>
                  <a:pt x="49" y="225"/>
                </a:cubicBezTo>
                <a:cubicBezTo>
                  <a:pt x="47" y="226"/>
                  <a:pt x="44" y="230"/>
                  <a:pt x="44" y="228"/>
                </a:cubicBezTo>
                <a:cubicBezTo>
                  <a:pt x="44" y="229"/>
                  <a:pt x="43" y="230"/>
                  <a:pt x="43" y="230"/>
                </a:cubicBezTo>
                <a:cubicBezTo>
                  <a:pt x="44" y="230"/>
                  <a:pt x="44" y="230"/>
                  <a:pt x="44" y="230"/>
                </a:cubicBezTo>
                <a:cubicBezTo>
                  <a:pt x="42" y="232"/>
                  <a:pt x="43" y="232"/>
                  <a:pt x="42" y="234"/>
                </a:cubicBezTo>
                <a:cubicBezTo>
                  <a:pt x="42" y="233"/>
                  <a:pt x="42" y="232"/>
                  <a:pt x="42" y="233"/>
                </a:cubicBezTo>
                <a:cubicBezTo>
                  <a:pt x="41" y="233"/>
                  <a:pt x="41" y="234"/>
                  <a:pt x="41" y="234"/>
                </a:cubicBezTo>
                <a:cubicBezTo>
                  <a:pt x="40" y="236"/>
                  <a:pt x="40" y="236"/>
                  <a:pt x="40" y="236"/>
                </a:cubicBezTo>
                <a:cubicBezTo>
                  <a:pt x="40" y="236"/>
                  <a:pt x="39" y="237"/>
                  <a:pt x="38" y="238"/>
                </a:cubicBezTo>
                <a:cubicBezTo>
                  <a:pt x="38" y="236"/>
                  <a:pt x="39" y="236"/>
                  <a:pt x="40" y="235"/>
                </a:cubicBezTo>
                <a:cubicBezTo>
                  <a:pt x="39" y="235"/>
                  <a:pt x="39" y="236"/>
                  <a:pt x="38" y="236"/>
                </a:cubicBezTo>
                <a:cubicBezTo>
                  <a:pt x="38" y="238"/>
                  <a:pt x="38" y="238"/>
                  <a:pt x="38" y="238"/>
                </a:cubicBezTo>
                <a:cubicBezTo>
                  <a:pt x="38" y="238"/>
                  <a:pt x="38" y="238"/>
                  <a:pt x="38" y="238"/>
                </a:cubicBezTo>
                <a:cubicBezTo>
                  <a:pt x="37" y="240"/>
                  <a:pt x="36" y="242"/>
                  <a:pt x="34" y="243"/>
                </a:cubicBezTo>
                <a:cubicBezTo>
                  <a:pt x="34" y="247"/>
                  <a:pt x="29" y="251"/>
                  <a:pt x="28" y="254"/>
                </a:cubicBezTo>
                <a:cubicBezTo>
                  <a:pt x="28" y="253"/>
                  <a:pt x="28" y="253"/>
                  <a:pt x="28" y="252"/>
                </a:cubicBezTo>
                <a:cubicBezTo>
                  <a:pt x="29" y="251"/>
                  <a:pt x="32" y="249"/>
                  <a:pt x="32" y="247"/>
                </a:cubicBezTo>
                <a:cubicBezTo>
                  <a:pt x="33" y="246"/>
                  <a:pt x="33" y="245"/>
                  <a:pt x="34" y="244"/>
                </a:cubicBezTo>
                <a:cubicBezTo>
                  <a:pt x="33" y="244"/>
                  <a:pt x="33" y="246"/>
                  <a:pt x="32" y="245"/>
                </a:cubicBezTo>
                <a:cubicBezTo>
                  <a:pt x="32" y="247"/>
                  <a:pt x="30" y="248"/>
                  <a:pt x="31" y="249"/>
                </a:cubicBezTo>
                <a:cubicBezTo>
                  <a:pt x="29" y="250"/>
                  <a:pt x="28" y="252"/>
                  <a:pt x="27" y="253"/>
                </a:cubicBezTo>
                <a:cubicBezTo>
                  <a:pt x="27" y="252"/>
                  <a:pt x="28" y="251"/>
                  <a:pt x="27" y="252"/>
                </a:cubicBezTo>
                <a:cubicBezTo>
                  <a:pt x="27" y="253"/>
                  <a:pt x="26" y="253"/>
                  <a:pt x="26" y="253"/>
                </a:cubicBezTo>
                <a:cubicBezTo>
                  <a:pt x="27" y="253"/>
                  <a:pt x="25" y="254"/>
                  <a:pt x="25" y="255"/>
                </a:cubicBezTo>
                <a:cubicBezTo>
                  <a:pt x="26" y="254"/>
                  <a:pt x="26" y="254"/>
                  <a:pt x="26" y="255"/>
                </a:cubicBezTo>
                <a:cubicBezTo>
                  <a:pt x="25" y="256"/>
                  <a:pt x="25" y="257"/>
                  <a:pt x="23" y="258"/>
                </a:cubicBezTo>
                <a:cubicBezTo>
                  <a:pt x="23" y="258"/>
                  <a:pt x="24" y="257"/>
                  <a:pt x="23" y="257"/>
                </a:cubicBezTo>
                <a:cubicBezTo>
                  <a:pt x="22" y="258"/>
                  <a:pt x="23" y="259"/>
                  <a:pt x="22" y="260"/>
                </a:cubicBezTo>
                <a:cubicBezTo>
                  <a:pt x="21" y="261"/>
                  <a:pt x="20" y="263"/>
                  <a:pt x="19" y="263"/>
                </a:cubicBezTo>
                <a:cubicBezTo>
                  <a:pt x="18" y="265"/>
                  <a:pt x="17" y="266"/>
                  <a:pt x="16" y="267"/>
                </a:cubicBezTo>
                <a:cubicBezTo>
                  <a:pt x="17" y="266"/>
                  <a:pt x="16" y="266"/>
                  <a:pt x="16" y="266"/>
                </a:cubicBezTo>
                <a:cubicBezTo>
                  <a:pt x="16" y="267"/>
                  <a:pt x="14" y="268"/>
                  <a:pt x="15" y="268"/>
                </a:cubicBezTo>
                <a:cubicBezTo>
                  <a:pt x="14" y="270"/>
                  <a:pt x="14" y="268"/>
                  <a:pt x="14" y="269"/>
                </a:cubicBezTo>
                <a:cubicBezTo>
                  <a:pt x="13" y="269"/>
                  <a:pt x="13" y="270"/>
                  <a:pt x="12" y="270"/>
                </a:cubicBezTo>
                <a:cubicBezTo>
                  <a:pt x="13" y="271"/>
                  <a:pt x="13" y="270"/>
                  <a:pt x="14" y="269"/>
                </a:cubicBezTo>
                <a:cubicBezTo>
                  <a:pt x="14" y="270"/>
                  <a:pt x="13" y="270"/>
                  <a:pt x="13" y="271"/>
                </a:cubicBezTo>
                <a:cubicBezTo>
                  <a:pt x="13" y="272"/>
                  <a:pt x="12" y="272"/>
                  <a:pt x="12" y="273"/>
                </a:cubicBezTo>
                <a:cubicBezTo>
                  <a:pt x="12" y="273"/>
                  <a:pt x="10" y="275"/>
                  <a:pt x="11" y="274"/>
                </a:cubicBezTo>
                <a:cubicBezTo>
                  <a:pt x="11" y="273"/>
                  <a:pt x="12" y="273"/>
                  <a:pt x="12" y="271"/>
                </a:cubicBezTo>
                <a:cubicBezTo>
                  <a:pt x="11" y="273"/>
                  <a:pt x="11" y="272"/>
                  <a:pt x="10" y="272"/>
                </a:cubicBezTo>
                <a:cubicBezTo>
                  <a:pt x="10" y="274"/>
                  <a:pt x="9" y="274"/>
                  <a:pt x="8" y="276"/>
                </a:cubicBezTo>
                <a:cubicBezTo>
                  <a:pt x="8" y="275"/>
                  <a:pt x="9" y="274"/>
                  <a:pt x="9" y="273"/>
                </a:cubicBezTo>
                <a:cubicBezTo>
                  <a:pt x="10" y="273"/>
                  <a:pt x="10" y="272"/>
                  <a:pt x="11" y="270"/>
                </a:cubicBezTo>
                <a:cubicBezTo>
                  <a:pt x="11" y="271"/>
                  <a:pt x="11" y="270"/>
                  <a:pt x="11" y="270"/>
                </a:cubicBezTo>
                <a:cubicBezTo>
                  <a:pt x="12" y="270"/>
                  <a:pt x="13" y="266"/>
                  <a:pt x="14" y="265"/>
                </a:cubicBezTo>
                <a:cubicBezTo>
                  <a:pt x="14" y="264"/>
                  <a:pt x="14" y="265"/>
                  <a:pt x="15" y="264"/>
                </a:cubicBezTo>
                <a:cubicBezTo>
                  <a:pt x="15" y="262"/>
                  <a:pt x="17" y="260"/>
                  <a:pt x="17" y="260"/>
                </a:cubicBezTo>
                <a:cubicBezTo>
                  <a:pt x="17" y="261"/>
                  <a:pt x="16" y="261"/>
                  <a:pt x="16" y="262"/>
                </a:cubicBezTo>
                <a:cubicBezTo>
                  <a:pt x="16" y="262"/>
                  <a:pt x="15" y="265"/>
                  <a:pt x="16" y="264"/>
                </a:cubicBezTo>
                <a:cubicBezTo>
                  <a:pt x="17" y="263"/>
                  <a:pt x="16" y="264"/>
                  <a:pt x="17" y="262"/>
                </a:cubicBezTo>
                <a:cubicBezTo>
                  <a:pt x="17" y="262"/>
                  <a:pt x="18" y="260"/>
                  <a:pt x="18" y="260"/>
                </a:cubicBezTo>
                <a:cubicBezTo>
                  <a:pt x="19" y="259"/>
                  <a:pt x="18" y="261"/>
                  <a:pt x="19" y="260"/>
                </a:cubicBezTo>
                <a:cubicBezTo>
                  <a:pt x="19" y="259"/>
                  <a:pt x="20" y="257"/>
                  <a:pt x="20" y="256"/>
                </a:cubicBezTo>
                <a:cubicBezTo>
                  <a:pt x="20" y="256"/>
                  <a:pt x="20" y="256"/>
                  <a:pt x="20" y="255"/>
                </a:cubicBezTo>
                <a:cubicBezTo>
                  <a:pt x="21" y="253"/>
                  <a:pt x="22" y="251"/>
                  <a:pt x="23" y="250"/>
                </a:cubicBezTo>
                <a:cubicBezTo>
                  <a:pt x="24" y="250"/>
                  <a:pt x="22" y="252"/>
                  <a:pt x="23" y="251"/>
                </a:cubicBezTo>
                <a:cubicBezTo>
                  <a:pt x="24" y="250"/>
                  <a:pt x="24" y="250"/>
                  <a:pt x="25" y="248"/>
                </a:cubicBezTo>
                <a:cubicBezTo>
                  <a:pt x="26" y="248"/>
                  <a:pt x="28" y="246"/>
                  <a:pt x="28" y="244"/>
                </a:cubicBezTo>
                <a:cubicBezTo>
                  <a:pt x="29" y="243"/>
                  <a:pt x="29" y="245"/>
                  <a:pt x="30" y="244"/>
                </a:cubicBezTo>
                <a:cubicBezTo>
                  <a:pt x="29" y="243"/>
                  <a:pt x="31" y="242"/>
                  <a:pt x="31" y="241"/>
                </a:cubicBezTo>
                <a:cubicBezTo>
                  <a:pt x="31" y="241"/>
                  <a:pt x="31" y="240"/>
                  <a:pt x="32" y="239"/>
                </a:cubicBezTo>
                <a:cubicBezTo>
                  <a:pt x="32" y="240"/>
                  <a:pt x="32" y="241"/>
                  <a:pt x="32" y="240"/>
                </a:cubicBezTo>
                <a:cubicBezTo>
                  <a:pt x="32" y="239"/>
                  <a:pt x="33" y="239"/>
                  <a:pt x="33" y="238"/>
                </a:cubicBezTo>
                <a:cubicBezTo>
                  <a:pt x="34" y="238"/>
                  <a:pt x="33" y="239"/>
                  <a:pt x="34" y="238"/>
                </a:cubicBezTo>
                <a:cubicBezTo>
                  <a:pt x="34" y="237"/>
                  <a:pt x="35" y="236"/>
                  <a:pt x="36" y="235"/>
                </a:cubicBezTo>
                <a:cubicBezTo>
                  <a:pt x="35" y="236"/>
                  <a:pt x="34" y="236"/>
                  <a:pt x="33" y="237"/>
                </a:cubicBezTo>
                <a:cubicBezTo>
                  <a:pt x="34" y="235"/>
                  <a:pt x="36" y="234"/>
                  <a:pt x="37" y="232"/>
                </a:cubicBezTo>
                <a:cubicBezTo>
                  <a:pt x="36" y="234"/>
                  <a:pt x="34" y="236"/>
                  <a:pt x="32" y="238"/>
                </a:cubicBezTo>
                <a:cubicBezTo>
                  <a:pt x="33" y="238"/>
                  <a:pt x="33" y="237"/>
                  <a:pt x="33" y="238"/>
                </a:cubicBezTo>
                <a:cubicBezTo>
                  <a:pt x="32" y="239"/>
                  <a:pt x="32" y="238"/>
                  <a:pt x="31" y="239"/>
                </a:cubicBezTo>
                <a:cubicBezTo>
                  <a:pt x="31" y="239"/>
                  <a:pt x="31" y="238"/>
                  <a:pt x="31" y="238"/>
                </a:cubicBezTo>
                <a:cubicBezTo>
                  <a:pt x="33" y="236"/>
                  <a:pt x="36" y="234"/>
                  <a:pt x="36" y="231"/>
                </a:cubicBezTo>
                <a:cubicBezTo>
                  <a:pt x="36" y="232"/>
                  <a:pt x="37" y="231"/>
                  <a:pt x="37" y="230"/>
                </a:cubicBezTo>
                <a:cubicBezTo>
                  <a:pt x="38" y="229"/>
                  <a:pt x="37" y="231"/>
                  <a:pt x="38" y="231"/>
                </a:cubicBezTo>
                <a:cubicBezTo>
                  <a:pt x="38" y="230"/>
                  <a:pt x="39" y="229"/>
                  <a:pt x="39" y="228"/>
                </a:cubicBezTo>
                <a:cubicBezTo>
                  <a:pt x="39" y="229"/>
                  <a:pt x="38" y="231"/>
                  <a:pt x="38" y="229"/>
                </a:cubicBezTo>
                <a:cubicBezTo>
                  <a:pt x="38" y="228"/>
                  <a:pt x="39" y="228"/>
                  <a:pt x="39" y="227"/>
                </a:cubicBezTo>
                <a:cubicBezTo>
                  <a:pt x="39" y="226"/>
                  <a:pt x="39" y="227"/>
                  <a:pt x="40" y="225"/>
                </a:cubicBezTo>
                <a:cubicBezTo>
                  <a:pt x="39" y="226"/>
                  <a:pt x="39" y="225"/>
                  <a:pt x="39" y="225"/>
                </a:cubicBezTo>
                <a:cubicBezTo>
                  <a:pt x="41" y="224"/>
                  <a:pt x="40" y="223"/>
                  <a:pt x="40" y="222"/>
                </a:cubicBezTo>
                <a:cubicBezTo>
                  <a:pt x="41" y="222"/>
                  <a:pt x="40" y="224"/>
                  <a:pt x="41" y="223"/>
                </a:cubicBezTo>
                <a:cubicBezTo>
                  <a:pt x="42" y="222"/>
                  <a:pt x="43" y="221"/>
                  <a:pt x="44" y="219"/>
                </a:cubicBezTo>
                <a:cubicBezTo>
                  <a:pt x="43" y="220"/>
                  <a:pt x="43" y="221"/>
                  <a:pt x="44" y="221"/>
                </a:cubicBezTo>
                <a:cubicBezTo>
                  <a:pt x="44" y="219"/>
                  <a:pt x="44" y="220"/>
                  <a:pt x="45" y="219"/>
                </a:cubicBezTo>
                <a:cubicBezTo>
                  <a:pt x="45" y="219"/>
                  <a:pt x="46" y="218"/>
                  <a:pt x="47" y="217"/>
                </a:cubicBezTo>
                <a:cubicBezTo>
                  <a:pt x="48" y="216"/>
                  <a:pt x="48" y="215"/>
                  <a:pt x="48" y="214"/>
                </a:cubicBezTo>
                <a:cubicBezTo>
                  <a:pt x="49" y="213"/>
                  <a:pt x="49" y="214"/>
                  <a:pt x="50" y="214"/>
                </a:cubicBezTo>
                <a:cubicBezTo>
                  <a:pt x="50" y="213"/>
                  <a:pt x="52" y="211"/>
                  <a:pt x="51" y="210"/>
                </a:cubicBezTo>
                <a:cubicBezTo>
                  <a:pt x="52" y="210"/>
                  <a:pt x="53" y="210"/>
                  <a:pt x="53" y="209"/>
                </a:cubicBezTo>
                <a:cubicBezTo>
                  <a:pt x="52" y="208"/>
                  <a:pt x="49" y="213"/>
                  <a:pt x="48" y="213"/>
                </a:cubicBezTo>
                <a:cubicBezTo>
                  <a:pt x="52" y="209"/>
                  <a:pt x="52" y="209"/>
                  <a:pt x="52" y="209"/>
                </a:cubicBezTo>
                <a:cubicBezTo>
                  <a:pt x="50" y="209"/>
                  <a:pt x="51" y="207"/>
                  <a:pt x="51" y="206"/>
                </a:cubicBezTo>
                <a:cubicBezTo>
                  <a:pt x="52" y="205"/>
                  <a:pt x="54" y="202"/>
                  <a:pt x="56" y="199"/>
                </a:cubicBezTo>
                <a:cubicBezTo>
                  <a:pt x="55" y="201"/>
                  <a:pt x="55" y="201"/>
                  <a:pt x="54" y="203"/>
                </a:cubicBezTo>
                <a:cubicBezTo>
                  <a:pt x="57" y="201"/>
                  <a:pt x="59" y="199"/>
                  <a:pt x="60" y="196"/>
                </a:cubicBezTo>
                <a:cubicBezTo>
                  <a:pt x="63" y="194"/>
                  <a:pt x="64" y="191"/>
                  <a:pt x="67" y="190"/>
                </a:cubicBezTo>
                <a:cubicBezTo>
                  <a:pt x="67" y="189"/>
                  <a:pt x="68" y="189"/>
                  <a:pt x="68" y="188"/>
                </a:cubicBezTo>
                <a:cubicBezTo>
                  <a:pt x="69" y="187"/>
                  <a:pt x="69" y="187"/>
                  <a:pt x="69" y="187"/>
                </a:cubicBezTo>
                <a:cubicBezTo>
                  <a:pt x="71" y="184"/>
                  <a:pt x="75" y="181"/>
                  <a:pt x="77" y="179"/>
                </a:cubicBezTo>
                <a:cubicBezTo>
                  <a:pt x="77" y="179"/>
                  <a:pt x="76" y="180"/>
                  <a:pt x="76" y="179"/>
                </a:cubicBezTo>
                <a:cubicBezTo>
                  <a:pt x="77" y="179"/>
                  <a:pt x="77" y="177"/>
                  <a:pt x="77" y="178"/>
                </a:cubicBezTo>
                <a:cubicBezTo>
                  <a:pt x="77" y="178"/>
                  <a:pt x="77" y="179"/>
                  <a:pt x="78" y="178"/>
                </a:cubicBezTo>
                <a:cubicBezTo>
                  <a:pt x="78" y="177"/>
                  <a:pt x="81" y="175"/>
                  <a:pt x="82" y="174"/>
                </a:cubicBezTo>
                <a:cubicBezTo>
                  <a:pt x="81" y="175"/>
                  <a:pt x="80" y="176"/>
                  <a:pt x="81" y="176"/>
                </a:cubicBezTo>
                <a:cubicBezTo>
                  <a:pt x="82" y="175"/>
                  <a:pt x="83" y="174"/>
                  <a:pt x="84" y="173"/>
                </a:cubicBezTo>
                <a:cubicBezTo>
                  <a:pt x="84" y="172"/>
                  <a:pt x="83" y="172"/>
                  <a:pt x="83" y="171"/>
                </a:cubicBezTo>
                <a:cubicBezTo>
                  <a:pt x="84" y="172"/>
                  <a:pt x="86" y="172"/>
                  <a:pt x="88" y="168"/>
                </a:cubicBezTo>
                <a:cubicBezTo>
                  <a:pt x="87" y="169"/>
                  <a:pt x="87" y="168"/>
                  <a:pt x="87" y="169"/>
                </a:cubicBezTo>
                <a:cubicBezTo>
                  <a:pt x="88" y="167"/>
                  <a:pt x="89" y="166"/>
                  <a:pt x="91" y="163"/>
                </a:cubicBezTo>
                <a:cubicBezTo>
                  <a:pt x="93" y="163"/>
                  <a:pt x="94" y="159"/>
                  <a:pt x="97" y="158"/>
                </a:cubicBezTo>
                <a:cubicBezTo>
                  <a:pt x="97" y="157"/>
                  <a:pt x="98" y="157"/>
                  <a:pt x="98" y="156"/>
                </a:cubicBezTo>
                <a:cubicBezTo>
                  <a:pt x="98" y="156"/>
                  <a:pt x="98" y="156"/>
                  <a:pt x="98" y="156"/>
                </a:cubicBezTo>
                <a:cubicBezTo>
                  <a:pt x="100" y="155"/>
                  <a:pt x="100" y="153"/>
                  <a:pt x="103" y="151"/>
                </a:cubicBezTo>
                <a:cubicBezTo>
                  <a:pt x="102" y="152"/>
                  <a:pt x="100" y="154"/>
                  <a:pt x="100" y="155"/>
                </a:cubicBezTo>
                <a:cubicBezTo>
                  <a:pt x="102" y="153"/>
                  <a:pt x="107" y="148"/>
                  <a:pt x="106" y="150"/>
                </a:cubicBezTo>
                <a:cubicBezTo>
                  <a:pt x="108" y="148"/>
                  <a:pt x="110" y="145"/>
                  <a:pt x="112" y="143"/>
                </a:cubicBezTo>
                <a:cubicBezTo>
                  <a:pt x="114" y="142"/>
                  <a:pt x="114" y="143"/>
                  <a:pt x="115" y="142"/>
                </a:cubicBezTo>
                <a:cubicBezTo>
                  <a:pt x="115" y="142"/>
                  <a:pt x="114" y="143"/>
                  <a:pt x="114" y="143"/>
                </a:cubicBezTo>
                <a:cubicBezTo>
                  <a:pt x="115" y="143"/>
                  <a:pt x="115" y="143"/>
                  <a:pt x="115" y="142"/>
                </a:cubicBezTo>
                <a:cubicBezTo>
                  <a:pt x="116" y="142"/>
                  <a:pt x="115" y="142"/>
                  <a:pt x="116" y="140"/>
                </a:cubicBezTo>
                <a:cubicBezTo>
                  <a:pt x="117" y="140"/>
                  <a:pt x="116" y="142"/>
                  <a:pt x="116" y="142"/>
                </a:cubicBezTo>
                <a:cubicBezTo>
                  <a:pt x="118" y="141"/>
                  <a:pt x="117" y="140"/>
                  <a:pt x="119" y="139"/>
                </a:cubicBezTo>
                <a:cubicBezTo>
                  <a:pt x="118" y="140"/>
                  <a:pt x="118" y="140"/>
                  <a:pt x="119" y="139"/>
                </a:cubicBezTo>
                <a:cubicBezTo>
                  <a:pt x="120" y="138"/>
                  <a:pt x="119" y="138"/>
                  <a:pt x="120" y="138"/>
                </a:cubicBezTo>
                <a:cubicBezTo>
                  <a:pt x="121" y="137"/>
                  <a:pt x="121" y="136"/>
                  <a:pt x="121" y="136"/>
                </a:cubicBezTo>
                <a:cubicBezTo>
                  <a:pt x="122" y="136"/>
                  <a:pt x="120" y="138"/>
                  <a:pt x="121" y="137"/>
                </a:cubicBezTo>
                <a:cubicBezTo>
                  <a:pt x="122" y="137"/>
                  <a:pt x="122" y="135"/>
                  <a:pt x="123" y="134"/>
                </a:cubicBezTo>
                <a:cubicBezTo>
                  <a:pt x="122" y="135"/>
                  <a:pt x="121" y="136"/>
                  <a:pt x="121" y="135"/>
                </a:cubicBezTo>
                <a:cubicBezTo>
                  <a:pt x="123" y="133"/>
                  <a:pt x="125" y="132"/>
                  <a:pt x="127" y="130"/>
                </a:cubicBezTo>
                <a:cubicBezTo>
                  <a:pt x="127" y="130"/>
                  <a:pt x="126" y="130"/>
                  <a:pt x="127" y="130"/>
                </a:cubicBezTo>
                <a:cubicBezTo>
                  <a:pt x="128" y="129"/>
                  <a:pt x="126" y="131"/>
                  <a:pt x="128" y="130"/>
                </a:cubicBezTo>
                <a:cubicBezTo>
                  <a:pt x="128" y="129"/>
                  <a:pt x="130" y="129"/>
                  <a:pt x="131" y="128"/>
                </a:cubicBezTo>
                <a:cubicBezTo>
                  <a:pt x="130" y="128"/>
                  <a:pt x="128" y="129"/>
                  <a:pt x="129" y="128"/>
                </a:cubicBezTo>
                <a:cubicBezTo>
                  <a:pt x="130" y="127"/>
                  <a:pt x="130" y="127"/>
                  <a:pt x="131" y="127"/>
                </a:cubicBezTo>
                <a:cubicBezTo>
                  <a:pt x="132" y="125"/>
                  <a:pt x="132" y="125"/>
                  <a:pt x="132" y="125"/>
                </a:cubicBezTo>
                <a:cubicBezTo>
                  <a:pt x="134" y="124"/>
                  <a:pt x="135" y="122"/>
                  <a:pt x="137" y="121"/>
                </a:cubicBezTo>
                <a:cubicBezTo>
                  <a:pt x="137" y="123"/>
                  <a:pt x="137" y="121"/>
                  <a:pt x="136" y="122"/>
                </a:cubicBezTo>
                <a:cubicBezTo>
                  <a:pt x="136" y="123"/>
                  <a:pt x="137" y="122"/>
                  <a:pt x="137" y="122"/>
                </a:cubicBezTo>
                <a:cubicBezTo>
                  <a:pt x="138" y="121"/>
                  <a:pt x="140" y="119"/>
                  <a:pt x="142" y="117"/>
                </a:cubicBezTo>
                <a:cubicBezTo>
                  <a:pt x="143" y="117"/>
                  <a:pt x="142" y="118"/>
                  <a:pt x="143" y="117"/>
                </a:cubicBezTo>
                <a:cubicBezTo>
                  <a:pt x="144" y="116"/>
                  <a:pt x="144" y="116"/>
                  <a:pt x="145" y="115"/>
                </a:cubicBezTo>
                <a:cubicBezTo>
                  <a:pt x="146" y="114"/>
                  <a:pt x="146" y="115"/>
                  <a:pt x="146" y="115"/>
                </a:cubicBezTo>
                <a:cubicBezTo>
                  <a:pt x="147" y="115"/>
                  <a:pt x="148" y="114"/>
                  <a:pt x="148" y="113"/>
                </a:cubicBezTo>
                <a:cubicBezTo>
                  <a:pt x="148" y="114"/>
                  <a:pt x="149" y="114"/>
                  <a:pt x="149" y="113"/>
                </a:cubicBezTo>
                <a:cubicBezTo>
                  <a:pt x="147" y="115"/>
                  <a:pt x="144" y="117"/>
                  <a:pt x="142" y="119"/>
                </a:cubicBezTo>
                <a:cubicBezTo>
                  <a:pt x="142" y="119"/>
                  <a:pt x="141" y="120"/>
                  <a:pt x="142" y="120"/>
                </a:cubicBezTo>
                <a:cubicBezTo>
                  <a:pt x="145" y="118"/>
                  <a:pt x="151" y="114"/>
                  <a:pt x="152" y="111"/>
                </a:cubicBezTo>
                <a:cubicBezTo>
                  <a:pt x="153" y="110"/>
                  <a:pt x="152" y="111"/>
                  <a:pt x="153" y="111"/>
                </a:cubicBezTo>
                <a:cubicBezTo>
                  <a:pt x="154" y="110"/>
                  <a:pt x="155" y="109"/>
                  <a:pt x="156" y="108"/>
                </a:cubicBezTo>
                <a:cubicBezTo>
                  <a:pt x="156" y="107"/>
                  <a:pt x="157" y="107"/>
                  <a:pt x="157" y="107"/>
                </a:cubicBezTo>
                <a:cubicBezTo>
                  <a:pt x="156" y="107"/>
                  <a:pt x="155" y="108"/>
                  <a:pt x="154" y="109"/>
                </a:cubicBezTo>
                <a:cubicBezTo>
                  <a:pt x="155" y="109"/>
                  <a:pt x="155" y="108"/>
                  <a:pt x="155" y="109"/>
                </a:cubicBezTo>
                <a:cubicBezTo>
                  <a:pt x="154" y="109"/>
                  <a:pt x="154" y="110"/>
                  <a:pt x="153" y="110"/>
                </a:cubicBezTo>
                <a:cubicBezTo>
                  <a:pt x="154" y="109"/>
                  <a:pt x="152" y="110"/>
                  <a:pt x="153" y="109"/>
                </a:cubicBezTo>
                <a:cubicBezTo>
                  <a:pt x="154" y="108"/>
                  <a:pt x="153" y="109"/>
                  <a:pt x="154" y="108"/>
                </a:cubicBezTo>
                <a:cubicBezTo>
                  <a:pt x="155" y="106"/>
                  <a:pt x="159" y="106"/>
                  <a:pt x="158" y="105"/>
                </a:cubicBezTo>
                <a:cubicBezTo>
                  <a:pt x="158" y="104"/>
                  <a:pt x="159" y="104"/>
                  <a:pt x="159" y="104"/>
                </a:cubicBezTo>
                <a:cubicBezTo>
                  <a:pt x="160" y="103"/>
                  <a:pt x="160" y="104"/>
                  <a:pt x="161" y="103"/>
                </a:cubicBezTo>
                <a:cubicBezTo>
                  <a:pt x="161" y="103"/>
                  <a:pt x="160" y="103"/>
                  <a:pt x="161" y="103"/>
                </a:cubicBezTo>
                <a:cubicBezTo>
                  <a:pt x="162" y="102"/>
                  <a:pt x="163" y="101"/>
                  <a:pt x="164" y="100"/>
                </a:cubicBezTo>
                <a:cubicBezTo>
                  <a:pt x="163" y="100"/>
                  <a:pt x="166" y="99"/>
                  <a:pt x="165" y="99"/>
                </a:cubicBezTo>
                <a:cubicBezTo>
                  <a:pt x="164" y="100"/>
                  <a:pt x="162" y="101"/>
                  <a:pt x="161" y="101"/>
                </a:cubicBezTo>
                <a:cubicBezTo>
                  <a:pt x="163" y="100"/>
                  <a:pt x="163" y="99"/>
                  <a:pt x="165" y="98"/>
                </a:cubicBezTo>
                <a:cubicBezTo>
                  <a:pt x="165" y="98"/>
                  <a:pt x="164" y="99"/>
                  <a:pt x="165" y="99"/>
                </a:cubicBezTo>
                <a:cubicBezTo>
                  <a:pt x="166" y="98"/>
                  <a:pt x="166" y="98"/>
                  <a:pt x="166" y="98"/>
                </a:cubicBezTo>
                <a:cubicBezTo>
                  <a:pt x="166" y="98"/>
                  <a:pt x="166" y="97"/>
                  <a:pt x="166" y="97"/>
                </a:cubicBezTo>
                <a:cubicBezTo>
                  <a:pt x="165" y="98"/>
                  <a:pt x="163" y="98"/>
                  <a:pt x="162" y="100"/>
                </a:cubicBezTo>
                <a:cubicBezTo>
                  <a:pt x="161" y="100"/>
                  <a:pt x="162" y="100"/>
                  <a:pt x="161" y="100"/>
                </a:cubicBezTo>
                <a:cubicBezTo>
                  <a:pt x="159" y="102"/>
                  <a:pt x="158" y="104"/>
                  <a:pt x="156" y="105"/>
                </a:cubicBezTo>
                <a:cubicBezTo>
                  <a:pt x="155" y="105"/>
                  <a:pt x="157" y="103"/>
                  <a:pt x="156" y="104"/>
                </a:cubicBezTo>
                <a:cubicBezTo>
                  <a:pt x="155" y="105"/>
                  <a:pt x="155" y="105"/>
                  <a:pt x="154" y="106"/>
                </a:cubicBezTo>
                <a:cubicBezTo>
                  <a:pt x="153" y="106"/>
                  <a:pt x="156" y="104"/>
                  <a:pt x="154" y="105"/>
                </a:cubicBezTo>
                <a:cubicBezTo>
                  <a:pt x="154" y="106"/>
                  <a:pt x="153" y="106"/>
                  <a:pt x="153" y="107"/>
                </a:cubicBezTo>
                <a:cubicBezTo>
                  <a:pt x="151" y="108"/>
                  <a:pt x="154" y="106"/>
                  <a:pt x="152" y="106"/>
                </a:cubicBezTo>
                <a:cubicBezTo>
                  <a:pt x="151" y="108"/>
                  <a:pt x="150" y="108"/>
                  <a:pt x="151" y="108"/>
                </a:cubicBezTo>
                <a:cubicBezTo>
                  <a:pt x="149" y="109"/>
                  <a:pt x="148" y="110"/>
                  <a:pt x="148" y="110"/>
                </a:cubicBezTo>
                <a:cubicBezTo>
                  <a:pt x="148" y="111"/>
                  <a:pt x="148" y="111"/>
                  <a:pt x="147" y="111"/>
                </a:cubicBezTo>
                <a:cubicBezTo>
                  <a:pt x="147" y="112"/>
                  <a:pt x="147" y="110"/>
                  <a:pt x="146" y="112"/>
                </a:cubicBezTo>
                <a:cubicBezTo>
                  <a:pt x="145" y="112"/>
                  <a:pt x="146" y="113"/>
                  <a:pt x="146" y="113"/>
                </a:cubicBezTo>
                <a:cubicBezTo>
                  <a:pt x="145" y="114"/>
                  <a:pt x="143" y="116"/>
                  <a:pt x="142" y="115"/>
                </a:cubicBezTo>
                <a:cubicBezTo>
                  <a:pt x="143" y="115"/>
                  <a:pt x="144" y="114"/>
                  <a:pt x="145" y="113"/>
                </a:cubicBezTo>
                <a:cubicBezTo>
                  <a:pt x="142" y="114"/>
                  <a:pt x="140" y="118"/>
                  <a:pt x="139" y="116"/>
                </a:cubicBezTo>
                <a:cubicBezTo>
                  <a:pt x="138" y="118"/>
                  <a:pt x="137" y="118"/>
                  <a:pt x="136" y="120"/>
                </a:cubicBezTo>
                <a:cubicBezTo>
                  <a:pt x="137" y="119"/>
                  <a:pt x="138" y="119"/>
                  <a:pt x="139" y="117"/>
                </a:cubicBezTo>
                <a:cubicBezTo>
                  <a:pt x="140" y="117"/>
                  <a:pt x="140" y="117"/>
                  <a:pt x="140" y="117"/>
                </a:cubicBezTo>
                <a:cubicBezTo>
                  <a:pt x="139" y="118"/>
                  <a:pt x="139" y="118"/>
                  <a:pt x="139" y="118"/>
                </a:cubicBezTo>
                <a:cubicBezTo>
                  <a:pt x="138" y="118"/>
                  <a:pt x="137" y="120"/>
                  <a:pt x="135" y="121"/>
                </a:cubicBezTo>
                <a:cubicBezTo>
                  <a:pt x="135" y="120"/>
                  <a:pt x="136" y="119"/>
                  <a:pt x="135" y="120"/>
                </a:cubicBezTo>
                <a:cubicBezTo>
                  <a:pt x="134" y="122"/>
                  <a:pt x="131" y="123"/>
                  <a:pt x="130" y="124"/>
                </a:cubicBezTo>
                <a:cubicBezTo>
                  <a:pt x="130" y="124"/>
                  <a:pt x="129" y="126"/>
                  <a:pt x="129" y="126"/>
                </a:cubicBezTo>
                <a:cubicBezTo>
                  <a:pt x="129" y="126"/>
                  <a:pt x="129" y="126"/>
                  <a:pt x="129" y="127"/>
                </a:cubicBezTo>
                <a:cubicBezTo>
                  <a:pt x="128" y="126"/>
                  <a:pt x="127" y="128"/>
                  <a:pt x="127" y="126"/>
                </a:cubicBezTo>
                <a:cubicBezTo>
                  <a:pt x="126" y="127"/>
                  <a:pt x="126" y="128"/>
                  <a:pt x="127" y="128"/>
                </a:cubicBezTo>
                <a:cubicBezTo>
                  <a:pt x="125" y="129"/>
                  <a:pt x="122" y="133"/>
                  <a:pt x="123" y="131"/>
                </a:cubicBezTo>
                <a:cubicBezTo>
                  <a:pt x="122" y="131"/>
                  <a:pt x="121" y="133"/>
                  <a:pt x="121" y="132"/>
                </a:cubicBezTo>
                <a:cubicBezTo>
                  <a:pt x="121" y="132"/>
                  <a:pt x="122" y="132"/>
                  <a:pt x="122" y="131"/>
                </a:cubicBezTo>
                <a:cubicBezTo>
                  <a:pt x="121" y="131"/>
                  <a:pt x="121" y="132"/>
                  <a:pt x="119" y="133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0" y="132"/>
                  <a:pt x="121" y="131"/>
                  <a:pt x="121" y="131"/>
                </a:cubicBezTo>
                <a:cubicBezTo>
                  <a:pt x="121" y="131"/>
                  <a:pt x="122" y="130"/>
                  <a:pt x="122" y="130"/>
                </a:cubicBezTo>
                <a:cubicBezTo>
                  <a:pt x="120" y="131"/>
                  <a:pt x="118" y="133"/>
                  <a:pt x="118" y="134"/>
                </a:cubicBezTo>
                <a:cubicBezTo>
                  <a:pt x="116" y="135"/>
                  <a:pt x="115" y="137"/>
                  <a:pt x="113" y="139"/>
                </a:cubicBezTo>
                <a:cubicBezTo>
                  <a:pt x="114" y="139"/>
                  <a:pt x="114" y="139"/>
                  <a:pt x="114" y="140"/>
                </a:cubicBezTo>
                <a:cubicBezTo>
                  <a:pt x="113" y="139"/>
                  <a:pt x="113" y="140"/>
                  <a:pt x="111" y="142"/>
                </a:cubicBezTo>
                <a:cubicBezTo>
                  <a:pt x="111" y="141"/>
                  <a:pt x="113" y="139"/>
                  <a:pt x="112" y="139"/>
                </a:cubicBezTo>
                <a:cubicBezTo>
                  <a:pt x="110" y="141"/>
                  <a:pt x="108" y="143"/>
                  <a:pt x="106" y="145"/>
                </a:cubicBezTo>
                <a:cubicBezTo>
                  <a:pt x="104" y="146"/>
                  <a:pt x="101" y="150"/>
                  <a:pt x="99" y="151"/>
                </a:cubicBezTo>
                <a:cubicBezTo>
                  <a:pt x="100" y="150"/>
                  <a:pt x="100" y="150"/>
                  <a:pt x="100" y="150"/>
                </a:cubicBezTo>
                <a:cubicBezTo>
                  <a:pt x="99" y="151"/>
                  <a:pt x="100" y="149"/>
                  <a:pt x="98" y="150"/>
                </a:cubicBezTo>
                <a:cubicBezTo>
                  <a:pt x="98" y="151"/>
                  <a:pt x="99" y="151"/>
                  <a:pt x="99" y="151"/>
                </a:cubicBezTo>
                <a:cubicBezTo>
                  <a:pt x="98" y="153"/>
                  <a:pt x="96" y="154"/>
                  <a:pt x="95" y="155"/>
                </a:cubicBezTo>
                <a:cubicBezTo>
                  <a:pt x="96" y="155"/>
                  <a:pt x="97" y="154"/>
                  <a:pt x="97" y="155"/>
                </a:cubicBezTo>
                <a:cubicBezTo>
                  <a:pt x="96" y="156"/>
                  <a:pt x="95" y="157"/>
                  <a:pt x="94" y="158"/>
                </a:cubicBezTo>
                <a:cubicBezTo>
                  <a:pt x="94" y="157"/>
                  <a:pt x="93" y="158"/>
                  <a:pt x="93" y="157"/>
                </a:cubicBezTo>
                <a:cubicBezTo>
                  <a:pt x="95" y="157"/>
                  <a:pt x="95" y="156"/>
                  <a:pt x="96" y="155"/>
                </a:cubicBezTo>
                <a:cubicBezTo>
                  <a:pt x="95" y="156"/>
                  <a:pt x="95" y="157"/>
                  <a:pt x="95" y="156"/>
                </a:cubicBezTo>
                <a:cubicBezTo>
                  <a:pt x="93" y="157"/>
                  <a:pt x="92" y="159"/>
                  <a:pt x="90" y="160"/>
                </a:cubicBezTo>
                <a:cubicBezTo>
                  <a:pt x="91" y="159"/>
                  <a:pt x="90" y="159"/>
                  <a:pt x="89" y="160"/>
                </a:cubicBezTo>
                <a:cubicBezTo>
                  <a:pt x="89" y="159"/>
                  <a:pt x="90" y="159"/>
                  <a:pt x="91" y="158"/>
                </a:cubicBezTo>
                <a:cubicBezTo>
                  <a:pt x="90" y="158"/>
                  <a:pt x="88" y="159"/>
                  <a:pt x="87" y="161"/>
                </a:cubicBezTo>
                <a:cubicBezTo>
                  <a:pt x="88" y="161"/>
                  <a:pt x="88" y="161"/>
                  <a:pt x="88" y="162"/>
                </a:cubicBezTo>
                <a:cubicBezTo>
                  <a:pt x="89" y="161"/>
                  <a:pt x="88" y="160"/>
                  <a:pt x="90" y="159"/>
                </a:cubicBezTo>
                <a:cubicBezTo>
                  <a:pt x="90" y="160"/>
                  <a:pt x="89" y="161"/>
                  <a:pt x="89" y="162"/>
                </a:cubicBezTo>
                <a:cubicBezTo>
                  <a:pt x="86" y="164"/>
                  <a:pt x="83" y="167"/>
                  <a:pt x="82" y="169"/>
                </a:cubicBezTo>
                <a:cubicBezTo>
                  <a:pt x="81" y="170"/>
                  <a:pt x="81" y="169"/>
                  <a:pt x="80" y="170"/>
                </a:cubicBezTo>
                <a:cubicBezTo>
                  <a:pt x="80" y="170"/>
                  <a:pt x="80" y="170"/>
                  <a:pt x="80" y="171"/>
                </a:cubicBezTo>
                <a:cubicBezTo>
                  <a:pt x="79" y="171"/>
                  <a:pt x="80" y="171"/>
                  <a:pt x="79" y="172"/>
                </a:cubicBezTo>
                <a:cubicBezTo>
                  <a:pt x="78" y="172"/>
                  <a:pt x="74" y="177"/>
                  <a:pt x="73" y="178"/>
                </a:cubicBezTo>
                <a:cubicBezTo>
                  <a:pt x="72" y="180"/>
                  <a:pt x="74" y="177"/>
                  <a:pt x="73" y="178"/>
                </a:cubicBezTo>
                <a:cubicBezTo>
                  <a:pt x="73" y="178"/>
                  <a:pt x="72" y="179"/>
                  <a:pt x="72" y="179"/>
                </a:cubicBezTo>
                <a:cubicBezTo>
                  <a:pt x="71" y="180"/>
                  <a:pt x="71" y="180"/>
                  <a:pt x="70" y="181"/>
                </a:cubicBezTo>
                <a:cubicBezTo>
                  <a:pt x="70" y="181"/>
                  <a:pt x="70" y="181"/>
                  <a:pt x="70" y="182"/>
                </a:cubicBezTo>
                <a:cubicBezTo>
                  <a:pt x="69" y="182"/>
                  <a:pt x="69" y="183"/>
                  <a:pt x="68" y="183"/>
                </a:cubicBezTo>
                <a:cubicBezTo>
                  <a:pt x="68" y="183"/>
                  <a:pt x="68" y="183"/>
                  <a:pt x="68" y="183"/>
                </a:cubicBezTo>
                <a:cubicBezTo>
                  <a:pt x="66" y="184"/>
                  <a:pt x="66" y="184"/>
                  <a:pt x="66" y="184"/>
                </a:cubicBezTo>
                <a:cubicBezTo>
                  <a:pt x="67" y="184"/>
                  <a:pt x="67" y="184"/>
                  <a:pt x="68" y="183"/>
                </a:cubicBezTo>
                <a:cubicBezTo>
                  <a:pt x="67" y="185"/>
                  <a:pt x="66" y="185"/>
                  <a:pt x="66" y="186"/>
                </a:cubicBezTo>
                <a:cubicBezTo>
                  <a:pt x="66" y="185"/>
                  <a:pt x="64" y="188"/>
                  <a:pt x="64" y="187"/>
                </a:cubicBezTo>
                <a:cubicBezTo>
                  <a:pt x="62" y="190"/>
                  <a:pt x="59" y="193"/>
                  <a:pt x="57" y="195"/>
                </a:cubicBezTo>
                <a:cubicBezTo>
                  <a:pt x="56" y="197"/>
                  <a:pt x="56" y="196"/>
                  <a:pt x="56" y="197"/>
                </a:cubicBezTo>
                <a:cubicBezTo>
                  <a:pt x="54" y="199"/>
                  <a:pt x="52" y="202"/>
                  <a:pt x="51" y="202"/>
                </a:cubicBezTo>
                <a:cubicBezTo>
                  <a:pt x="50" y="204"/>
                  <a:pt x="48" y="206"/>
                  <a:pt x="47" y="206"/>
                </a:cubicBezTo>
                <a:cubicBezTo>
                  <a:pt x="47" y="206"/>
                  <a:pt x="48" y="204"/>
                  <a:pt x="48" y="205"/>
                </a:cubicBezTo>
                <a:cubicBezTo>
                  <a:pt x="47" y="205"/>
                  <a:pt x="47" y="206"/>
                  <a:pt x="46" y="207"/>
                </a:cubicBezTo>
                <a:cubicBezTo>
                  <a:pt x="46" y="207"/>
                  <a:pt x="47" y="207"/>
                  <a:pt x="46" y="207"/>
                </a:cubicBezTo>
                <a:cubicBezTo>
                  <a:pt x="45" y="208"/>
                  <a:pt x="45" y="210"/>
                  <a:pt x="44" y="211"/>
                </a:cubicBezTo>
                <a:cubicBezTo>
                  <a:pt x="46" y="208"/>
                  <a:pt x="45" y="207"/>
                  <a:pt x="47" y="205"/>
                </a:cubicBezTo>
                <a:cubicBezTo>
                  <a:pt x="48" y="204"/>
                  <a:pt x="49" y="202"/>
                  <a:pt x="50" y="201"/>
                </a:cubicBezTo>
                <a:cubicBezTo>
                  <a:pt x="51" y="200"/>
                  <a:pt x="51" y="201"/>
                  <a:pt x="52" y="200"/>
                </a:cubicBezTo>
                <a:cubicBezTo>
                  <a:pt x="52" y="200"/>
                  <a:pt x="50" y="201"/>
                  <a:pt x="51" y="201"/>
                </a:cubicBezTo>
                <a:cubicBezTo>
                  <a:pt x="53" y="198"/>
                  <a:pt x="56" y="195"/>
                  <a:pt x="56" y="194"/>
                </a:cubicBezTo>
                <a:cubicBezTo>
                  <a:pt x="57" y="193"/>
                  <a:pt x="56" y="194"/>
                  <a:pt x="57" y="193"/>
                </a:cubicBezTo>
                <a:cubicBezTo>
                  <a:pt x="58" y="192"/>
                  <a:pt x="60" y="190"/>
                  <a:pt x="61" y="189"/>
                </a:cubicBezTo>
                <a:cubicBezTo>
                  <a:pt x="60" y="190"/>
                  <a:pt x="60" y="191"/>
                  <a:pt x="59" y="192"/>
                </a:cubicBezTo>
                <a:cubicBezTo>
                  <a:pt x="58" y="192"/>
                  <a:pt x="56" y="194"/>
                  <a:pt x="57" y="195"/>
                </a:cubicBezTo>
                <a:cubicBezTo>
                  <a:pt x="59" y="193"/>
                  <a:pt x="60" y="191"/>
                  <a:pt x="61" y="190"/>
                </a:cubicBezTo>
                <a:cubicBezTo>
                  <a:pt x="62" y="189"/>
                  <a:pt x="62" y="189"/>
                  <a:pt x="62" y="189"/>
                </a:cubicBezTo>
                <a:cubicBezTo>
                  <a:pt x="61" y="189"/>
                  <a:pt x="60" y="191"/>
                  <a:pt x="60" y="190"/>
                </a:cubicBezTo>
                <a:cubicBezTo>
                  <a:pt x="61" y="190"/>
                  <a:pt x="61" y="189"/>
                  <a:pt x="61" y="188"/>
                </a:cubicBezTo>
                <a:cubicBezTo>
                  <a:pt x="64" y="186"/>
                  <a:pt x="63" y="185"/>
                  <a:pt x="65" y="183"/>
                </a:cubicBezTo>
                <a:cubicBezTo>
                  <a:pt x="65" y="184"/>
                  <a:pt x="63" y="185"/>
                  <a:pt x="64" y="185"/>
                </a:cubicBezTo>
                <a:cubicBezTo>
                  <a:pt x="65" y="183"/>
                  <a:pt x="67" y="182"/>
                  <a:pt x="68" y="180"/>
                </a:cubicBezTo>
                <a:cubicBezTo>
                  <a:pt x="69" y="179"/>
                  <a:pt x="69" y="180"/>
                  <a:pt x="69" y="180"/>
                </a:cubicBezTo>
                <a:cubicBezTo>
                  <a:pt x="70" y="179"/>
                  <a:pt x="71" y="177"/>
                  <a:pt x="71" y="177"/>
                </a:cubicBezTo>
                <a:cubicBezTo>
                  <a:pt x="72" y="177"/>
                  <a:pt x="70" y="179"/>
                  <a:pt x="71" y="179"/>
                </a:cubicBezTo>
                <a:cubicBezTo>
                  <a:pt x="71" y="179"/>
                  <a:pt x="72" y="178"/>
                  <a:pt x="72" y="177"/>
                </a:cubicBezTo>
                <a:cubicBezTo>
                  <a:pt x="72" y="177"/>
                  <a:pt x="73" y="175"/>
                  <a:pt x="74" y="175"/>
                </a:cubicBezTo>
                <a:cubicBezTo>
                  <a:pt x="73" y="175"/>
                  <a:pt x="74" y="174"/>
                  <a:pt x="74" y="174"/>
                </a:cubicBezTo>
                <a:cubicBezTo>
                  <a:pt x="74" y="174"/>
                  <a:pt x="74" y="174"/>
                  <a:pt x="74" y="173"/>
                </a:cubicBezTo>
                <a:cubicBezTo>
                  <a:pt x="75" y="172"/>
                  <a:pt x="74" y="174"/>
                  <a:pt x="75" y="174"/>
                </a:cubicBezTo>
                <a:cubicBezTo>
                  <a:pt x="77" y="172"/>
                  <a:pt x="77" y="170"/>
                  <a:pt x="78" y="169"/>
                </a:cubicBezTo>
                <a:cubicBezTo>
                  <a:pt x="77" y="170"/>
                  <a:pt x="77" y="171"/>
                  <a:pt x="78" y="170"/>
                </a:cubicBezTo>
                <a:cubicBezTo>
                  <a:pt x="80" y="169"/>
                  <a:pt x="80" y="166"/>
                  <a:pt x="81" y="166"/>
                </a:cubicBezTo>
                <a:cubicBezTo>
                  <a:pt x="80" y="166"/>
                  <a:pt x="81" y="166"/>
                  <a:pt x="81" y="166"/>
                </a:cubicBezTo>
                <a:cubicBezTo>
                  <a:pt x="81" y="167"/>
                  <a:pt x="79" y="169"/>
                  <a:pt x="80" y="169"/>
                </a:cubicBezTo>
                <a:cubicBezTo>
                  <a:pt x="82" y="167"/>
                  <a:pt x="82" y="166"/>
                  <a:pt x="83" y="164"/>
                </a:cubicBezTo>
                <a:cubicBezTo>
                  <a:pt x="84" y="163"/>
                  <a:pt x="84" y="164"/>
                  <a:pt x="84" y="163"/>
                </a:cubicBezTo>
                <a:cubicBezTo>
                  <a:pt x="85" y="161"/>
                  <a:pt x="85" y="161"/>
                  <a:pt x="85" y="161"/>
                </a:cubicBezTo>
                <a:cubicBezTo>
                  <a:pt x="85" y="162"/>
                  <a:pt x="83" y="164"/>
                  <a:pt x="83" y="163"/>
                </a:cubicBezTo>
                <a:cubicBezTo>
                  <a:pt x="84" y="162"/>
                  <a:pt x="85" y="161"/>
                  <a:pt x="86" y="160"/>
                </a:cubicBezTo>
                <a:cubicBezTo>
                  <a:pt x="83" y="163"/>
                  <a:pt x="81" y="165"/>
                  <a:pt x="78" y="168"/>
                </a:cubicBezTo>
                <a:cubicBezTo>
                  <a:pt x="79" y="165"/>
                  <a:pt x="85" y="161"/>
                  <a:pt x="85" y="160"/>
                </a:cubicBezTo>
                <a:cubicBezTo>
                  <a:pt x="86" y="159"/>
                  <a:pt x="86" y="158"/>
                  <a:pt x="87" y="157"/>
                </a:cubicBezTo>
                <a:cubicBezTo>
                  <a:pt x="87" y="158"/>
                  <a:pt x="87" y="158"/>
                  <a:pt x="87" y="158"/>
                </a:cubicBezTo>
                <a:cubicBezTo>
                  <a:pt x="89" y="156"/>
                  <a:pt x="90" y="155"/>
                  <a:pt x="92" y="154"/>
                </a:cubicBezTo>
                <a:cubicBezTo>
                  <a:pt x="92" y="154"/>
                  <a:pt x="91" y="155"/>
                  <a:pt x="92" y="155"/>
                </a:cubicBezTo>
                <a:cubicBezTo>
                  <a:pt x="92" y="154"/>
                  <a:pt x="93" y="153"/>
                  <a:pt x="94" y="152"/>
                </a:cubicBezTo>
                <a:cubicBezTo>
                  <a:pt x="93" y="153"/>
                  <a:pt x="93" y="153"/>
                  <a:pt x="92" y="154"/>
                </a:cubicBezTo>
                <a:cubicBezTo>
                  <a:pt x="93" y="152"/>
                  <a:pt x="94" y="151"/>
                  <a:pt x="95" y="149"/>
                </a:cubicBezTo>
                <a:cubicBezTo>
                  <a:pt x="96" y="148"/>
                  <a:pt x="95" y="148"/>
                  <a:pt x="98" y="146"/>
                </a:cubicBezTo>
                <a:cubicBezTo>
                  <a:pt x="99" y="144"/>
                  <a:pt x="103" y="141"/>
                  <a:pt x="105" y="139"/>
                </a:cubicBezTo>
                <a:cubicBezTo>
                  <a:pt x="105" y="139"/>
                  <a:pt x="104" y="140"/>
                  <a:pt x="105" y="140"/>
                </a:cubicBezTo>
                <a:cubicBezTo>
                  <a:pt x="105" y="139"/>
                  <a:pt x="105" y="139"/>
                  <a:pt x="106" y="139"/>
                </a:cubicBezTo>
                <a:cubicBezTo>
                  <a:pt x="105" y="139"/>
                  <a:pt x="106" y="137"/>
                  <a:pt x="107" y="137"/>
                </a:cubicBezTo>
                <a:cubicBezTo>
                  <a:pt x="108" y="136"/>
                  <a:pt x="107" y="137"/>
                  <a:pt x="107" y="137"/>
                </a:cubicBezTo>
                <a:cubicBezTo>
                  <a:pt x="108" y="136"/>
                  <a:pt x="107" y="137"/>
                  <a:pt x="108" y="136"/>
                </a:cubicBezTo>
                <a:cubicBezTo>
                  <a:pt x="109" y="135"/>
                  <a:pt x="109" y="136"/>
                  <a:pt x="109" y="136"/>
                </a:cubicBezTo>
                <a:cubicBezTo>
                  <a:pt x="109" y="135"/>
                  <a:pt x="109" y="135"/>
                  <a:pt x="109" y="135"/>
                </a:cubicBezTo>
                <a:cubicBezTo>
                  <a:pt x="111" y="133"/>
                  <a:pt x="114" y="131"/>
                  <a:pt x="114" y="130"/>
                </a:cubicBezTo>
                <a:cubicBezTo>
                  <a:pt x="115" y="129"/>
                  <a:pt x="114" y="131"/>
                  <a:pt x="115" y="131"/>
                </a:cubicBezTo>
                <a:cubicBezTo>
                  <a:pt x="117" y="127"/>
                  <a:pt x="119" y="125"/>
                  <a:pt x="122" y="124"/>
                </a:cubicBezTo>
                <a:cubicBezTo>
                  <a:pt x="121" y="124"/>
                  <a:pt x="121" y="125"/>
                  <a:pt x="122" y="124"/>
                </a:cubicBezTo>
                <a:cubicBezTo>
                  <a:pt x="121" y="126"/>
                  <a:pt x="119" y="128"/>
                  <a:pt x="120" y="127"/>
                </a:cubicBezTo>
                <a:cubicBezTo>
                  <a:pt x="121" y="126"/>
                  <a:pt x="121" y="126"/>
                  <a:pt x="122" y="125"/>
                </a:cubicBezTo>
                <a:cubicBezTo>
                  <a:pt x="122" y="125"/>
                  <a:pt x="121" y="125"/>
                  <a:pt x="122" y="124"/>
                </a:cubicBezTo>
                <a:cubicBezTo>
                  <a:pt x="123" y="123"/>
                  <a:pt x="122" y="125"/>
                  <a:pt x="123" y="125"/>
                </a:cubicBezTo>
                <a:cubicBezTo>
                  <a:pt x="124" y="124"/>
                  <a:pt x="124" y="124"/>
                  <a:pt x="125" y="123"/>
                </a:cubicBezTo>
                <a:cubicBezTo>
                  <a:pt x="126" y="120"/>
                  <a:pt x="130" y="117"/>
                  <a:pt x="132" y="115"/>
                </a:cubicBezTo>
                <a:cubicBezTo>
                  <a:pt x="132" y="115"/>
                  <a:pt x="131" y="116"/>
                  <a:pt x="132" y="116"/>
                </a:cubicBezTo>
                <a:cubicBezTo>
                  <a:pt x="134" y="115"/>
                  <a:pt x="134" y="114"/>
                  <a:pt x="134" y="113"/>
                </a:cubicBezTo>
                <a:cubicBezTo>
                  <a:pt x="136" y="113"/>
                  <a:pt x="134" y="112"/>
                  <a:pt x="136" y="111"/>
                </a:cubicBezTo>
                <a:cubicBezTo>
                  <a:pt x="135" y="113"/>
                  <a:pt x="136" y="113"/>
                  <a:pt x="136" y="113"/>
                </a:cubicBezTo>
                <a:cubicBezTo>
                  <a:pt x="136" y="113"/>
                  <a:pt x="137" y="112"/>
                  <a:pt x="137" y="112"/>
                </a:cubicBezTo>
                <a:cubicBezTo>
                  <a:pt x="137" y="112"/>
                  <a:pt x="136" y="112"/>
                  <a:pt x="137" y="111"/>
                </a:cubicBezTo>
                <a:cubicBezTo>
                  <a:pt x="138" y="111"/>
                  <a:pt x="139" y="110"/>
                  <a:pt x="139" y="109"/>
                </a:cubicBezTo>
                <a:cubicBezTo>
                  <a:pt x="144" y="106"/>
                  <a:pt x="148" y="101"/>
                  <a:pt x="152" y="100"/>
                </a:cubicBezTo>
                <a:cubicBezTo>
                  <a:pt x="153" y="98"/>
                  <a:pt x="154" y="98"/>
                  <a:pt x="154" y="97"/>
                </a:cubicBezTo>
                <a:cubicBezTo>
                  <a:pt x="156" y="96"/>
                  <a:pt x="157" y="95"/>
                  <a:pt x="158" y="94"/>
                </a:cubicBezTo>
                <a:cubicBezTo>
                  <a:pt x="160" y="93"/>
                  <a:pt x="161" y="93"/>
                  <a:pt x="161" y="91"/>
                </a:cubicBezTo>
                <a:cubicBezTo>
                  <a:pt x="163" y="90"/>
                  <a:pt x="160" y="93"/>
                  <a:pt x="161" y="92"/>
                </a:cubicBezTo>
                <a:cubicBezTo>
                  <a:pt x="163" y="92"/>
                  <a:pt x="163" y="91"/>
                  <a:pt x="164" y="91"/>
                </a:cubicBezTo>
                <a:cubicBezTo>
                  <a:pt x="164" y="90"/>
                  <a:pt x="165" y="90"/>
                  <a:pt x="166" y="89"/>
                </a:cubicBezTo>
                <a:cubicBezTo>
                  <a:pt x="166" y="89"/>
                  <a:pt x="165" y="90"/>
                  <a:pt x="165" y="90"/>
                </a:cubicBezTo>
                <a:cubicBezTo>
                  <a:pt x="171" y="86"/>
                  <a:pt x="178" y="81"/>
                  <a:pt x="182" y="77"/>
                </a:cubicBezTo>
                <a:cubicBezTo>
                  <a:pt x="181" y="78"/>
                  <a:pt x="178" y="80"/>
                  <a:pt x="177" y="80"/>
                </a:cubicBezTo>
                <a:cubicBezTo>
                  <a:pt x="178" y="80"/>
                  <a:pt x="178" y="80"/>
                  <a:pt x="178" y="80"/>
                </a:cubicBezTo>
                <a:cubicBezTo>
                  <a:pt x="177" y="80"/>
                  <a:pt x="176" y="81"/>
                  <a:pt x="176" y="81"/>
                </a:cubicBezTo>
                <a:cubicBezTo>
                  <a:pt x="174" y="82"/>
                  <a:pt x="175" y="81"/>
                  <a:pt x="175" y="80"/>
                </a:cubicBezTo>
                <a:cubicBezTo>
                  <a:pt x="178" y="79"/>
                  <a:pt x="181" y="78"/>
                  <a:pt x="181" y="76"/>
                </a:cubicBezTo>
                <a:cubicBezTo>
                  <a:pt x="182" y="76"/>
                  <a:pt x="183" y="75"/>
                  <a:pt x="184" y="75"/>
                </a:cubicBezTo>
                <a:cubicBezTo>
                  <a:pt x="184" y="76"/>
                  <a:pt x="182" y="76"/>
                  <a:pt x="183" y="76"/>
                </a:cubicBezTo>
                <a:cubicBezTo>
                  <a:pt x="184" y="76"/>
                  <a:pt x="184" y="75"/>
                  <a:pt x="185" y="74"/>
                </a:cubicBezTo>
                <a:cubicBezTo>
                  <a:pt x="185" y="74"/>
                  <a:pt x="185" y="75"/>
                  <a:pt x="185" y="74"/>
                </a:cubicBezTo>
                <a:cubicBezTo>
                  <a:pt x="186" y="74"/>
                  <a:pt x="186" y="74"/>
                  <a:pt x="185" y="76"/>
                </a:cubicBezTo>
                <a:cubicBezTo>
                  <a:pt x="184" y="76"/>
                  <a:pt x="184" y="76"/>
                  <a:pt x="182" y="77"/>
                </a:cubicBezTo>
                <a:cubicBezTo>
                  <a:pt x="184" y="76"/>
                  <a:pt x="182" y="78"/>
                  <a:pt x="183" y="78"/>
                </a:cubicBezTo>
                <a:cubicBezTo>
                  <a:pt x="184" y="77"/>
                  <a:pt x="185" y="77"/>
                  <a:pt x="185" y="76"/>
                </a:cubicBezTo>
                <a:cubicBezTo>
                  <a:pt x="186" y="75"/>
                  <a:pt x="189" y="72"/>
                  <a:pt x="191" y="70"/>
                </a:cubicBezTo>
                <a:cubicBezTo>
                  <a:pt x="190" y="71"/>
                  <a:pt x="192" y="70"/>
                  <a:pt x="193" y="70"/>
                </a:cubicBezTo>
                <a:cubicBezTo>
                  <a:pt x="193" y="69"/>
                  <a:pt x="196" y="68"/>
                  <a:pt x="197" y="67"/>
                </a:cubicBezTo>
                <a:cubicBezTo>
                  <a:pt x="197" y="67"/>
                  <a:pt x="196" y="68"/>
                  <a:pt x="197" y="68"/>
                </a:cubicBezTo>
                <a:cubicBezTo>
                  <a:pt x="198" y="67"/>
                  <a:pt x="198" y="66"/>
                  <a:pt x="199" y="65"/>
                </a:cubicBezTo>
                <a:cubicBezTo>
                  <a:pt x="199" y="66"/>
                  <a:pt x="201" y="64"/>
                  <a:pt x="201" y="64"/>
                </a:cubicBezTo>
                <a:cubicBezTo>
                  <a:pt x="201" y="65"/>
                  <a:pt x="203" y="64"/>
                  <a:pt x="203" y="64"/>
                </a:cubicBezTo>
                <a:cubicBezTo>
                  <a:pt x="204" y="64"/>
                  <a:pt x="204" y="63"/>
                  <a:pt x="204" y="63"/>
                </a:cubicBezTo>
                <a:cubicBezTo>
                  <a:pt x="204" y="63"/>
                  <a:pt x="203" y="64"/>
                  <a:pt x="203" y="63"/>
                </a:cubicBezTo>
                <a:cubicBezTo>
                  <a:pt x="205" y="63"/>
                  <a:pt x="206" y="62"/>
                  <a:pt x="206" y="61"/>
                </a:cubicBezTo>
                <a:cubicBezTo>
                  <a:pt x="207" y="61"/>
                  <a:pt x="205" y="62"/>
                  <a:pt x="206" y="61"/>
                </a:cubicBezTo>
                <a:cubicBezTo>
                  <a:pt x="208" y="60"/>
                  <a:pt x="208" y="61"/>
                  <a:pt x="209" y="60"/>
                </a:cubicBezTo>
                <a:cubicBezTo>
                  <a:pt x="209" y="59"/>
                  <a:pt x="209" y="59"/>
                  <a:pt x="209" y="59"/>
                </a:cubicBezTo>
                <a:cubicBezTo>
                  <a:pt x="209" y="60"/>
                  <a:pt x="206" y="61"/>
                  <a:pt x="205" y="61"/>
                </a:cubicBezTo>
                <a:cubicBezTo>
                  <a:pt x="206" y="61"/>
                  <a:pt x="205" y="61"/>
                  <a:pt x="205" y="60"/>
                </a:cubicBezTo>
                <a:cubicBezTo>
                  <a:pt x="206" y="60"/>
                  <a:pt x="207" y="59"/>
                  <a:pt x="208" y="59"/>
                </a:cubicBezTo>
                <a:cubicBezTo>
                  <a:pt x="208" y="58"/>
                  <a:pt x="207" y="59"/>
                  <a:pt x="206" y="59"/>
                </a:cubicBezTo>
                <a:cubicBezTo>
                  <a:pt x="209" y="58"/>
                  <a:pt x="209" y="58"/>
                  <a:pt x="210" y="58"/>
                </a:cubicBezTo>
                <a:cubicBezTo>
                  <a:pt x="212" y="56"/>
                  <a:pt x="214" y="56"/>
                  <a:pt x="215" y="56"/>
                </a:cubicBezTo>
                <a:cubicBezTo>
                  <a:pt x="215" y="56"/>
                  <a:pt x="214" y="57"/>
                  <a:pt x="214" y="57"/>
                </a:cubicBezTo>
                <a:cubicBezTo>
                  <a:pt x="216" y="56"/>
                  <a:pt x="217" y="56"/>
                  <a:pt x="219" y="55"/>
                </a:cubicBezTo>
                <a:cubicBezTo>
                  <a:pt x="219" y="54"/>
                  <a:pt x="219" y="54"/>
                  <a:pt x="220" y="54"/>
                </a:cubicBezTo>
                <a:cubicBezTo>
                  <a:pt x="220" y="54"/>
                  <a:pt x="218" y="55"/>
                  <a:pt x="220" y="54"/>
                </a:cubicBezTo>
                <a:cubicBezTo>
                  <a:pt x="220" y="54"/>
                  <a:pt x="221" y="54"/>
                  <a:pt x="222" y="53"/>
                </a:cubicBezTo>
                <a:cubicBezTo>
                  <a:pt x="222" y="53"/>
                  <a:pt x="222" y="53"/>
                  <a:pt x="222" y="52"/>
                </a:cubicBezTo>
                <a:cubicBezTo>
                  <a:pt x="221" y="53"/>
                  <a:pt x="220" y="54"/>
                  <a:pt x="220" y="53"/>
                </a:cubicBezTo>
                <a:cubicBezTo>
                  <a:pt x="221" y="52"/>
                  <a:pt x="222" y="52"/>
                  <a:pt x="223" y="52"/>
                </a:cubicBezTo>
                <a:cubicBezTo>
                  <a:pt x="222" y="51"/>
                  <a:pt x="221" y="52"/>
                  <a:pt x="221" y="52"/>
                </a:cubicBezTo>
                <a:cubicBezTo>
                  <a:pt x="222" y="52"/>
                  <a:pt x="222" y="51"/>
                  <a:pt x="222" y="51"/>
                </a:cubicBezTo>
                <a:cubicBezTo>
                  <a:pt x="223" y="51"/>
                  <a:pt x="224" y="51"/>
                  <a:pt x="223" y="51"/>
                </a:cubicBezTo>
                <a:cubicBezTo>
                  <a:pt x="224" y="51"/>
                  <a:pt x="225" y="51"/>
                  <a:pt x="226" y="50"/>
                </a:cubicBezTo>
                <a:cubicBezTo>
                  <a:pt x="227" y="50"/>
                  <a:pt x="227" y="50"/>
                  <a:pt x="229" y="49"/>
                </a:cubicBezTo>
                <a:cubicBezTo>
                  <a:pt x="230" y="48"/>
                  <a:pt x="228" y="49"/>
                  <a:pt x="229" y="48"/>
                </a:cubicBezTo>
                <a:cubicBezTo>
                  <a:pt x="231" y="48"/>
                  <a:pt x="228" y="49"/>
                  <a:pt x="230" y="49"/>
                </a:cubicBezTo>
                <a:cubicBezTo>
                  <a:pt x="232" y="48"/>
                  <a:pt x="235" y="47"/>
                  <a:pt x="237" y="45"/>
                </a:cubicBezTo>
                <a:cubicBezTo>
                  <a:pt x="237" y="46"/>
                  <a:pt x="239" y="44"/>
                  <a:pt x="240" y="44"/>
                </a:cubicBezTo>
                <a:cubicBezTo>
                  <a:pt x="241" y="43"/>
                  <a:pt x="241" y="44"/>
                  <a:pt x="242" y="43"/>
                </a:cubicBezTo>
                <a:cubicBezTo>
                  <a:pt x="243" y="42"/>
                  <a:pt x="244" y="41"/>
                  <a:pt x="245" y="40"/>
                </a:cubicBezTo>
                <a:cubicBezTo>
                  <a:pt x="245" y="41"/>
                  <a:pt x="246" y="40"/>
                  <a:pt x="247" y="40"/>
                </a:cubicBezTo>
                <a:cubicBezTo>
                  <a:pt x="248" y="41"/>
                  <a:pt x="245" y="41"/>
                  <a:pt x="246" y="41"/>
                </a:cubicBezTo>
                <a:cubicBezTo>
                  <a:pt x="247" y="41"/>
                  <a:pt x="250" y="39"/>
                  <a:pt x="250" y="39"/>
                </a:cubicBezTo>
                <a:cubicBezTo>
                  <a:pt x="250" y="39"/>
                  <a:pt x="248" y="40"/>
                  <a:pt x="248" y="39"/>
                </a:cubicBezTo>
                <a:cubicBezTo>
                  <a:pt x="251" y="38"/>
                  <a:pt x="255" y="37"/>
                  <a:pt x="257" y="35"/>
                </a:cubicBezTo>
                <a:cubicBezTo>
                  <a:pt x="260" y="34"/>
                  <a:pt x="263" y="34"/>
                  <a:pt x="264" y="32"/>
                </a:cubicBezTo>
                <a:cubicBezTo>
                  <a:pt x="265" y="32"/>
                  <a:pt x="265" y="33"/>
                  <a:pt x="266" y="32"/>
                </a:cubicBezTo>
                <a:cubicBezTo>
                  <a:pt x="266" y="32"/>
                  <a:pt x="266" y="32"/>
                  <a:pt x="265" y="32"/>
                </a:cubicBezTo>
                <a:cubicBezTo>
                  <a:pt x="267" y="30"/>
                  <a:pt x="267" y="30"/>
                  <a:pt x="267" y="30"/>
                </a:cubicBezTo>
                <a:cubicBezTo>
                  <a:pt x="268" y="31"/>
                  <a:pt x="271" y="28"/>
                  <a:pt x="272" y="29"/>
                </a:cubicBezTo>
                <a:cubicBezTo>
                  <a:pt x="271" y="29"/>
                  <a:pt x="270" y="30"/>
                  <a:pt x="270" y="30"/>
                </a:cubicBezTo>
                <a:cubicBezTo>
                  <a:pt x="272" y="29"/>
                  <a:pt x="273" y="30"/>
                  <a:pt x="274" y="29"/>
                </a:cubicBezTo>
                <a:cubicBezTo>
                  <a:pt x="273" y="28"/>
                  <a:pt x="275" y="28"/>
                  <a:pt x="276" y="27"/>
                </a:cubicBezTo>
                <a:cubicBezTo>
                  <a:pt x="277" y="27"/>
                  <a:pt x="275" y="28"/>
                  <a:pt x="277" y="28"/>
                </a:cubicBezTo>
                <a:cubicBezTo>
                  <a:pt x="277" y="27"/>
                  <a:pt x="277" y="27"/>
                  <a:pt x="278" y="27"/>
                </a:cubicBezTo>
                <a:cubicBezTo>
                  <a:pt x="278" y="28"/>
                  <a:pt x="274" y="29"/>
                  <a:pt x="275" y="29"/>
                </a:cubicBezTo>
                <a:cubicBezTo>
                  <a:pt x="277" y="28"/>
                  <a:pt x="280" y="28"/>
                  <a:pt x="281" y="27"/>
                </a:cubicBezTo>
                <a:cubicBezTo>
                  <a:pt x="281" y="27"/>
                  <a:pt x="281" y="27"/>
                  <a:pt x="282" y="27"/>
                </a:cubicBezTo>
                <a:cubicBezTo>
                  <a:pt x="283" y="26"/>
                  <a:pt x="285" y="26"/>
                  <a:pt x="285" y="25"/>
                </a:cubicBezTo>
                <a:cubicBezTo>
                  <a:pt x="284" y="25"/>
                  <a:pt x="283" y="26"/>
                  <a:pt x="282" y="26"/>
                </a:cubicBezTo>
                <a:cubicBezTo>
                  <a:pt x="285" y="24"/>
                  <a:pt x="286" y="24"/>
                  <a:pt x="288" y="23"/>
                </a:cubicBezTo>
                <a:cubicBezTo>
                  <a:pt x="288" y="23"/>
                  <a:pt x="287" y="24"/>
                  <a:pt x="288" y="24"/>
                </a:cubicBezTo>
                <a:cubicBezTo>
                  <a:pt x="286" y="24"/>
                  <a:pt x="285" y="25"/>
                  <a:pt x="286" y="25"/>
                </a:cubicBezTo>
                <a:cubicBezTo>
                  <a:pt x="287" y="24"/>
                  <a:pt x="289" y="24"/>
                  <a:pt x="290" y="23"/>
                </a:cubicBezTo>
                <a:cubicBezTo>
                  <a:pt x="290" y="23"/>
                  <a:pt x="290" y="23"/>
                  <a:pt x="289" y="23"/>
                </a:cubicBezTo>
                <a:cubicBezTo>
                  <a:pt x="290" y="22"/>
                  <a:pt x="291" y="22"/>
                  <a:pt x="292" y="21"/>
                </a:cubicBezTo>
                <a:cubicBezTo>
                  <a:pt x="294" y="21"/>
                  <a:pt x="293" y="22"/>
                  <a:pt x="293" y="22"/>
                </a:cubicBezTo>
                <a:cubicBezTo>
                  <a:pt x="296" y="20"/>
                  <a:pt x="300" y="19"/>
                  <a:pt x="302" y="18"/>
                </a:cubicBezTo>
                <a:cubicBezTo>
                  <a:pt x="303" y="18"/>
                  <a:pt x="302" y="19"/>
                  <a:pt x="302" y="19"/>
                </a:cubicBezTo>
                <a:cubicBezTo>
                  <a:pt x="305" y="19"/>
                  <a:pt x="303" y="18"/>
                  <a:pt x="305" y="18"/>
                </a:cubicBezTo>
                <a:cubicBezTo>
                  <a:pt x="305" y="18"/>
                  <a:pt x="304" y="18"/>
                  <a:pt x="305" y="18"/>
                </a:cubicBezTo>
                <a:cubicBezTo>
                  <a:pt x="306" y="18"/>
                  <a:pt x="307" y="17"/>
                  <a:pt x="307" y="17"/>
                </a:cubicBezTo>
                <a:cubicBezTo>
                  <a:pt x="306" y="17"/>
                  <a:pt x="305" y="18"/>
                  <a:pt x="304" y="18"/>
                </a:cubicBezTo>
                <a:cubicBezTo>
                  <a:pt x="304" y="17"/>
                  <a:pt x="304" y="17"/>
                  <a:pt x="303" y="17"/>
                </a:cubicBezTo>
                <a:cubicBezTo>
                  <a:pt x="305" y="16"/>
                  <a:pt x="307" y="16"/>
                  <a:pt x="310" y="15"/>
                </a:cubicBezTo>
                <a:cubicBezTo>
                  <a:pt x="312" y="14"/>
                  <a:pt x="310" y="14"/>
                  <a:pt x="310" y="14"/>
                </a:cubicBezTo>
                <a:cubicBezTo>
                  <a:pt x="312" y="14"/>
                  <a:pt x="311" y="14"/>
                  <a:pt x="312" y="14"/>
                </a:cubicBezTo>
                <a:cubicBezTo>
                  <a:pt x="310" y="16"/>
                  <a:pt x="308" y="16"/>
                  <a:pt x="306" y="17"/>
                </a:cubicBezTo>
                <a:cubicBezTo>
                  <a:pt x="307" y="17"/>
                  <a:pt x="307" y="17"/>
                  <a:pt x="309" y="17"/>
                </a:cubicBezTo>
                <a:cubicBezTo>
                  <a:pt x="308" y="17"/>
                  <a:pt x="307" y="18"/>
                  <a:pt x="308" y="18"/>
                </a:cubicBezTo>
                <a:cubicBezTo>
                  <a:pt x="307" y="18"/>
                  <a:pt x="305" y="19"/>
                  <a:pt x="305" y="19"/>
                </a:cubicBezTo>
                <a:cubicBezTo>
                  <a:pt x="306" y="20"/>
                  <a:pt x="309" y="18"/>
                  <a:pt x="308" y="18"/>
                </a:cubicBezTo>
                <a:cubicBezTo>
                  <a:pt x="309" y="18"/>
                  <a:pt x="312" y="17"/>
                  <a:pt x="312" y="17"/>
                </a:cubicBezTo>
                <a:cubicBezTo>
                  <a:pt x="311" y="16"/>
                  <a:pt x="310" y="17"/>
                  <a:pt x="309" y="17"/>
                </a:cubicBezTo>
                <a:cubicBezTo>
                  <a:pt x="310" y="17"/>
                  <a:pt x="309" y="17"/>
                  <a:pt x="309" y="17"/>
                </a:cubicBezTo>
                <a:cubicBezTo>
                  <a:pt x="313" y="15"/>
                  <a:pt x="323" y="14"/>
                  <a:pt x="323" y="12"/>
                </a:cubicBezTo>
                <a:cubicBezTo>
                  <a:pt x="323" y="12"/>
                  <a:pt x="321" y="13"/>
                  <a:pt x="322" y="12"/>
                </a:cubicBezTo>
                <a:cubicBezTo>
                  <a:pt x="322" y="12"/>
                  <a:pt x="324" y="11"/>
                  <a:pt x="324" y="11"/>
                </a:cubicBezTo>
                <a:cubicBezTo>
                  <a:pt x="322" y="12"/>
                  <a:pt x="320" y="12"/>
                  <a:pt x="319" y="13"/>
                </a:cubicBezTo>
                <a:cubicBezTo>
                  <a:pt x="317" y="13"/>
                  <a:pt x="316" y="14"/>
                  <a:pt x="314" y="14"/>
                </a:cubicBezTo>
                <a:cubicBezTo>
                  <a:pt x="315" y="14"/>
                  <a:pt x="316" y="14"/>
                  <a:pt x="317" y="13"/>
                </a:cubicBezTo>
                <a:cubicBezTo>
                  <a:pt x="317" y="13"/>
                  <a:pt x="317" y="13"/>
                  <a:pt x="316" y="13"/>
                </a:cubicBezTo>
                <a:cubicBezTo>
                  <a:pt x="318" y="12"/>
                  <a:pt x="318" y="12"/>
                  <a:pt x="319" y="12"/>
                </a:cubicBezTo>
                <a:cubicBezTo>
                  <a:pt x="319" y="12"/>
                  <a:pt x="316" y="13"/>
                  <a:pt x="318" y="13"/>
                </a:cubicBezTo>
                <a:cubicBezTo>
                  <a:pt x="320" y="12"/>
                  <a:pt x="322" y="11"/>
                  <a:pt x="321" y="11"/>
                </a:cubicBezTo>
                <a:cubicBezTo>
                  <a:pt x="320" y="11"/>
                  <a:pt x="318" y="12"/>
                  <a:pt x="319" y="11"/>
                </a:cubicBezTo>
                <a:cubicBezTo>
                  <a:pt x="319" y="11"/>
                  <a:pt x="320" y="11"/>
                  <a:pt x="321" y="10"/>
                </a:cubicBezTo>
                <a:cubicBezTo>
                  <a:pt x="322" y="11"/>
                  <a:pt x="325" y="10"/>
                  <a:pt x="324" y="11"/>
                </a:cubicBezTo>
                <a:cubicBezTo>
                  <a:pt x="325" y="10"/>
                  <a:pt x="330" y="8"/>
                  <a:pt x="332" y="8"/>
                </a:cubicBezTo>
                <a:cubicBezTo>
                  <a:pt x="332" y="8"/>
                  <a:pt x="332" y="8"/>
                  <a:pt x="332" y="8"/>
                </a:cubicBezTo>
                <a:cubicBezTo>
                  <a:pt x="333" y="8"/>
                  <a:pt x="333" y="8"/>
                  <a:pt x="334" y="8"/>
                </a:cubicBezTo>
                <a:cubicBezTo>
                  <a:pt x="334" y="8"/>
                  <a:pt x="334" y="8"/>
                  <a:pt x="334" y="8"/>
                </a:cubicBezTo>
                <a:cubicBezTo>
                  <a:pt x="332" y="9"/>
                  <a:pt x="330" y="9"/>
                  <a:pt x="328" y="10"/>
                </a:cubicBezTo>
                <a:cubicBezTo>
                  <a:pt x="329" y="10"/>
                  <a:pt x="327" y="10"/>
                  <a:pt x="329" y="10"/>
                </a:cubicBezTo>
                <a:cubicBezTo>
                  <a:pt x="330" y="9"/>
                  <a:pt x="334" y="9"/>
                  <a:pt x="336" y="8"/>
                </a:cubicBezTo>
                <a:cubicBezTo>
                  <a:pt x="335" y="8"/>
                  <a:pt x="334" y="8"/>
                  <a:pt x="335" y="8"/>
                </a:cubicBezTo>
                <a:cubicBezTo>
                  <a:pt x="337" y="7"/>
                  <a:pt x="341" y="7"/>
                  <a:pt x="341" y="6"/>
                </a:cubicBezTo>
                <a:cubicBezTo>
                  <a:pt x="342" y="6"/>
                  <a:pt x="342" y="7"/>
                  <a:pt x="344" y="5"/>
                </a:cubicBezTo>
                <a:cubicBezTo>
                  <a:pt x="345" y="5"/>
                  <a:pt x="345" y="6"/>
                  <a:pt x="345" y="6"/>
                </a:cubicBezTo>
                <a:cubicBezTo>
                  <a:pt x="345" y="6"/>
                  <a:pt x="344" y="6"/>
                  <a:pt x="343" y="6"/>
                </a:cubicBezTo>
                <a:cubicBezTo>
                  <a:pt x="346" y="7"/>
                  <a:pt x="342" y="7"/>
                  <a:pt x="343" y="7"/>
                </a:cubicBezTo>
                <a:cubicBezTo>
                  <a:pt x="344" y="7"/>
                  <a:pt x="345" y="7"/>
                  <a:pt x="346" y="7"/>
                </a:cubicBezTo>
                <a:cubicBezTo>
                  <a:pt x="344" y="6"/>
                  <a:pt x="347" y="6"/>
                  <a:pt x="346" y="5"/>
                </a:cubicBezTo>
                <a:cubicBezTo>
                  <a:pt x="347" y="6"/>
                  <a:pt x="350" y="6"/>
                  <a:pt x="350" y="5"/>
                </a:cubicBezTo>
                <a:cubicBezTo>
                  <a:pt x="351" y="5"/>
                  <a:pt x="351" y="5"/>
                  <a:pt x="352" y="5"/>
                </a:cubicBezTo>
                <a:cubicBezTo>
                  <a:pt x="353" y="6"/>
                  <a:pt x="348" y="6"/>
                  <a:pt x="349" y="6"/>
                </a:cubicBezTo>
                <a:cubicBezTo>
                  <a:pt x="345" y="7"/>
                  <a:pt x="342" y="8"/>
                  <a:pt x="338" y="9"/>
                </a:cubicBezTo>
                <a:cubicBezTo>
                  <a:pt x="339" y="10"/>
                  <a:pt x="341" y="8"/>
                  <a:pt x="342" y="9"/>
                </a:cubicBezTo>
                <a:cubicBezTo>
                  <a:pt x="343" y="8"/>
                  <a:pt x="343" y="8"/>
                  <a:pt x="343" y="8"/>
                </a:cubicBezTo>
                <a:cubicBezTo>
                  <a:pt x="346" y="7"/>
                  <a:pt x="344" y="7"/>
                  <a:pt x="345" y="8"/>
                </a:cubicBezTo>
                <a:cubicBezTo>
                  <a:pt x="346" y="7"/>
                  <a:pt x="347" y="8"/>
                  <a:pt x="346" y="7"/>
                </a:cubicBezTo>
                <a:cubicBezTo>
                  <a:pt x="349" y="7"/>
                  <a:pt x="346" y="8"/>
                  <a:pt x="346" y="8"/>
                </a:cubicBezTo>
                <a:cubicBezTo>
                  <a:pt x="348" y="8"/>
                  <a:pt x="350" y="8"/>
                  <a:pt x="351" y="8"/>
                </a:cubicBezTo>
                <a:cubicBezTo>
                  <a:pt x="351" y="7"/>
                  <a:pt x="351" y="7"/>
                  <a:pt x="351" y="7"/>
                </a:cubicBezTo>
                <a:cubicBezTo>
                  <a:pt x="350" y="8"/>
                  <a:pt x="349" y="7"/>
                  <a:pt x="348" y="8"/>
                </a:cubicBezTo>
                <a:cubicBezTo>
                  <a:pt x="347" y="8"/>
                  <a:pt x="347" y="7"/>
                  <a:pt x="348" y="7"/>
                </a:cubicBezTo>
                <a:cubicBezTo>
                  <a:pt x="348" y="7"/>
                  <a:pt x="348" y="8"/>
                  <a:pt x="348" y="7"/>
                </a:cubicBezTo>
                <a:cubicBezTo>
                  <a:pt x="349" y="7"/>
                  <a:pt x="350" y="7"/>
                  <a:pt x="350" y="6"/>
                </a:cubicBezTo>
                <a:cubicBezTo>
                  <a:pt x="351" y="6"/>
                  <a:pt x="354" y="6"/>
                  <a:pt x="354" y="6"/>
                </a:cubicBezTo>
                <a:cubicBezTo>
                  <a:pt x="353" y="6"/>
                  <a:pt x="352" y="6"/>
                  <a:pt x="350" y="6"/>
                </a:cubicBezTo>
                <a:cubicBezTo>
                  <a:pt x="351" y="5"/>
                  <a:pt x="353" y="6"/>
                  <a:pt x="353" y="5"/>
                </a:cubicBezTo>
                <a:cubicBezTo>
                  <a:pt x="354" y="6"/>
                  <a:pt x="360" y="5"/>
                  <a:pt x="359" y="4"/>
                </a:cubicBezTo>
                <a:cubicBezTo>
                  <a:pt x="361" y="4"/>
                  <a:pt x="360" y="5"/>
                  <a:pt x="362" y="4"/>
                </a:cubicBezTo>
                <a:cubicBezTo>
                  <a:pt x="362" y="4"/>
                  <a:pt x="362" y="4"/>
                  <a:pt x="362" y="4"/>
                </a:cubicBezTo>
                <a:cubicBezTo>
                  <a:pt x="363" y="4"/>
                  <a:pt x="363" y="3"/>
                  <a:pt x="364" y="3"/>
                </a:cubicBezTo>
                <a:cubicBezTo>
                  <a:pt x="365" y="3"/>
                  <a:pt x="366" y="3"/>
                  <a:pt x="367" y="3"/>
                </a:cubicBezTo>
                <a:cubicBezTo>
                  <a:pt x="365" y="4"/>
                  <a:pt x="362" y="5"/>
                  <a:pt x="362" y="6"/>
                </a:cubicBezTo>
                <a:cubicBezTo>
                  <a:pt x="363" y="5"/>
                  <a:pt x="363" y="5"/>
                  <a:pt x="363" y="5"/>
                </a:cubicBezTo>
                <a:cubicBezTo>
                  <a:pt x="364" y="5"/>
                  <a:pt x="365" y="4"/>
                  <a:pt x="367" y="5"/>
                </a:cubicBezTo>
                <a:cubicBezTo>
                  <a:pt x="366" y="5"/>
                  <a:pt x="367" y="5"/>
                  <a:pt x="368" y="5"/>
                </a:cubicBezTo>
                <a:cubicBezTo>
                  <a:pt x="369" y="4"/>
                  <a:pt x="371" y="5"/>
                  <a:pt x="371" y="5"/>
                </a:cubicBezTo>
                <a:cubicBezTo>
                  <a:pt x="372" y="5"/>
                  <a:pt x="373" y="4"/>
                  <a:pt x="372" y="4"/>
                </a:cubicBezTo>
                <a:cubicBezTo>
                  <a:pt x="372" y="4"/>
                  <a:pt x="369" y="5"/>
                  <a:pt x="370" y="4"/>
                </a:cubicBezTo>
                <a:cubicBezTo>
                  <a:pt x="371" y="4"/>
                  <a:pt x="373" y="4"/>
                  <a:pt x="372" y="3"/>
                </a:cubicBezTo>
                <a:cubicBezTo>
                  <a:pt x="372" y="4"/>
                  <a:pt x="369" y="4"/>
                  <a:pt x="370" y="3"/>
                </a:cubicBezTo>
                <a:cubicBezTo>
                  <a:pt x="372" y="2"/>
                  <a:pt x="373" y="3"/>
                  <a:pt x="374" y="2"/>
                </a:cubicBezTo>
                <a:cubicBezTo>
                  <a:pt x="375" y="2"/>
                  <a:pt x="375" y="2"/>
                  <a:pt x="375" y="3"/>
                </a:cubicBezTo>
                <a:cubicBezTo>
                  <a:pt x="376" y="2"/>
                  <a:pt x="379" y="2"/>
                  <a:pt x="380" y="2"/>
                </a:cubicBezTo>
                <a:cubicBezTo>
                  <a:pt x="382" y="2"/>
                  <a:pt x="383" y="1"/>
                  <a:pt x="385" y="1"/>
                </a:cubicBezTo>
                <a:cubicBezTo>
                  <a:pt x="385" y="1"/>
                  <a:pt x="387" y="1"/>
                  <a:pt x="387" y="1"/>
                </a:cubicBezTo>
                <a:cubicBezTo>
                  <a:pt x="388" y="1"/>
                  <a:pt x="388" y="1"/>
                  <a:pt x="389" y="1"/>
                </a:cubicBezTo>
                <a:cubicBezTo>
                  <a:pt x="389" y="0"/>
                  <a:pt x="392" y="1"/>
                  <a:pt x="394" y="0"/>
                </a:cubicBezTo>
                <a:cubicBezTo>
                  <a:pt x="394" y="1"/>
                  <a:pt x="394" y="1"/>
                  <a:pt x="395" y="1"/>
                </a:cubicBezTo>
                <a:cubicBezTo>
                  <a:pt x="397" y="1"/>
                  <a:pt x="395" y="1"/>
                  <a:pt x="397" y="1"/>
                </a:cubicBezTo>
                <a:cubicBezTo>
                  <a:pt x="396" y="1"/>
                  <a:pt x="396" y="1"/>
                  <a:pt x="397" y="1"/>
                </a:cubicBezTo>
                <a:cubicBezTo>
                  <a:pt x="398" y="1"/>
                  <a:pt x="398" y="1"/>
                  <a:pt x="399" y="1"/>
                </a:cubicBezTo>
                <a:cubicBezTo>
                  <a:pt x="400" y="1"/>
                  <a:pt x="398" y="1"/>
                  <a:pt x="399" y="0"/>
                </a:cubicBezTo>
                <a:cubicBezTo>
                  <a:pt x="401" y="0"/>
                  <a:pt x="404" y="0"/>
                  <a:pt x="406" y="0"/>
                </a:cubicBezTo>
                <a:cubicBezTo>
                  <a:pt x="405" y="0"/>
                  <a:pt x="405" y="0"/>
                  <a:pt x="406" y="0"/>
                </a:cubicBezTo>
                <a:cubicBezTo>
                  <a:pt x="407" y="0"/>
                  <a:pt x="409" y="0"/>
                  <a:pt x="409" y="1"/>
                </a:cubicBezTo>
                <a:cubicBezTo>
                  <a:pt x="411" y="0"/>
                  <a:pt x="414" y="0"/>
                  <a:pt x="416" y="0"/>
                </a:cubicBezTo>
                <a:cubicBezTo>
                  <a:pt x="417" y="0"/>
                  <a:pt x="418" y="0"/>
                  <a:pt x="419" y="0"/>
                </a:cubicBezTo>
                <a:cubicBezTo>
                  <a:pt x="420" y="0"/>
                  <a:pt x="421" y="0"/>
                  <a:pt x="421" y="0"/>
                </a:cubicBezTo>
                <a:cubicBezTo>
                  <a:pt x="422" y="0"/>
                  <a:pt x="422" y="0"/>
                  <a:pt x="423" y="0"/>
                </a:cubicBezTo>
                <a:cubicBezTo>
                  <a:pt x="423" y="0"/>
                  <a:pt x="421" y="0"/>
                  <a:pt x="420" y="0"/>
                </a:cubicBezTo>
                <a:cubicBezTo>
                  <a:pt x="421" y="1"/>
                  <a:pt x="420" y="1"/>
                  <a:pt x="419" y="2"/>
                </a:cubicBezTo>
                <a:cubicBezTo>
                  <a:pt x="421" y="2"/>
                  <a:pt x="422" y="2"/>
                  <a:pt x="423" y="1"/>
                </a:cubicBezTo>
                <a:cubicBezTo>
                  <a:pt x="425" y="2"/>
                  <a:pt x="427" y="2"/>
                  <a:pt x="429" y="1"/>
                </a:cubicBezTo>
                <a:cubicBezTo>
                  <a:pt x="431" y="2"/>
                  <a:pt x="429" y="2"/>
                  <a:pt x="430" y="2"/>
                </a:cubicBezTo>
                <a:cubicBezTo>
                  <a:pt x="431" y="2"/>
                  <a:pt x="430" y="2"/>
                  <a:pt x="431" y="2"/>
                </a:cubicBezTo>
                <a:cubicBezTo>
                  <a:pt x="433" y="2"/>
                  <a:pt x="439" y="2"/>
                  <a:pt x="443" y="3"/>
                </a:cubicBezTo>
                <a:cubicBezTo>
                  <a:pt x="442" y="2"/>
                  <a:pt x="441" y="2"/>
                  <a:pt x="440" y="2"/>
                </a:cubicBezTo>
                <a:cubicBezTo>
                  <a:pt x="440" y="2"/>
                  <a:pt x="439" y="1"/>
                  <a:pt x="438" y="2"/>
                </a:cubicBezTo>
                <a:cubicBezTo>
                  <a:pt x="439" y="2"/>
                  <a:pt x="439" y="2"/>
                  <a:pt x="439" y="2"/>
                </a:cubicBezTo>
                <a:cubicBezTo>
                  <a:pt x="436" y="2"/>
                  <a:pt x="434" y="1"/>
                  <a:pt x="431" y="1"/>
                </a:cubicBezTo>
                <a:cubicBezTo>
                  <a:pt x="432" y="1"/>
                  <a:pt x="434" y="1"/>
                  <a:pt x="432" y="1"/>
                </a:cubicBezTo>
                <a:cubicBezTo>
                  <a:pt x="433" y="0"/>
                  <a:pt x="434" y="1"/>
                  <a:pt x="435" y="1"/>
                </a:cubicBezTo>
                <a:cubicBezTo>
                  <a:pt x="436" y="1"/>
                  <a:pt x="439" y="1"/>
                  <a:pt x="441" y="1"/>
                </a:cubicBezTo>
                <a:cubicBezTo>
                  <a:pt x="441" y="1"/>
                  <a:pt x="440" y="1"/>
                  <a:pt x="441" y="1"/>
                </a:cubicBezTo>
                <a:cubicBezTo>
                  <a:pt x="442" y="2"/>
                  <a:pt x="443" y="1"/>
                  <a:pt x="444" y="1"/>
                </a:cubicBezTo>
                <a:cubicBezTo>
                  <a:pt x="443" y="1"/>
                  <a:pt x="443" y="1"/>
                  <a:pt x="443" y="1"/>
                </a:cubicBezTo>
                <a:cubicBezTo>
                  <a:pt x="446" y="1"/>
                  <a:pt x="449" y="1"/>
                  <a:pt x="453" y="2"/>
                </a:cubicBezTo>
                <a:cubicBezTo>
                  <a:pt x="454" y="2"/>
                  <a:pt x="453" y="2"/>
                  <a:pt x="454" y="2"/>
                </a:cubicBezTo>
                <a:cubicBezTo>
                  <a:pt x="456" y="2"/>
                  <a:pt x="456" y="2"/>
                  <a:pt x="456" y="2"/>
                </a:cubicBezTo>
                <a:cubicBezTo>
                  <a:pt x="456" y="3"/>
                  <a:pt x="456" y="3"/>
                  <a:pt x="456" y="3"/>
                </a:cubicBezTo>
                <a:cubicBezTo>
                  <a:pt x="457" y="3"/>
                  <a:pt x="457" y="3"/>
                  <a:pt x="458" y="3"/>
                </a:cubicBezTo>
                <a:cubicBezTo>
                  <a:pt x="458" y="3"/>
                  <a:pt x="457" y="2"/>
                  <a:pt x="457" y="2"/>
                </a:cubicBezTo>
                <a:cubicBezTo>
                  <a:pt x="458" y="3"/>
                  <a:pt x="460" y="2"/>
                  <a:pt x="460" y="3"/>
                </a:cubicBezTo>
                <a:cubicBezTo>
                  <a:pt x="460" y="3"/>
                  <a:pt x="459" y="3"/>
                  <a:pt x="460" y="3"/>
                </a:cubicBezTo>
                <a:cubicBezTo>
                  <a:pt x="461" y="3"/>
                  <a:pt x="461" y="3"/>
                  <a:pt x="462" y="3"/>
                </a:cubicBezTo>
                <a:cubicBezTo>
                  <a:pt x="462" y="3"/>
                  <a:pt x="462" y="3"/>
                  <a:pt x="462" y="3"/>
                </a:cubicBezTo>
                <a:cubicBezTo>
                  <a:pt x="464" y="4"/>
                  <a:pt x="466" y="3"/>
                  <a:pt x="468" y="4"/>
                </a:cubicBezTo>
                <a:cubicBezTo>
                  <a:pt x="468" y="4"/>
                  <a:pt x="466" y="4"/>
                  <a:pt x="467" y="4"/>
                </a:cubicBezTo>
                <a:cubicBezTo>
                  <a:pt x="471" y="5"/>
                  <a:pt x="478" y="5"/>
                  <a:pt x="483" y="8"/>
                </a:cubicBezTo>
                <a:cubicBezTo>
                  <a:pt x="484" y="7"/>
                  <a:pt x="482" y="7"/>
                  <a:pt x="483" y="7"/>
                </a:cubicBezTo>
                <a:cubicBezTo>
                  <a:pt x="485" y="7"/>
                  <a:pt x="483" y="7"/>
                  <a:pt x="484" y="8"/>
                </a:cubicBezTo>
                <a:cubicBezTo>
                  <a:pt x="486" y="8"/>
                  <a:pt x="484" y="7"/>
                  <a:pt x="486" y="7"/>
                </a:cubicBezTo>
                <a:cubicBezTo>
                  <a:pt x="486" y="8"/>
                  <a:pt x="485" y="8"/>
                  <a:pt x="487" y="8"/>
                </a:cubicBezTo>
                <a:cubicBezTo>
                  <a:pt x="488" y="8"/>
                  <a:pt x="490" y="9"/>
                  <a:pt x="491" y="9"/>
                </a:cubicBezTo>
                <a:cubicBezTo>
                  <a:pt x="491" y="9"/>
                  <a:pt x="491" y="9"/>
                  <a:pt x="491" y="8"/>
                </a:cubicBezTo>
                <a:cubicBezTo>
                  <a:pt x="491" y="9"/>
                  <a:pt x="492" y="9"/>
                  <a:pt x="492" y="9"/>
                </a:cubicBezTo>
                <a:cubicBezTo>
                  <a:pt x="495" y="10"/>
                  <a:pt x="497" y="9"/>
                  <a:pt x="498" y="10"/>
                </a:cubicBezTo>
                <a:cubicBezTo>
                  <a:pt x="498" y="11"/>
                  <a:pt x="496" y="10"/>
                  <a:pt x="495" y="10"/>
                </a:cubicBezTo>
                <a:cubicBezTo>
                  <a:pt x="495" y="10"/>
                  <a:pt x="495" y="10"/>
                  <a:pt x="495" y="10"/>
                </a:cubicBezTo>
                <a:cubicBezTo>
                  <a:pt x="497" y="11"/>
                  <a:pt x="500" y="11"/>
                  <a:pt x="502" y="12"/>
                </a:cubicBezTo>
                <a:cubicBezTo>
                  <a:pt x="501" y="11"/>
                  <a:pt x="500" y="11"/>
                  <a:pt x="498" y="10"/>
                </a:cubicBezTo>
                <a:cubicBezTo>
                  <a:pt x="499" y="10"/>
                  <a:pt x="498" y="10"/>
                  <a:pt x="499" y="10"/>
                </a:cubicBezTo>
                <a:cubicBezTo>
                  <a:pt x="501" y="11"/>
                  <a:pt x="500" y="10"/>
                  <a:pt x="502" y="11"/>
                </a:cubicBezTo>
                <a:cubicBezTo>
                  <a:pt x="502" y="11"/>
                  <a:pt x="504" y="12"/>
                  <a:pt x="505" y="12"/>
                </a:cubicBezTo>
                <a:cubicBezTo>
                  <a:pt x="505" y="12"/>
                  <a:pt x="504" y="12"/>
                  <a:pt x="504" y="11"/>
                </a:cubicBezTo>
                <a:cubicBezTo>
                  <a:pt x="505" y="12"/>
                  <a:pt x="506" y="12"/>
                  <a:pt x="507" y="13"/>
                </a:cubicBezTo>
                <a:cubicBezTo>
                  <a:pt x="507" y="12"/>
                  <a:pt x="510" y="13"/>
                  <a:pt x="510" y="13"/>
                </a:cubicBezTo>
                <a:cubicBezTo>
                  <a:pt x="512" y="13"/>
                  <a:pt x="515" y="15"/>
                  <a:pt x="517" y="15"/>
                </a:cubicBezTo>
                <a:cubicBezTo>
                  <a:pt x="519" y="16"/>
                  <a:pt x="519" y="15"/>
                  <a:pt x="520" y="15"/>
                </a:cubicBezTo>
                <a:cubicBezTo>
                  <a:pt x="519" y="16"/>
                  <a:pt x="521" y="16"/>
                  <a:pt x="522" y="17"/>
                </a:cubicBezTo>
                <a:cubicBezTo>
                  <a:pt x="525" y="17"/>
                  <a:pt x="528" y="19"/>
                  <a:pt x="530" y="18"/>
                </a:cubicBezTo>
                <a:cubicBezTo>
                  <a:pt x="530" y="19"/>
                  <a:pt x="532" y="19"/>
                  <a:pt x="533" y="19"/>
                </a:cubicBezTo>
                <a:cubicBezTo>
                  <a:pt x="531" y="20"/>
                  <a:pt x="539" y="22"/>
                  <a:pt x="541" y="22"/>
                </a:cubicBezTo>
                <a:cubicBezTo>
                  <a:pt x="541" y="23"/>
                  <a:pt x="538" y="22"/>
                  <a:pt x="538" y="22"/>
                </a:cubicBezTo>
                <a:cubicBezTo>
                  <a:pt x="539" y="23"/>
                  <a:pt x="540" y="23"/>
                  <a:pt x="541" y="24"/>
                </a:cubicBezTo>
                <a:cubicBezTo>
                  <a:pt x="540" y="23"/>
                  <a:pt x="541" y="24"/>
                  <a:pt x="542" y="24"/>
                </a:cubicBezTo>
                <a:cubicBezTo>
                  <a:pt x="542" y="23"/>
                  <a:pt x="543" y="23"/>
                  <a:pt x="543" y="23"/>
                </a:cubicBezTo>
                <a:cubicBezTo>
                  <a:pt x="545" y="24"/>
                  <a:pt x="542" y="24"/>
                  <a:pt x="543" y="24"/>
                </a:cubicBezTo>
                <a:cubicBezTo>
                  <a:pt x="544" y="25"/>
                  <a:pt x="546" y="26"/>
                  <a:pt x="545" y="26"/>
                </a:cubicBezTo>
                <a:cubicBezTo>
                  <a:pt x="546" y="26"/>
                  <a:pt x="546" y="26"/>
                  <a:pt x="547" y="26"/>
                </a:cubicBezTo>
                <a:cubicBezTo>
                  <a:pt x="548" y="26"/>
                  <a:pt x="550" y="27"/>
                  <a:pt x="551" y="28"/>
                </a:cubicBezTo>
                <a:cubicBezTo>
                  <a:pt x="551" y="28"/>
                  <a:pt x="549" y="26"/>
                  <a:pt x="549" y="26"/>
                </a:cubicBezTo>
                <a:cubicBezTo>
                  <a:pt x="552" y="27"/>
                  <a:pt x="551" y="28"/>
                  <a:pt x="555" y="29"/>
                </a:cubicBezTo>
                <a:cubicBezTo>
                  <a:pt x="552" y="27"/>
                  <a:pt x="552" y="27"/>
                  <a:pt x="549" y="25"/>
                </a:cubicBezTo>
                <a:cubicBezTo>
                  <a:pt x="551" y="26"/>
                  <a:pt x="554" y="27"/>
                  <a:pt x="554" y="27"/>
                </a:cubicBezTo>
                <a:cubicBezTo>
                  <a:pt x="553" y="27"/>
                  <a:pt x="553" y="27"/>
                  <a:pt x="553" y="27"/>
                </a:cubicBezTo>
                <a:cubicBezTo>
                  <a:pt x="554" y="28"/>
                  <a:pt x="555" y="29"/>
                  <a:pt x="556" y="29"/>
                </a:cubicBezTo>
                <a:cubicBezTo>
                  <a:pt x="556" y="29"/>
                  <a:pt x="555" y="29"/>
                  <a:pt x="556" y="30"/>
                </a:cubicBezTo>
                <a:cubicBezTo>
                  <a:pt x="557" y="30"/>
                  <a:pt x="557" y="31"/>
                  <a:pt x="558" y="31"/>
                </a:cubicBezTo>
                <a:cubicBezTo>
                  <a:pt x="558" y="31"/>
                  <a:pt x="556" y="30"/>
                  <a:pt x="558" y="30"/>
                </a:cubicBezTo>
                <a:cubicBezTo>
                  <a:pt x="559" y="31"/>
                  <a:pt x="560" y="32"/>
                  <a:pt x="561" y="32"/>
                </a:cubicBezTo>
                <a:cubicBezTo>
                  <a:pt x="562" y="33"/>
                  <a:pt x="566" y="34"/>
                  <a:pt x="566" y="34"/>
                </a:cubicBezTo>
                <a:cubicBezTo>
                  <a:pt x="567" y="35"/>
                  <a:pt x="567" y="35"/>
                  <a:pt x="567" y="35"/>
                </a:cubicBezTo>
                <a:cubicBezTo>
                  <a:pt x="567" y="34"/>
                  <a:pt x="568" y="35"/>
                  <a:pt x="569" y="35"/>
                </a:cubicBezTo>
                <a:cubicBezTo>
                  <a:pt x="570" y="36"/>
                  <a:pt x="569" y="36"/>
                  <a:pt x="571" y="37"/>
                </a:cubicBezTo>
                <a:cubicBezTo>
                  <a:pt x="572" y="37"/>
                  <a:pt x="574" y="38"/>
                  <a:pt x="576" y="39"/>
                </a:cubicBezTo>
                <a:cubicBezTo>
                  <a:pt x="575" y="39"/>
                  <a:pt x="573" y="38"/>
                  <a:pt x="573" y="38"/>
                </a:cubicBezTo>
                <a:cubicBezTo>
                  <a:pt x="574" y="39"/>
                  <a:pt x="574" y="39"/>
                  <a:pt x="575" y="40"/>
                </a:cubicBezTo>
                <a:cubicBezTo>
                  <a:pt x="577" y="40"/>
                  <a:pt x="578" y="41"/>
                  <a:pt x="579" y="41"/>
                </a:cubicBezTo>
                <a:cubicBezTo>
                  <a:pt x="582" y="43"/>
                  <a:pt x="586" y="43"/>
                  <a:pt x="588" y="46"/>
                </a:cubicBezTo>
                <a:cubicBezTo>
                  <a:pt x="588" y="46"/>
                  <a:pt x="589" y="46"/>
                  <a:pt x="590" y="46"/>
                </a:cubicBezTo>
                <a:cubicBezTo>
                  <a:pt x="591" y="47"/>
                  <a:pt x="589" y="47"/>
                  <a:pt x="591" y="48"/>
                </a:cubicBezTo>
                <a:cubicBezTo>
                  <a:pt x="592" y="48"/>
                  <a:pt x="590" y="47"/>
                  <a:pt x="592" y="48"/>
                </a:cubicBezTo>
                <a:cubicBezTo>
                  <a:pt x="594" y="49"/>
                  <a:pt x="595" y="50"/>
                  <a:pt x="597" y="50"/>
                </a:cubicBezTo>
                <a:cubicBezTo>
                  <a:pt x="598" y="51"/>
                  <a:pt x="596" y="50"/>
                  <a:pt x="596" y="51"/>
                </a:cubicBezTo>
                <a:cubicBezTo>
                  <a:pt x="598" y="52"/>
                  <a:pt x="600" y="53"/>
                  <a:pt x="601" y="53"/>
                </a:cubicBezTo>
                <a:cubicBezTo>
                  <a:pt x="602" y="54"/>
                  <a:pt x="603" y="55"/>
                  <a:pt x="605" y="56"/>
                </a:cubicBezTo>
                <a:cubicBezTo>
                  <a:pt x="605" y="56"/>
                  <a:pt x="605" y="56"/>
                  <a:pt x="606" y="57"/>
                </a:cubicBezTo>
                <a:cubicBezTo>
                  <a:pt x="607" y="57"/>
                  <a:pt x="608" y="59"/>
                  <a:pt x="609" y="59"/>
                </a:cubicBezTo>
                <a:cubicBezTo>
                  <a:pt x="609" y="59"/>
                  <a:pt x="609" y="59"/>
                  <a:pt x="610" y="59"/>
                </a:cubicBezTo>
                <a:cubicBezTo>
                  <a:pt x="611" y="60"/>
                  <a:pt x="608" y="58"/>
                  <a:pt x="609" y="60"/>
                </a:cubicBezTo>
                <a:cubicBezTo>
                  <a:pt x="610" y="60"/>
                  <a:pt x="610" y="61"/>
                  <a:pt x="611" y="61"/>
                </a:cubicBezTo>
                <a:cubicBezTo>
                  <a:pt x="611" y="60"/>
                  <a:pt x="611" y="60"/>
                  <a:pt x="612" y="60"/>
                </a:cubicBezTo>
                <a:cubicBezTo>
                  <a:pt x="612" y="61"/>
                  <a:pt x="611" y="61"/>
                  <a:pt x="612" y="62"/>
                </a:cubicBezTo>
                <a:cubicBezTo>
                  <a:pt x="613" y="62"/>
                  <a:pt x="613" y="61"/>
                  <a:pt x="613" y="61"/>
                </a:cubicBezTo>
                <a:cubicBezTo>
                  <a:pt x="614" y="62"/>
                  <a:pt x="614" y="61"/>
                  <a:pt x="615" y="62"/>
                </a:cubicBezTo>
                <a:cubicBezTo>
                  <a:pt x="614" y="62"/>
                  <a:pt x="615" y="62"/>
                  <a:pt x="615" y="63"/>
                </a:cubicBezTo>
                <a:cubicBezTo>
                  <a:pt x="615" y="63"/>
                  <a:pt x="614" y="62"/>
                  <a:pt x="614" y="62"/>
                </a:cubicBezTo>
                <a:cubicBezTo>
                  <a:pt x="615" y="63"/>
                  <a:pt x="616" y="64"/>
                  <a:pt x="617" y="64"/>
                </a:cubicBezTo>
                <a:cubicBezTo>
                  <a:pt x="617" y="64"/>
                  <a:pt x="615" y="64"/>
                  <a:pt x="615" y="63"/>
                </a:cubicBezTo>
                <a:cubicBezTo>
                  <a:pt x="617" y="63"/>
                  <a:pt x="618" y="65"/>
                  <a:pt x="619" y="64"/>
                </a:cubicBezTo>
                <a:cubicBezTo>
                  <a:pt x="619" y="65"/>
                  <a:pt x="619" y="65"/>
                  <a:pt x="619" y="66"/>
                </a:cubicBezTo>
                <a:cubicBezTo>
                  <a:pt x="619" y="65"/>
                  <a:pt x="618" y="65"/>
                  <a:pt x="618" y="66"/>
                </a:cubicBezTo>
                <a:cubicBezTo>
                  <a:pt x="619" y="66"/>
                  <a:pt x="621" y="69"/>
                  <a:pt x="622" y="68"/>
                </a:cubicBezTo>
                <a:cubicBezTo>
                  <a:pt x="621" y="68"/>
                  <a:pt x="620" y="66"/>
                  <a:pt x="620" y="66"/>
                </a:cubicBezTo>
                <a:cubicBezTo>
                  <a:pt x="622" y="67"/>
                  <a:pt x="624" y="68"/>
                  <a:pt x="626" y="69"/>
                </a:cubicBezTo>
                <a:cubicBezTo>
                  <a:pt x="627" y="71"/>
                  <a:pt x="629" y="71"/>
                  <a:pt x="628" y="72"/>
                </a:cubicBezTo>
                <a:cubicBezTo>
                  <a:pt x="630" y="73"/>
                  <a:pt x="631" y="74"/>
                  <a:pt x="632" y="74"/>
                </a:cubicBezTo>
                <a:cubicBezTo>
                  <a:pt x="631" y="75"/>
                  <a:pt x="634" y="76"/>
                  <a:pt x="635" y="77"/>
                </a:cubicBezTo>
                <a:cubicBezTo>
                  <a:pt x="634" y="76"/>
                  <a:pt x="633" y="75"/>
                  <a:pt x="632" y="75"/>
                </a:cubicBezTo>
                <a:cubicBezTo>
                  <a:pt x="634" y="77"/>
                  <a:pt x="630" y="74"/>
                  <a:pt x="630" y="75"/>
                </a:cubicBezTo>
                <a:cubicBezTo>
                  <a:pt x="631" y="76"/>
                  <a:pt x="632" y="76"/>
                  <a:pt x="632" y="77"/>
                </a:cubicBezTo>
                <a:cubicBezTo>
                  <a:pt x="634" y="77"/>
                  <a:pt x="636" y="79"/>
                  <a:pt x="638" y="80"/>
                </a:cubicBezTo>
                <a:cubicBezTo>
                  <a:pt x="638" y="80"/>
                  <a:pt x="637" y="79"/>
                  <a:pt x="637" y="80"/>
                </a:cubicBezTo>
                <a:cubicBezTo>
                  <a:pt x="637" y="80"/>
                  <a:pt x="635" y="78"/>
                  <a:pt x="635" y="79"/>
                </a:cubicBezTo>
                <a:cubicBezTo>
                  <a:pt x="637" y="80"/>
                  <a:pt x="638" y="81"/>
                  <a:pt x="639" y="83"/>
                </a:cubicBezTo>
                <a:cubicBezTo>
                  <a:pt x="641" y="84"/>
                  <a:pt x="643" y="84"/>
                  <a:pt x="643" y="86"/>
                </a:cubicBezTo>
                <a:cubicBezTo>
                  <a:pt x="645" y="87"/>
                  <a:pt x="647" y="87"/>
                  <a:pt x="648" y="89"/>
                </a:cubicBezTo>
                <a:cubicBezTo>
                  <a:pt x="647" y="88"/>
                  <a:pt x="647" y="88"/>
                  <a:pt x="646" y="88"/>
                </a:cubicBezTo>
                <a:cubicBezTo>
                  <a:pt x="649" y="90"/>
                  <a:pt x="652" y="93"/>
                  <a:pt x="653" y="94"/>
                </a:cubicBezTo>
                <a:cubicBezTo>
                  <a:pt x="653" y="92"/>
                  <a:pt x="652" y="94"/>
                  <a:pt x="652" y="92"/>
                </a:cubicBezTo>
                <a:cubicBezTo>
                  <a:pt x="654" y="93"/>
                  <a:pt x="654" y="93"/>
                  <a:pt x="654" y="93"/>
                </a:cubicBezTo>
                <a:cubicBezTo>
                  <a:pt x="654" y="94"/>
                  <a:pt x="655" y="95"/>
                  <a:pt x="656" y="96"/>
                </a:cubicBezTo>
                <a:cubicBezTo>
                  <a:pt x="657" y="96"/>
                  <a:pt x="658" y="98"/>
                  <a:pt x="660" y="98"/>
                </a:cubicBezTo>
                <a:cubicBezTo>
                  <a:pt x="661" y="100"/>
                  <a:pt x="660" y="100"/>
                  <a:pt x="661" y="100"/>
                </a:cubicBezTo>
                <a:cubicBezTo>
                  <a:pt x="663" y="101"/>
                  <a:pt x="659" y="97"/>
                  <a:pt x="662" y="99"/>
                </a:cubicBezTo>
                <a:cubicBezTo>
                  <a:pt x="661" y="100"/>
                  <a:pt x="664" y="103"/>
                  <a:pt x="666" y="105"/>
                </a:cubicBezTo>
                <a:cubicBezTo>
                  <a:pt x="665" y="104"/>
                  <a:pt x="665" y="104"/>
                  <a:pt x="666" y="104"/>
                </a:cubicBezTo>
                <a:cubicBezTo>
                  <a:pt x="666" y="105"/>
                  <a:pt x="666" y="105"/>
                  <a:pt x="666" y="106"/>
                </a:cubicBezTo>
                <a:cubicBezTo>
                  <a:pt x="668" y="107"/>
                  <a:pt x="668" y="107"/>
                  <a:pt x="669" y="108"/>
                </a:cubicBezTo>
                <a:cubicBezTo>
                  <a:pt x="670" y="109"/>
                  <a:pt x="670" y="108"/>
                  <a:pt x="670" y="108"/>
                </a:cubicBezTo>
                <a:cubicBezTo>
                  <a:pt x="671" y="109"/>
                  <a:pt x="670" y="109"/>
                  <a:pt x="671" y="110"/>
                </a:cubicBezTo>
                <a:cubicBezTo>
                  <a:pt x="672" y="111"/>
                  <a:pt x="673" y="112"/>
                  <a:pt x="674" y="113"/>
                </a:cubicBezTo>
                <a:cubicBezTo>
                  <a:pt x="675" y="114"/>
                  <a:pt x="674" y="112"/>
                  <a:pt x="675" y="113"/>
                </a:cubicBezTo>
                <a:cubicBezTo>
                  <a:pt x="676" y="114"/>
                  <a:pt x="677" y="114"/>
                  <a:pt x="677" y="115"/>
                </a:cubicBezTo>
                <a:cubicBezTo>
                  <a:pt x="677" y="115"/>
                  <a:pt x="676" y="115"/>
                  <a:pt x="676" y="115"/>
                </a:cubicBezTo>
                <a:cubicBezTo>
                  <a:pt x="681" y="120"/>
                  <a:pt x="684" y="123"/>
                  <a:pt x="688" y="128"/>
                </a:cubicBezTo>
                <a:cubicBezTo>
                  <a:pt x="688" y="127"/>
                  <a:pt x="688" y="127"/>
                  <a:pt x="688" y="127"/>
                </a:cubicBezTo>
                <a:cubicBezTo>
                  <a:pt x="689" y="128"/>
                  <a:pt x="689" y="129"/>
                  <a:pt x="690" y="129"/>
                </a:cubicBezTo>
                <a:cubicBezTo>
                  <a:pt x="689" y="129"/>
                  <a:pt x="689" y="129"/>
                  <a:pt x="690" y="130"/>
                </a:cubicBezTo>
                <a:cubicBezTo>
                  <a:pt x="691" y="131"/>
                  <a:pt x="692" y="132"/>
                  <a:pt x="693" y="133"/>
                </a:cubicBezTo>
                <a:cubicBezTo>
                  <a:pt x="693" y="134"/>
                  <a:pt x="693" y="134"/>
                  <a:pt x="693" y="135"/>
                </a:cubicBezTo>
                <a:cubicBezTo>
                  <a:pt x="695" y="136"/>
                  <a:pt x="696" y="138"/>
                  <a:pt x="697" y="139"/>
                </a:cubicBezTo>
                <a:cubicBezTo>
                  <a:pt x="697" y="139"/>
                  <a:pt x="698" y="139"/>
                  <a:pt x="698" y="139"/>
                </a:cubicBezTo>
                <a:cubicBezTo>
                  <a:pt x="697" y="138"/>
                  <a:pt x="696" y="137"/>
                  <a:pt x="696" y="136"/>
                </a:cubicBezTo>
                <a:cubicBezTo>
                  <a:pt x="697" y="137"/>
                  <a:pt x="698" y="139"/>
                  <a:pt x="699" y="139"/>
                </a:cubicBezTo>
                <a:cubicBezTo>
                  <a:pt x="700" y="140"/>
                  <a:pt x="697" y="138"/>
                  <a:pt x="698" y="139"/>
                </a:cubicBezTo>
                <a:cubicBezTo>
                  <a:pt x="701" y="142"/>
                  <a:pt x="707" y="148"/>
                  <a:pt x="709" y="152"/>
                </a:cubicBezTo>
                <a:cubicBezTo>
                  <a:pt x="710" y="152"/>
                  <a:pt x="710" y="152"/>
                  <a:pt x="711" y="154"/>
                </a:cubicBezTo>
                <a:cubicBezTo>
                  <a:pt x="710" y="154"/>
                  <a:pt x="708" y="150"/>
                  <a:pt x="708" y="151"/>
                </a:cubicBezTo>
                <a:cubicBezTo>
                  <a:pt x="710" y="154"/>
                  <a:pt x="712" y="157"/>
                  <a:pt x="715" y="159"/>
                </a:cubicBezTo>
                <a:cubicBezTo>
                  <a:pt x="715" y="161"/>
                  <a:pt x="715" y="160"/>
                  <a:pt x="714" y="159"/>
                </a:cubicBezTo>
                <a:cubicBezTo>
                  <a:pt x="714" y="160"/>
                  <a:pt x="712" y="157"/>
                  <a:pt x="712" y="157"/>
                </a:cubicBezTo>
                <a:cubicBezTo>
                  <a:pt x="713" y="159"/>
                  <a:pt x="716" y="162"/>
                  <a:pt x="716" y="162"/>
                </a:cubicBezTo>
                <a:cubicBezTo>
                  <a:pt x="716" y="162"/>
                  <a:pt x="716" y="162"/>
                  <a:pt x="716" y="163"/>
                </a:cubicBezTo>
                <a:cubicBezTo>
                  <a:pt x="719" y="166"/>
                  <a:pt x="722" y="170"/>
                  <a:pt x="726" y="173"/>
                </a:cubicBezTo>
                <a:cubicBezTo>
                  <a:pt x="726" y="174"/>
                  <a:pt x="726" y="174"/>
                  <a:pt x="725" y="174"/>
                </a:cubicBezTo>
                <a:cubicBezTo>
                  <a:pt x="725" y="173"/>
                  <a:pt x="726" y="173"/>
                  <a:pt x="725" y="173"/>
                </a:cubicBezTo>
                <a:cubicBezTo>
                  <a:pt x="725" y="172"/>
                  <a:pt x="724" y="172"/>
                  <a:pt x="724" y="172"/>
                </a:cubicBezTo>
                <a:cubicBezTo>
                  <a:pt x="725" y="173"/>
                  <a:pt x="725" y="174"/>
                  <a:pt x="726" y="175"/>
                </a:cubicBezTo>
                <a:cubicBezTo>
                  <a:pt x="726" y="175"/>
                  <a:pt x="727" y="175"/>
                  <a:pt x="727" y="175"/>
                </a:cubicBezTo>
                <a:cubicBezTo>
                  <a:pt x="727" y="176"/>
                  <a:pt x="727" y="177"/>
                  <a:pt x="728" y="178"/>
                </a:cubicBezTo>
                <a:cubicBezTo>
                  <a:pt x="728" y="178"/>
                  <a:pt x="729" y="179"/>
                  <a:pt x="729" y="178"/>
                </a:cubicBezTo>
                <a:cubicBezTo>
                  <a:pt x="728" y="177"/>
                  <a:pt x="728" y="177"/>
                  <a:pt x="728" y="176"/>
                </a:cubicBezTo>
                <a:cubicBezTo>
                  <a:pt x="727" y="175"/>
                  <a:pt x="727" y="175"/>
                  <a:pt x="726" y="174"/>
                </a:cubicBezTo>
                <a:cubicBezTo>
                  <a:pt x="727" y="174"/>
                  <a:pt x="725" y="172"/>
                  <a:pt x="726" y="173"/>
                </a:cubicBezTo>
                <a:cubicBezTo>
                  <a:pt x="727" y="174"/>
                  <a:pt x="727" y="173"/>
                  <a:pt x="727" y="175"/>
                </a:cubicBezTo>
                <a:cubicBezTo>
                  <a:pt x="729" y="177"/>
                  <a:pt x="730" y="178"/>
                  <a:pt x="731" y="180"/>
                </a:cubicBezTo>
                <a:cubicBezTo>
                  <a:pt x="730" y="179"/>
                  <a:pt x="729" y="178"/>
                  <a:pt x="729" y="179"/>
                </a:cubicBezTo>
                <a:cubicBezTo>
                  <a:pt x="729" y="181"/>
                  <a:pt x="731" y="182"/>
                  <a:pt x="732" y="184"/>
                </a:cubicBezTo>
                <a:cubicBezTo>
                  <a:pt x="733" y="185"/>
                  <a:pt x="734" y="187"/>
                  <a:pt x="734" y="188"/>
                </a:cubicBezTo>
                <a:cubicBezTo>
                  <a:pt x="735" y="187"/>
                  <a:pt x="737" y="191"/>
                  <a:pt x="737" y="191"/>
                </a:cubicBezTo>
                <a:cubicBezTo>
                  <a:pt x="737" y="190"/>
                  <a:pt x="735" y="189"/>
                  <a:pt x="736" y="190"/>
                </a:cubicBezTo>
                <a:cubicBezTo>
                  <a:pt x="737" y="191"/>
                  <a:pt x="737" y="192"/>
                  <a:pt x="738" y="192"/>
                </a:cubicBezTo>
                <a:cubicBezTo>
                  <a:pt x="737" y="192"/>
                  <a:pt x="738" y="193"/>
                  <a:pt x="738" y="192"/>
                </a:cubicBezTo>
                <a:cubicBezTo>
                  <a:pt x="740" y="194"/>
                  <a:pt x="739" y="193"/>
                  <a:pt x="741" y="196"/>
                </a:cubicBezTo>
                <a:cubicBezTo>
                  <a:pt x="742" y="199"/>
                  <a:pt x="744" y="199"/>
                  <a:pt x="744" y="203"/>
                </a:cubicBezTo>
                <a:cubicBezTo>
                  <a:pt x="745" y="203"/>
                  <a:pt x="745" y="204"/>
                  <a:pt x="746" y="205"/>
                </a:cubicBezTo>
                <a:cubicBezTo>
                  <a:pt x="745" y="205"/>
                  <a:pt x="745" y="204"/>
                  <a:pt x="743" y="204"/>
                </a:cubicBezTo>
                <a:cubicBezTo>
                  <a:pt x="746" y="207"/>
                  <a:pt x="748" y="212"/>
                  <a:pt x="750" y="213"/>
                </a:cubicBezTo>
                <a:cubicBezTo>
                  <a:pt x="752" y="216"/>
                  <a:pt x="754" y="221"/>
                  <a:pt x="756" y="223"/>
                </a:cubicBezTo>
                <a:cubicBezTo>
                  <a:pt x="756" y="219"/>
                  <a:pt x="751" y="215"/>
                  <a:pt x="750" y="212"/>
                </a:cubicBezTo>
                <a:cubicBezTo>
                  <a:pt x="750" y="212"/>
                  <a:pt x="749" y="212"/>
                  <a:pt x="749" y="211"/>
                </a:cubicBezTo>
                <a:cubicBezTo>
                  <a:pt x="749" y="211"/>
                  <a:pt x="749" y="211"/>
                  <a:pt x="749" y="210"/>
                </a:cubicBezTo>
                <a:cubicBezTo>
                  <a:pt x="748" y="208"/>
                  <a:pt x="746" y="208"/>
                  <a:pt x="745" y="205"/>
                </a:cubicBezTo>
                <a:cubicBezTo>
                  <a:pt x="746" y="206"/>
                  <a:pt x="749" y="208"/>
                  <a:pt x="751" y="211"/>
                </a:cubicBezTo>
                <a:cubicBezTo>
                  <a:pt x="751" y="212"/>
                  <a:pt x="749" y="209"/>
                  <a:pt x="750" y="211"/>
                </a:cubicBezTo>
                <a:cubicBezTo>
                  <a:pt x="751" y="213"/>
                  <a:pt x="752" y="214"/>
                  <a:pt x="754" y="215"/>
                </a:cubicBezTo>
                <a:cubicBezTo>
                  <a:pt x="755" y="217"/>
                  <a:pt x="756" y="219"/>
                  <a:pt x="756" y="221"/>
                </a:cubicBezTo>
                <a:cubicBezTo>
                  <a:pt x="758" y="223"/>
                  <a:pt x="759" y="225"/>
                  <a:pt x="760" y="225"/>
                </a:cubicBezTo>
                <a:cubicBezTo>
                  <a:pt x="760" y="226"/>
                  <a:pt x="759" y="224"/>
                  <a:pt x="759" y="226"/>
                </a:cubicBezTo>
                <a:cubicBezTo>
                  <a:pt x="760" y="228"/>
                  <a:pt x="760" y="227"/>
                  <a:pt x="760" y="227"/>
                </a:cubicBezTo>
                <a:cubicBezTo>
                  <a:pt x="762" y="230"/>
                  <a:pt x="762" y="230"/>
                  <a:pt x="762" y="230"/>
                </a:cubicBezTo>
                <a:cubicBezTo>
                  <a:pt x="762" y="231"/>
                  <a:pt x="763" y="232"/>
                  <a:pt x="763" y="233"/>
                </a:cubicBezTo>
                <a:cubicBezTo>
                  <a:pt x="764" y="232"/>
                  <a:pt x="763" y="232"/>
                  <a:pt x="763" y="231"/>
                </a:cubicBezTo>
                <a:cubicBezTo>
                  <a:pt x="764" y="232"/>
                  <a:pt x="764" y="232"/>
                  <a:pt x="764" y="232"/>
                </a:cubicBezTo>
                <a:cubicBezTo>
                  <a:pt x="765" y="233"/>
                  <a:pt x="766" y="234"/>
                  <a:pt x="765" y="235"/>
                </a:cubicBezTo>
                <a:cubicBezTo>
                  <a:pt x="765" y="235"/>
                  <a:pt x="764" y="234"/>
                  <a:pt x="765" y="235"/>
                </a:cubicBezTo>
                <a:cubicBezTo>
                  <a:pt x="766" y="237"/>
                  <a:pt x="767" y="238"/>
                  <a:pt x="768" y="239"/>
                </a:cubicBezTo>
                <a:cubicBezTo>
                  <a:pt x="768" y="241"/>
                  <a:pt x="771" y="242"/>
                  <a:pt x="770" y="243"/>
                </a:cubicBezTo>
                <a:cubicBezTo>
                  <a:pt x="770" y="243"/>
                  <a:pt x="770" y="242"/>
                  <a:pt x="769" y="243"/>
                </a:cubicBezTo>
                <a:cubicBezTo>
                  <a:pt x="769" y="242"/>
                  <a:pt x="768" y="241"/>
                  <a:pt x="768" y="240"/>
                </a:cubicBezTo>
                <a:cubicBezTo>
                  <a:pt x="768" y="241"/>
                  <a:pt x="768" y="240"/>
                  <a:pt x="768" y="241"/>
                </a:cubicBezTo>
                <a:cubicBezTo>
                  <a:pt x="769" y="243"/>
                  <a:pt x="769" y="243"/>
                  <a:pt x="769" y="243"/>
                </a:cubicBezTo>
                <a:cubicBezTo>
                  <a:pt x="769" y="244"/>
                  <a:pt x="770" y="245"/>
                  <a:pt x="770" y="247"/>
                </a:cubicBezTo>
                <a:cubicBezTo>
                  <a:pt x="769" y="244"/>
                  <a:pt x="768" y="241"/>
                  <a:pt x="766" y="241"/>
                </a:cubicBezTo>
                <a:cubicBezTo>
                  <a:pt x="767" y="243"/>
                  <a:pt x="771" y="248"/>
                  <a:pt x="770" y="249"/>
                </a:cubicBezTo>
                <a:cubicBezTo>
                  <a:pt x="770" y="250"/>
                  <a:pt x="771" y="251"/>
                  <a:pt x="771" y="251"/>
                </a:cubicBezTo>
                <a:cubicBezTo>
                  <a:pt x="771" y="251"/>
                  <a:pt x="771" y="250"/>
                  <a:pt x="771" y="251"/>
                </a:cubicBezTo>
                <a:cubicBezTo>
                  <a:pt x="773" y="255"/>
                  <a:pt x="776" y="260"/>
                  <a:pt x="778" y="265"/>
                </a:cubicBezTo>
                <a:cubicBezTo>
                  <a:pt x="778" y="264"/>
                  <a:pt x="778" y="265"/>
                  <a:pt x="778" y="265"/>
                </a:cubicBezTo>
                <a:cubicBezTo>
                  <a:pt x="778" y="266"/>
                  <a:pt x="779" y="267"/>
                  <a:pt x="779" y="268"/>
                </a:cubicBezTo>
                <a:cubicBezTo>
                  <a:pt x="778" y="267"/>
                  <a:pt x="778" y="265"/>
                  <a:pt x="778" y="266"/>
                </a:cubicBezTo>
                <a:cubicBezTo>
                  <a:pt x="779" y="268"/>
                  <a:pt x="779" y="270"/>
                  <a:pt x="780" y="272"/>
                </a:cubicBezTo>
                <a:cubicBezTo>
                  <a:pt x="780" y="273"/>
                  <a:pt x="780" y="273"/>
                  <a:pt x="780" y="274"/>
                </a:cubicBezTo>
                <a:cubicBezTo>
                  <a:pt x="780" y="274"/>
                  <a:pt x="780" y="274"/>
                  <a:pt x="781" y="274"/>
                </a:cubicBezTo>
                <a:cubicBezTo>
                  <a:pt x="781" y="275"/>
                  <a:pt x="781" y="275"/>
                  <a:pt x="781" y="276"/>
                </a:cubicBezTo>
                <a:cubicBezTo>
                  <a:pt x="782" y="277"/>
                  <a:pt x="781" y="277"/>
                  <a:pt x="782" y="278"/>
                </a:cubicBezTo>
                <a:cubicBezTo>
                  <a:pt x="782" y="279"/>
                  <a:pt x="781" y="278"/>
                  <a:pt x="781" y="279"/>
                </a:cubicBezTo>
                <a:cubicBezTo>
                  <a:pt x="782" y="280"/>
                  <a:pt x="783" y="281"/>
                  <a:pt x="783" y="283"/>
                </a:cubicBezTo>
                <a:cubicBezTo>
                  <a:pt x="782" y="282"/>
                  <a:pt x="782" y="282"/>
                  <a:pt x="782" y="282"/>
                </a:cubicBezTo>
                <a:cubicBezTo>
                  <a:pt x="782" y="282"/>
                  <a:pt x="782" y="282"/>
                  <a:pt x="782" y="282"/>
                </a:cubicBezTo>
                <a:cubicBezTo>
                  <a:pt x="782" y="281"/>
                  <a:pt x="781" y="279"/>
                  <a:pt x="781" y="280"/>
                </a:cubicBezTo>
                <a:cubicBezTo>
                  <a:pt x="782" y="282"/>
                  <a:pt x="783" y="284"/>
                  <a:pt x="784" y="286"/>
                </a:cubicBezTo>
                <a:cubicBezTo>
                  <a:pt x="783" y="286"/>
                  <a:pt x="784" y="287"/>
                  <a:pt x="784" y="288"/>
                </a:cubicBezTo>
                <a:cubicBezTo>
                  <a:pt x="784" y="288"/>
                  <a:pt x="785" y="288"/>
                  <a:pt x="785" y="289"/>
                </a:cubicBezTo>
                <a:cubicBezTo>
                  <a:pt x="784" y="288"/>
                  <a:pt x="783" y="288"/>
                  <a:pt x="783" y="289"/>
                </a:cubicBezTo>
                <a:cubicBezTo>
                  <a:pt x="783" y="288"/>
                  <a:pt x="782" y="287"/>
                  <a:pt x="782" y="286"/>
                </a:cubicBezTo>
                <a:cubicBezTo>
                  <a:pt x="782" y="287"/>
                  <a:pt x="781" y="285"/>
                  <a:pt x="781" y="287"/>
                </a:cubicBezTo>
                <a:cubicBezTo>
                  <a:pt x="782" y="288"/>
                  <a:pt x="783" y="290"/>
                  <a:pt x="784" y="292"/>
                </a:cubicBezTo>
                <a:cubicBezTo>
                  <a:pt x="784" y="292"/>
                  <a:pt x="786" y="293"/>
                  <a:pt x="786" y="295"/>
                </a:cubicBezTo>
                <a:cubicBezTo>
                  <a:pt x="785" y="294"/>
                  <a:pt x="785" y="293"/>
                  <a:pt x="784" y="292"/>
                </a:cubicBezTo>
                <a:cubicBezTo>
                  <a:pt x="784" y="293"/>
                  <a:pt x="784" y="294"/>
                  <a:pt x="784" y="294"/>
                </a:cubicBezTo>
                <a:cubicBezTo>
                  <a:pt x="785" y="295"/>
                  <a:pt x="785" y="294"/>
                  <a:pt x="786" y="296"/>
                </a:cubicBezTo>
                <a:cubicBezTo>
                  <a:pt x="785" y="295"/>
                  <a:pt x="785" y="296"/>
                  <a:pt x="785" y="296"/>
                </a:cubicBezTo>
                <a:cubicBezTo>
                  <a:pt x="786" y="297"/>
                  <a:pt x="786" y="296"/>
                  <a:pt x="787" y="298"/>
                </a:cubicBezTo>
                <a:cubicBezTo>
                  <a:pt x="787" y="299"/>
                  <a:pt x="786" y="299"/>
                  <a:pt x="787" y="300"/>
                </a:cubicBezTo>
                <a:cubicBezTo>
                  <a:pt x="787" y="299"/>
                  <a:pt x="788" y="300"/>
                  <a:pt x="788" y="301"/>
                </a:cubicBezTo>
                <a:cubicBezTo>
                  <a:pt x="788" y="302"/>
                  <a:pt x="788" y="301"/>
                  <a:pt x="787" y="301"/>
                </a:cubicBezTo>
                <a:cubicBezTo>
                  <a:pt x="788" y="302"/>
                  <a:pt x="787" y="302"/>
                  <a:pt x="788" y="302"/>
                </a:cubicBezTo>
                <a:cubicBezTo>
                  <a:pt x="788" y="301"/>
                  <a:pt x="790" y="306"/>
                  <a:pt x="790" y="308"/>
                </a:cubicBezTo>
                <a:cubicBezTo>
                  <a:pt x="791" y="308"/>
                  <a:pt x="791" y="308"/>
                  <a:pt x="791" y="307"/>
                </a:cubicBezTo>
                <a:cubicBezTo>
                  <a:pt x="791" y="309"/>
                  <a:pt x="792" y="309"/>
                  <a:pt x="792" y="309"/>
                </a:cubicBezTo>
                <a:cubicBezTo>
                  <a:pt x="792" y="310"/>
                  <a:pt x="793" y="311"/>
                  <a:pt x="793" y="312"/>
                </a:cubicBezTo>
                <a:cubicBezTo>
                  <a:pt x="792" y="311"/>
                  <a:pt x="790" y="308"/>
                  <a:pt x="790" y="306"/>
                </a:cubicBezTo>
                <a:cubicBezTo>
                  <a:pt x="790" y="306"/>
                  <a:pt x="789" y="306"/>
                  <a:pt x="789" y="306"/>
                </a:cubicBezTo>
                <a:cubicBezTo>
                  <a:pt x="791" y="309"/>
                  <a:pt x="792" y="312"/>
                  <a:pt x="793" y="315"/>
                </a:cubicBezTo>
                <a:cubicBezTo>
                  <a:pt x="793" y="315"/>
                  <a:pt x="793" y="315"/>
                  <a:pt x="793" y="315"/>
                </a:cubicBezTo>
                <a:cubicBezTo>
                  <a:pt x="793" y="313"/>
                  <a:pt x="795" y="311"/>
                  <a:pt x="795" y="310"/>
                </a:cubicBezTo>
                <a:cubicBezTo>
                  <a:pt x="796" y="309"/>
                  <a:pt x="795" y="308"/>
                  <a:pt x="796" y="308"/>
                </a:cubicBezTo>
                <a:cubicBezTo>
                  <a:pt x="796" y="308"/>
                  <a:pt x="796" y="308"/>
                  <a:pt x="796" y="308"/>
                </a:cubicBezTo>
                <a:cubicBezTo>
                  <a:pt x="797" y="308"/>
                  <a:pt x="796" y="307"/>
                  <a:pt x="797" y="306"/>
                </a:cubicBezTo>
                <a:cubicBezTo>
                  <a:pt x="797" y="305"/>
                  <a:pt x="799" y="303"/>
                  <a:pt x="798" y="303"/>
                </a:cubicBezTo>
                <a:cubicBezTo>
                  <a:pt x="800" y="300"/>
                  <a:pt x="801" y="297"/>
                  <a:pt x="803" y="295"/>
                </a:cubicBezTo>
                <a:cubicBezTo>
                  <a:pt x="803" y="295"/>
                  <a:pt x="803" y="295"/>
                  <a:pt x="803" y="295"/>
                </a:cubicBezTo>
                <a:cubicBezTo>
                  <a:pt x="804" y="293"/>
                  <a:pt x="805" y="292"/>
                  <a:pt x="806" y="290"/>
                </a:cubicBezTo>
                <a:cubicBezTo>
                  <a:pt x="806" y="290"/>
                  <a:pt x="806" y="290"/>
                  <a:pt x="806" y="290"/>
                </a:cubicBezTo>
                <a:cubicBezTo>
                  <a:pt x="806" y="289"/>
                  <a:pt x="807" y="289"/>
                  <a:pt x="807" y="288"/>
                </a:cubicBezTo>
                <a:cubicBezTo>
                  <a:pt x="807" y="288"/>
                  <a:pt x="807" y="288"/>
                  <a:pt x="807" y="288"/>
                </a:cubicBezTo>
                <a:cubicBezTo>
                  <a:pt x="807" y="288"/>
                  <a:pt x="808" y="288"/>
                  <a:pt x="808" y="287"/>
                </a:cubicBezTo>
                <a:cubicBezTo>
                  <a:pt x="808" y="286"/>
                  <a:pt x="810" y="285"/>
                  <a:pt x="811" y="283"/>
                </a:cubicBezTo>
                <a:cubicBezTo>
                  <a:pt x="811" y="284"/>
                  <a:pt x="810" y="283"/>
                  <a:pt x="810" y="283"/>
                </a:cubicBezTo>
                <a:cubicBezTo>
                  <a:pt x="812" y="282"/>
                  <a:pt x="813" y="280"/>
                  <a:pt x="814" y="278"/>
                </a:cubicBezTo>
                <a:cubicBezTo>
                  <a:pt x="814" y="278"/>
                  <a:pt x="814" y="278"/>
                  <a:pt x="814" y="278"/>
                </a:cubicBezTo>
                <a:cubicBezTo>
                  <a:pt x="814" y="278"/>
                  <a:pt x="815" y="278"/>
                  <a:pt x="814" y="277"/>
                </a:cubicBezTo>
                <a:cubicBezTo>
                  <a:pt x="815" y="277"/>
                  <a:pt x="815" y="276"/>
                  <a:pt x="816" y="276"/>
                </a:cubicBezTo>
                <a:cubicBezTo>
                  <a:pt x="816" y="275"/>
                  <a:pt x="817" y="274"/>
                  <a:pt x="818" y="273"/>
                </a:cubicBezTo>
                <a:cubicBezTo>
                  <a:pt x="819" y="274"/>
                  <a:pt x="818" y="272"/>
                  <a:pt x="819" y="272"/>
                </a:cubicBezTo>
                <a:cubicBezTo>
                  <a:pt x="819" y="271"/>
                  <a:pt x="819" y="271"/>
                  <a:pt x="819" y="271"/>
                </a:cubicBezTo>
                <a:cubicBezTo>
                  <a:pt x="819" y="271"/>
                  <a:pt x="820" y="271"/>
                  <a:pt x="819" y="270"/>
                </a:cubicBezTo>
                <a:cubicBezTo>
                  <a:pt x="820" y="270"/>
                  <a:pt x="821" y="269"/>
                  <a:pt x="821" y="268"/>
                </a:cubicBezTo>
                <a:cubicBezTo>
                  <a:pt x="822" y="268"/>
                  <a:pt x="822" y="269"/>
                  <a:pt x="822" y="269"/>
                </a:cubicBezTo>
                <a:cubicBezTo>
                  <a:pt x="822" y="268"/>
                  <a:pt x="822" y="267"/>
                  <a:pt x="823" y="266"/>
                </a:cubicBezTo>
                <a:cubicBezTo>
                  <a:pt x="823" y="266"/>
                  <a:pt x="823" y="266"/>
                  <a:pt x="823" y="267"/>
                </a:cubicBezTo>
                <a:cubicBezTo>
                  <a:pt x="823" y="267"/>
                  <a:pt x="823" y="267"/>
                  <a:pt x="824" y="267"/>
                </a:cubicBezTo>
                <a:cubicBezTo>
                  <a:pt x="824" y="266"/>
                  <a:pt x="824" y="266"/>
                  <a:pt x="824" y="266"/>
                </a:cubicBezTo>
                <a:cubicBezTo>
                  <a:pt x="824" y="266"/>
                  <a:pt x="824" y="266"/>
                  <a:pt x="824" y="266"/>
                </a:cubicBezTo>
                <a:cubicBezTo>
                  <a:pt x="825" y="266"/>
                  <a:pt x="825" y="265"/>
                  <a:pt x="825" y="265"/>
                </a:cubicBezTo>
                <a:cubicBezTo>
                  <a:pt x="825" y="265"/>
                  <a:pt x="825" y="265"/>
                  <a:pt x="826" y="265"/>
                </a:cubicBezTo>
                <a:cubicBezTo>
                  <a:pt x="826" y="264"/>
                  <a:pt x="826" y="264"/>
                  <a:pt x="826" y="264"/>
                </a:cubicBezTo>
                <a:cubicBezTo>
                  <a:pt x="827" y="263"/>
                  <a:pt x="826" y="262"/>
                  <a:pt x="827" y="262"/>
                </a:cubicBezTo>
                <a:cubicBezTo>
                  <a:pt x="827" y="261"/>
                  <a:pt x="826" y="262"/>
                  <a:pt x="826" y="261"/>
                </a:cubicBezTo>
                <a:cubicBezTo>
                  <a:pt x="827" y="261"/>
                  <a:pt x="827" y="262"/>
                  <a:pt x="827" y="262"/>
                </a:cubicBezTo>
                <a:cubicBezTo>
                  <a:pt x="827" y="261"/>
                  <a:pt x="826" y="261"/>
                  <a:pt x="827" y="261"/>
                </a:cubicBezTo>
                <a:cubicBezTo>
                  <a:pt x="827" y="261"/>
                  <a:pt x="827" y="261"/>
                  <a:pt x="827" y="261"/>
                </a:cubicBezTo>
                <a:cubicBezTo>
                  <a:pt x="828" y="261"/>
                  <a:pt x="829" y="260"/>
                  <a:pt x="829" y="259"/>
                </a:cubicBezTo>
                <a:cubicBezTo>
                  <a:pt x="829" y="259"/>
                  <a:pt x="829" y="259"/>
                  <a:pt x="829" y="259"/>
                </a:cubicBezTo>
                <a:cubicBezTo>
                  <a:pt x="830" y="259"/>
                  <a:pt x="831" y="258"/>
                  <a:pt x="831" y="257"/>
                </a:cubicBezTo>
                <a:cubicBezTo>
                  <a:pt x="831" y="257"/>
                  <a:pt x="831" y="257"/>
                  <a:pt x="831" y="257"/>
                </a:cubicBezTo>
                <a:cubicBezTo>
                  <a:pt x="831" y="257"/>
                  <a:pt x="831" y="257"/>
                  <a:pt x="831" y="257"/>
                </a:cubicBezTo>
                <a:cubicBezTo>
                  <a:pt x="831" y="257"/>
                  <a:pt x="832" y="257"/>
                  <a:pt x="831" y="256"/>
                </a:cubicBezTo>
                <a:cubicBezTo>
                  <a:pt x="831" y="256"/>
                  <a:pt x="831" y="257"/>
                  <a:pt x="831" y="257"/>
                </a:cubicBezTo>
                <a:cubicBezTo>
                  <a:pt x="831" y="256"/>
                  <a:pt x="832" y="257"/>
                  <a:pt x="832" y="256"/>
                </a:cubicBezTo>
                <a:cubicBezTo>
                  <a:pt x="832" y="256"/>
                  <a:pt x="832" y="256"/>
                  <a:pt x="832" y="255"/>
                </a:cubicBezTo>
                <a:cubicBezTo>
                  <a:pt x="833" y="256"/>
                  <a:pt x="832" y="256"/>
                  <a:pt x="833" y="256"/>
                </a:cubicBezTo>
                <a:cubicBezTo>
                  <a:pt x="833" y="256"/>
                  <a:pt x="834" y="255"/>
                  <a:pt x="834" y="254"/>
                </a:cubicBezTo>
                <a:cubicBezTo>
                  <a:pt x="834" y="254"/>
                  <a:pt x="834" y="254"/>
                  <a:pt x="834" y="254"/>
                </a:cubicBezTo>
                <a:cubicBezTo>
                  <a:pt x="834" y="254"/>
                  <a:pt x="834" y="254"/>
                  <a:pt x="834" y="254"/>
                </a:cubicBezTo>
                <a:cubicBezTo>
                  <a:pt x="834" y="254"/>
                  <a:pt x="834" y="254"/>
                  <a:pt x="834" y="254"/>
                </a:cubicBezTo>
                <a:cubicBezTo>
                  <a:pt x="834" y="253"/>
                  <a:pt x="835" y="253"/>
                  <a:pt x="835" y="253"/>
                </a:cubicBezTo>
                <a:cubicBezTo>
                  <a:pt x="835" y="253"/>
                  <a:pt x="834" y="253"/>
                  <a:pt x="834" y="253"/>
                </a:cubicBezTo>
                <a:cubicBezTo>
                  <a:pt x="835" y="253"/>
                  <a:pt x="835" y="252"/>
                  <a:pt x="835" y="252"/>
                </a:cubicBezTo>
                <a:cubicBezTo>
                  <a:pt x="836" y="252"/>
                  <a:pt x="836" y="253"/>
                  <a:pt x="836" y="253"/>
                </a:cubicBezTo>
                <a:cubicBezTo>
                  <a:pt x="836" y="252"/>
                  <a:pt x="836" y="252"/>
                  <a:pt x="836" y="252"/>
                </a:cubicBezTo>
                <a:cubicBezTo>
                  <a:pt x="836" y="252"/>
                  <a:pt x="836" y="251"/>
                  <a:pt x="836" y="251"/>
                </a:cubicBezTo>
                <a:cubicBezTo>
                  <a:pt x="836" y="251"/>
                  <a:pt x="836" y="252"/>
                  <a:pt x="837" y="252"/>
                </a:cubicBezTo>
                <a:cubicBezTo>
                  <a:pt x="837" y="251"/>
                  <a:pt x="837" y="251"/>
                  <a:pt x="837" y="251"/>
                </a:cubicBezTo>
                <a:cubicBezTo>
                  <a:pt x="838" y="252"/>
                  <a:pt x="838" y="250"/>
                  <a:pt x="839" y="250"/>
                </a:cubicBezTo>
                <a:cubicBezTo>
                  <a:pt x="839" y="250"/>
                  <a:pt x="838" y="250"/>
                  <a:pt x="838" y="250"/>
                </a:cubicBezTo>
                <a:cubicBezTo>
                  <a:pt x="839" y="250"/>
                  <a:pt x="838" y="250"/>
                  <a:pt x="839" y="249"/>
                </a:cubicBezTo>
                <a:cubicBezTo>
                  <a:pt x="839" y="249"/>
                  <a:pt x="839" y="249"/>
                  <a:pt x="839" y="249"/>
                </a:cubicBezTo>
                <a:cubicBezTo>
                  <a:pt x="839" y="250"/>
                  <a:pt x="840" y="250"/>
                  <a:pt x="840" y="250"/>
                </a:cubicBezTo>
                <a:cubicBezTo>
                  <a:pt x="839" y="250"/>
                  <a:pt x="839" y="250"/>
                  <a:pt x="839" y="251"/>
                </a:cubicBezTo>
                <a:cubicBezTo>
                  <a:pt x="838" y="251"/>
                  <a:pt x="839" y="251"/>
                  <a:pt x="838" y="251"/>
                </a:cubicBezTo>
                <a:cubicBezTo>
                  <a:pt x="838" y="251"/>
                  <a:pt x="838" y="252"/>
                  <a:pt x="838" y="252"/>
                </a:cubicBezTo>
                <a:cubicBezTo>
                  <a:pt x="838" y="252"/>
                  <a:pt x="838" y="252"/>
                  <a:pt x="838" y="251"/>
                </a:cubicBezTo>
                <a:cubicBezTo>
                  <a:pt x="838" y="252"/>
                  <a:pt x="837" y="251"/>
                  <a:pt x="837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8" y="253"/>
                  <a:pt x="838" y="252"/>
                  <a:pt x="837" y="252"/>
                </a:cubicBezTo>
                <a:cubicBezTo>
                  <a:pt x="838" y="253"/>
                  <a:pt x="836" y="252"/>
                  <a:pt x="837" y="253"/>
                </a:cubicBezTo>
                <a:cubicBezTo>
                  <a:pt x="837" y="253"/>
                  <a:pt x="837" y="253"/>
                  <a:pt x="838" y="254"/>
                </a:cubicBezTo>
                <a:cubicBezTo>
                  <a:pt x="837" y="254"/>
                  <a:pt x="837" y="254"/>
                  <a:pt x="836" y="253"/>
                </a:cubicBezTo>
                <a:cubicBezTo>
                  <a:pt x="837" y="254"/>
                  <a:pt x="836" y="255"/>
                  <a:pt x="835" y="255"/>
                </a:cubicBezTo>
                <a:cubicBezTo>
                  <a:pt x="835" y="255"/>
                  <a:pt x="835" y="256"/>
                  <a:pt x="835" y="256"/>
                </a:cubicBezTo>
                <a:cubicBezTo>
                  <a:pt x="836" y="256"/>
                  <a:pt x="835" y="255"/>
                  <a:pt x="836" y="255"/>
                </a:cubicBezTo>
                <a:cubicBezTo>
                  <a:pt x="836" y="256"/>
                  <a:pt x="835" y="256"/>
                  <a:pt x="835" y="256"/>
                </a:cubicBezTo>
                <a:cubicBezTo>
                  <a:pt x="835" y="256"/>
                  <a:pt x="835" y="256"/>
                  <a:pt x="835" y="257"/>
                </a:cubicBezTo>
                <a:cubicBezTo>
                  <a:pt x="835" y="256"/>
                  <a:pt x="835" y="256"/>
                  <a:pt x="834" y="256"/>
                </a:cubicBezTo>
                <a:cubicBezTo>
                  <a:pt x="834" y="257"/>
                  <a:pt x="833" y="258"/>
                  <a:pt x="833" y="259"/>
                </a:cubicBezTo>
                <a:cubicBezTo>
                  <a:pt x="833" y="259"/>
                  <a:pt x="833" y="259"/>
                  <a:pt x="833" y="259"/>
                </a:cubicBezTo>
                <a:cubicBezTo>
                  <a:pt x="832" y="259"/>
                  <a:pt x="832" y="260"/>
                  <a:pt x="832" y="260"/>
                </a:cubicBezTo>
                <a:cubicBezTo>
                  <a:pt x="832" y="260"/>
                  <a:pt x="832" y="260"/>
                  <a:pt x="831" y="260"/>
                </a:cubicBezTo>
                <a:cubicBezTo>
                  <a:pt x="831" y="260"/>
                  <a:pt x="831" y="260"/>
                  <a:pt x="831" y="261"/>
                </a:cubicBezTo>
                <a:cubicBezTo>
                  <a:pt x="832" y="261"/>
                  <a:pt x="832" y="261"/>
                  <a:pt x="832" y="261"/>
                </a:cubicBezTo>
                <a:cubicBezTo>
                  <a:pt x="832" y="261"/>
                  <a:pt x="832" y="261"/>
                  <a:pt x="831" y="261"/>
                </a:cubicBezTo>
                <a:cubicBezTo>
                  <a:pt x="831" y="261"/>
                  <a:pt x="831" y="261"/>
                  <a:pt x="831" y="261"/>
                </a:cubicBezTo>
                <a:cubicBezTo>
                  <a:pt x="831" y="262"/>
                  <a:pt x="829" y="262"/>
                  <a:pt x="830" y="263"/>
                </a:cubicBezTo>
                <a:cubicBezTo>
                  <a:pt x="830" y="263"/>
                  <a:pt x="830" y="263"/>
                  <a:pt x="829" y="263"/>
                </a:cubicBezTo>
                <a:cubicBezTo>
                  <a:pt x="830" y="263"/>
                  <a:pt x="829" y="263"/>
                  <a:pt x="829" y="263"/>
                </a:cubicBezTo>
                <a:cubicBezTo>
                  <a:pt x="830" y="263"/>
                  <a:pt x="830" y="263"/>
                  <a:pt x="830" y="263"/>
                </a:cubicBezTo>
                <a:cubicBezTo>
                  <a:pt x="830" y="264"/>
                  <a:pt x="829" y="264"/>
                  <a:pt x="828" y="264"/>
                </a:cubicBezTo>
                <a:cubicBezTo>
                  <a:pt x="829" y="264"/>
                  <a:pt x="829" y="264"/>
                  <a:pt x="829" y="264"/>
                </a:cubicBezTo>
                <a:cubicBezTo>
                  <a:pt x="829" y="264"/>
                  <a:pt x="829" y="264"/>
                  <a:pt x="829" y="264"/>
                </a:cubicBezTo>
                <a:cubicBezTo>
                  <a:pt x="829" y="265"/>
                  <a:pt x="827" y="266"/>
                  <a:pt x="828" y="267"/>
                </a:cubicBezTo>
                <a:cubicBezTo>
                  <a:pt x="827" y="267"/>
                  <a:pt x="828" y="267"/>
                  <a:pt x="827" y="267"/>
                </a:cubicBezTo>
                <a:cubicBezTo>
                  <a:pt x="827" y="267"/>
                  <a:pt x="827" y="268"/>
                  <a:pt x="826" y="268"/>
                </a:cubicBezTo>
                <a:cubicBezTo>
                  <a:pt x="826" y="270"/>
                  <a:pt x="824" y="269"/>
                  <a:pt x="825" y="271"/>
                </a:cubicBezTo>
                <a:cubicBezTo>
                  <a:pt x="824" y="270"/>
                  <a:pt x="825" y="271"/>
                  <a:pt x="824" y="271"/>
                </a:cubicBezTo>
                <a:cubicBezTo>
                  <a:pt x="824" y="272"/>
                  <a:pt x="823" y="272"/>
                  <a:pt x="823" y="272"/>
                </a:cubicBezTo>
                <a:cubicBezTo>
                  <a:pt x="823" y="272"/>
                  <a:pt x="822" y="273"/>
                  <a:pt x="823" y="274"/>
                </a:cubicBezTo>
                <a:cubicBezTo>
                  <a:pt x="822" y="274"/>
                  <a:pt x="822" y="274"/>
                  <a:pt x="822" y="274"/>
                </a:cubicBezTo>
                <a:cubicBezTo>
                  <a:pt x="822" y="274"/>
                  <a:pt x="821" y="274"/>
                  <a:pt x="821" y="274"/>
                </a:cubicBezTo>
                <a:cubicBezTo>
                  <a:pt x="822" y="274"/>
                  <a:pt x="822" y="275"/>
                  <a:pt x="822" y="275"/>
                </a:cubicBezTo>
                <a:cubicBezTo>
                  <a:pt x="822" y="275"/>
                  <a:pt x="822" y="274"/>
                  <a:pt x="821" y="274"/>
                </a:cubicBezTo>
                <a:cubicBezTo>
                  <a:pt x="821" y="274"/>
                  <a:pt x="821" y="275"/>
                  <a:pt x="821" y="276"/>
                </a:cubicBezTo>
                <a:cubicBezTo>
                  <a:pt x="821" y="275"/>
                  <a:pt x="821" y="275"/>
                  <a:pt x="820" y="275"/>
                </a:cubicBezTo>
                <a:cubicBezTo>
                  <a:pt x="821" y="276"/>
                  <a:pt x="820" y="276"/>
                  <a:pt x="821" y="277"/>
                </a:cubicBezTo>
                <a:cubicBezTo>
                  <a:pt x="821" y="277"/>
                  <a:pt x="821" y="277"/>
                  <a:pt x="821" y="277"/>
                </a:cubicBezTo>
                <a:cubicBezTo>
                  <a:pt x="821" y="277"/>
                  <a:pt x="821" y="277"/>
                  <a:pt x="821" y="277"/>
                </a:cubicBezTo>
                <a:cubicBezTo>
                  <a:pt x="821" y="277"/>
                  <a:pt x="821" y="277"/>
                  <a:pt x="822" y="277"/>
                </a:cubicBezTo>
                <a:cubicBezTo>
                  <a:pt x="821" y="278"/>
                  <a:pt x="821" y="278"/>
                  <a:pt x="820" y="279"/>
                </a:cubicBezTo>
                <a:cubicBezTo>
                  <a:pt x="820" y="278"/>
                  <a:pt x="821" y="278"/>
                  <a:pt x="820" y="278"/>
                </a:cubicBezTo>
                <a:cubicBezTo>
                  <a:pt x="820" y="277"/>
                  <a:pt x="821" y="277"/>
                  <a:pt x="820" y="277"/>
                </a:cubicBezTo>
                <a:cubicBezTo>
                  <a:pt x="820" y="277"/>
                  <a:pt x="820" y="278"/>
                  <a:pt x="819" y="278"/>
                </a:cubicBezTo>
                <a:cubicBezTo>
                  <a:pt x="820" y="278"/>
                  <a:pt x="819" y="278"/>
                  <a:pt x="819" y="279"/>
                </a:cubicBezTo>
                <a:cubicBezTo>
                  <a:pt x="820" y="279"/>
                  <a:pt x="819" y="278"/>
                  <a:pt x="820" y="278"/>
                </a:cubicBezTo>
                <a:cubicBezTo>
                  <a:pt x="820" y="279"/>
                  <a:pt x="820" y="278"/>
                  <a:pt x="820" y="279"/>
                </a:cubicBezTo>
                <a:cubicBezTo>
                  <a:pt x="821" y="279"/>
                  <a:pt x="820" y="279"/>
                  <a:pt x="820" y="279"/>
                </a:cubicBezTo>
                <a:cubicBezTo>
                  <a:pt x="820" y="279"/>
                  <a:pt x="820" y="279"/>
                  <a:pt x="820" y="279"/>
                </a:cubicBezTo>
                <a:cubicBezTo>
                  <a:pt x="820" y="279"/>
                  <a:pt x="819" y="279"/>
                  <a:pt x="819" y="279"/>
                </a:cubicBezTo>
                <a:cubicBezTo>
                  <a:pt x="820" y="279"/>
                  <a:pt x="820" y="279"/>
                  <a:pt x="820" y="280"/>
                </a:cubicBezTo>
                <a:cubicBezTo>
                  <a:pt x="819" y="280"/>
                  <a:pt x="819" y="281"/>
                  <a:pt x="818" y="281"/>
                </a:cubicBezTo>
                <a:cubicBezTo>
                  <a:pt x="818" y="281"/>
                  <a:pt x="817" y="282"/>
                  <a:pt x="818" y="282"/>
                </a:cubicBezTo>
                <a:cubicBezTo>
                  <a:pt x="818" y="282"/>
                  <a:pt x="818" y="281"/>
                  <a:pt x="818" y="282"/>
                </a:cubicBezTo>
                <a:cubicBezTo>
                  <a:pt x="818" y="282"/>
                  <a:pt x="818" y="283"/>
                  <a:pt x="817" y="282"/>
                </a:cubicBezTo>
                <a:cubicBezTo>
                  <a:pt x="817" y="283"/>
                  <a:pt x="817" y="283"/>
                  <a:pt x="817" y="283"/>
                </a:cubicBezTo>
                <a:cubicBezTo>
                  <a:pt x="817" y="283"/>
                  <a:pt x="817" y="283"/>
                  <a:pt x="817" y="283"/>
                </a:cubicBezTo>
                <a:cubicBezTo>
                  <a:pt x="817" y="285"/>
                  <a:pt x="815" y="286"/>
                  <a:pt x="815" y="287"/>
                </a:cubicBezTo>
                <a:cubicBezTo>
                  <a:pt x="814" y="288"/>
                  <a:pt x="813" y="289"/>
                  <a:pt x="812" y="291"/>
                </a:cubicBezTo>
                <a:cubicBezTo>
                  <a:pt x="812" y="291"/>
                  <a:pt x="813" y="291"/>
                  <a:pt x="813" y="291"/>
                </a:cubicBezTo>
                <a:cubicBezTo>
                  <a:pt x="811" y="291"/>
                  <a:pt x="811" y="293"/>
                  <a:pt x="810" y="294"/>
                </a:cubicBezTo>
                <a:cubicBezTo>
                  <a:pt x="810" y="294"/>
                  <a:pt x="810" y="294"/>
                  <a:pt x="810" y="295"/>
                </a:cubicBezTo>
                <a:cubicBezTo>
                  <a:pt x="810" y="295"/>
                  <a:pt x="809" y="296"/>
                  <a:pt x="809" y="297"/>
                </a:cubicBezTo>
                <a:cubicBezTo>
                  <a:pt x="809" y="297"/>
                  <a:pt x="809" y="297"/>
                  <a:pt x="809" y="297"/>
                </a:cubicBezTo>
                <a:cubicBezTo>
                  <a:pt x="808" y="297"/>
                  <a:pt x="808" y="298"/>
                  <a:pt x="808" y="298"/>
                </a:cubicBezTo>
                <a:cubicBezTo>
                  <a:pt x="807" y="299"/>
                  <a:pt x="807" y="300"/>
                  <a:pt x="806" y="301"/>
                </a:cubicBezTo>
                <a:cubicBezTo>
                  <a:pt x="807" y="301"/>
                  <a:pt x="806" y="302"/>
                  <a:pt x="806" y="301"/>
                </a:cubicBezTo>
                <a:cubicBezTo>
                  <a:pt x="806" y="301"/>
                  <a:pt x="806" y="301"/>
                  <a:pt x="806" y="300"/>
                </a:cubicBezTo>
                <a:cubicBezTo>
                  <a:pt x="805" y="301"/>
                  <a:pt x="805" y="301"/>
                  <a:pt x="805" y="301"/>
                </a:cubicBezTo>
                <a:cubicBezTo>
                  <a:pt x="805" y="301"/>
                  <a:pt x="806" y="302"/>
                  <a:pt x="806" y="302"/>
                </a:cubicBezTo>
                <a:cubicBezTo>
                  <a:pt x="805" y="302"/>
                  <a:pt x="805" y="303"/>
                  <a:pt x="805" y="304"/>
                </a:cubicBezTo>
                <a:cubicBezTo>
                  <a:pt x="805" y="304"/>
                  <a:pt x="805" y="304"/>
                  <a:pt x="804" y="304"/>
                </a:cubicBezTo>
                <a:cubicBezTo>
                  <a:pt x="804" y="306"/>
                  <a:pt x="802" y="308"/>
                  <a:pt x="802" y="310"/>
                </a:cubicBezTo>
                <a:cubicBezTo>
                  <a:pt x="801" y="310"/>
                  <a:pt x="801" y="310"/>
                  <a:pt x="801" y="310"/>
                </a:cubicBezTo>
                <a:cubicBezTo>
                  <a:pt x="801" y="310"/>
                  <a:pt x="801" y="310"/>
                  <a:pt x="801" y="310"/>
                </a:cubicBezTo>
                <a:cubicBezTo>
                  <a:pt x="799" y="313"/>
                  <a:pt x="799" y="316"/>
                  <a:pt x="797" y="319"/>
                </a:cubicBezTo>
                <a:cubicBezTo>
                  <a:pt x="797" y="319"/>
                  <a:pt x="797" y="320"/>
                  <a:pt x="796" y="320"/>
                </a:cubicBezTo>
                <a:cubicBezTo>
                  <a:pt x="797" y="321"/>
                  <a:pt x="796" y="321"/>
                  <a:pt x="796" y="322"/>
                </a:cubicBezTo>
                <a:cubicBezTo>
                  <a:pt x="796" y="322"/>
                  <a:pt x="796" y="322"/>
                  <a:pt x="796" y="322"/>
                </a:cubicBezTo>
                <a:cubicBezTo>
                  <a:pt x="796" y="322"/>
                  <a:pt x="796" y="322"/>
                  <a:pt x="796" y="322"/>
                </a:cubicBezTo>
                <a:cubicBezTo>
                  <a:pt x="796" y="322"/>
                  <a:pt x="796" y="322"/>
                  <a:pt x="796" y="322"/>
                </a:cubicBezTo>
                <a:cubicBezTo>
                  <a:pt x="795" y="323"/>
                  <a:pt x="795" y="323"/>
                  <a:pt x="795" y="324"/>
                </a:cubicBezTo>
                <a:cubicBezTo>
                  <a:pt x="795" y="324"/>
                  <a:pt x="796" y="325"/>
                  <a:pt x="796" y="325"/>
                </a:cubicBezTo>
                <a:cubicBezTo>
                  <a:pt x="796" y="323"/>
                  <a:pt x="797" y="322"/>
                  <a:pt x="798" y="320"/>
                </a:cubicBezTo>
                <a:cubicBezTo>
                  <a:pt x="804" y="307"/>
                  <a:pt x="811" y="295"/>
                  <a:pt x="819" y="283"/>
                </a:cubicBezTo>
                <a:cubicBezTo>
                  <a:pt x="820" y="282"/>
                  <a:pt x="821" y="281"/>
                  <a:pt x="821" y="281"/>
                </a:cubicBezTo>
                <a:cubicBezTo>
                  <a:pt x="821" y="280"/>
                  <a:pt x="822" y="279"/>
                  <a:pt x="822" y="279"/>
                </a:cubicBezTo>
                <a:cubicBezTo>
                  <a:pt x="822" y="279"/>
                  <a:pt x="823" y="279"/>
                  <a:pt x="823" y="279"/>
                </a:cubicBezTo>
                <a:cubicBezTo>
                  <a:pt x="822" y="278"/>
                  <a:pt x="823" y="278"/>
                  <a:pt x="823" y="278"/>
                </a:cubicBezTo>
                <a:cubicBezTo>
                  <a:pt x="824" y="277"/>
                  <a:pt x="824" y="276"/>
                  <a:pt x="824" y="276"/>
                </a:cubicBezTo>
                <a:cubicBezTo>
                  <a:pt x="824" y="276"/>
                  <a:pt x="824" y="277"/>
                  <a:pt x="824" y="277"/>
                </a:cubicBezTo>
                <a:cubicBezTo>
                  <a:pt x="825" y="277"/>
                  <a:pt x="824" y="275"/>
                  <a:pt x="826" y="275"/>
                </a:cubicBezTo>
                <a:cubicBezTo>
                  <a:pt x="825" y="273"/>
                  <a:pt x="828" y="273"/>
                  <a:pt x="827" y="272"/>
                </a:cubicBezTo>
                <a:cubicBezTo>
                  <a:pt x="827" y="272"/>
                  <a:pt x="827" y="272"/>
                  <a:pt x="828" y="272"/>
                </a:cubicBezTo>
                <a:cubicBezTo>
                  <a:pt x="827" y="271"/>
                  <a:pt x="828" y="271"/>
                  <a:pt x="828" y="271"/>
                </a:cubicBezTo>
                <a:cubicBezTo>
                  <a:pt x="829" y="270"/>
                  <a:pt x="829" y="269"/>
                  <a:pt x="830" y="269"/>
                </a:cubicBezTo>
                <a:cubicBezTo>
                  <a:pt x="830" y="269"/>
                  <a:pt x="830" y="270"/>
                  <a:pt x="830" y="270"/>
                </a:cubicBezTo>
                <a:cubicBezTo>
                  <a:pt x="830" y="269"/>
                  <a:pt x="830" y="269"/>
                  <a:pt x="830" y="269"/>
                </a:cubicBezTo>
                <a:cubicBezTo>
                  <a:pt x="830" y="268"/>
                  <a:pt x="831" y="268"/>
                  <a:pt x="831" y="267"/>
                </a:cubicBezTo>
                <a:cubicBezTo>
                  <a:pt x="832" y="267"/>
                  <a:pt x="832" y="266"/>
                  <a:pt x="831" y="266"/>
                </a:cubicBezTo>
                <a:cubicBezTo>
                  <a:pt x="832" y="266"/>
                  <a:pt x="832" y="266"/>
                  <a:pt x="832" y="266"/>
                </a:cubicBezTo>
                <a:cubicBezTo>
                  <a:pt x="832" y="266"/>
                  <a:pt x="833" y="266"/>
                  <a:pt x="832" y="265"/>
                </a:cubicBezTo>
                <a:cubicBezTo>
                  <a:pt x="832" y="265"/>
                  <a:pt x="833" y="265"/>
                  <a:pt x="833" y="264"/>
                </a:cubicBezTo>
                <a:cubicBezTo>
                  <a:pt x="834" y="265"/>
                  <a:pt x="834" y="262"/>
                  <a:pt x="836" y="262"/>
                </a:cubicBezTo>
                <a:cubicBezTo>
                  <a:pt x="836" y="261"/>
                  <a:pt x="838" y="261"/>
                  <a:pt x="837" y="259"/>
                </a:cubicBezTo>
                <a:cubicBezTo>
                  <a:pt x="838" y="259"/>
                  <a:pt x="838" y="259"/>
                  <a:pt x="838" y="259"/>
                </a:cubicBezTo>
                <a:cubicBezTo>
                  <a:pt x="838" y="260"/>
                  <a:pt x="837" y="260"/>
                  <a:pt x="837" y="261"/>
                </a:cubicBezTo>
                <a:cubicBezTo>
                  <a:pt x="837" y="261"/>
                  <a:pt x="837" y="261"/>
                  <a:pt x="838" y="262"/>
                </a:cubicBezTo>
                <a:cubicBezTo>
                  <a:pt x="838" y="261"/>
                  <a:pt x="838" y="261"/>
                  <a:pt x="838" y="261"/>
                </a:cubicBezTo>
                <a:cubicBezTo>
                  <a:pt x="838" y="261"/>
                  <a:pt x="838" y="262"/>
                  <a:pt x="839" y="261"/>
                </a:cubicBezTo>
                <a:cubicBezTo>
                  <a:pt x="838" y="261"/>
                  <a:pt x="839" y="260"/>
                  <a:pt x="838" y="260"/>
                </a:cubicBezTo>
                <a:cubicBezTo>
                  <a:pt x="839" y="260"/>
                  <a:pt x="839" y="259"/>
                  <a:pt x="839" y="259"/>
                </a:cubicBezTo>
                <a:cubicBezTo>
                  <a:pt x="838" y="259"/>
                  <a:pt x="839" y="259"/>
                  <a:pt x="838" y="259"/>
                </a:cubicBezTo>
                <a:cubicBezTo>
                  <a:pt x="839" y="259"/>
                  <a:pt x="839" y="258"/>
                  <a:pt x="839" y="258"/>
                </a:cubicBezTo>
                <a:cubicBezTo>
                  <a:pt x="839" y="258"/>
                  <a:pt x="839" y="258"/>
                  <a:pt x="839" y="258"/>
                </a:cubicBezTo>
                <a:cubicBezTo>
                  <a:pt x="840" y="257"/>
                  <a:pt x="840" y="257"/>
                  <a:pt x="841" y="257"/>
                </a:cubicBezTo>
                <a:cubicBezTo>
                  <a:pt x="840" y="257"/>
                  <a:pt x="840" y="257"/>
                  <a:pt x="840" y="258"/>
                </a:cubicBezTo>
                <a:cubicBezTo>
                  <a:pt x="841" y="258"/>
                  <a:pt x="841" y="258"/>
                  <a:pt x="841" y="258"/>
                </a:cubicBezTo>
                <a:cubicBezTo>
                  <a:pt x="841" y="258"/>
                  <a:pt x="841" y="258"/>
                  <a:pt x="841" y="257"/>
                </a:cubicBezTo>
                <a:cubicBezTo>
                  <a:pt x="842" y="258"/>
                  <a:pt x="843" y="256"/>
                  <a:pt x="843" y="256"/>
                </a:cubicBezTo>
                <a:cubicBezTo>
                  <a:pt x="843" y="256"/>
                  <a:pt x="843" y="256"/>
                  <a:pt x="843" y="256"/>
                </a:cubicBezTo>
                <a:cubicBezTo>
                  <a:pt x="843" y="256"/>
                  <a:pt x="843" y="256"/>
                  <a:pt x="843" y="256"/>
                </a:cubicBezTo>
                <a:cubicBezTo>
                  <a:pt x="843" y="255"/>
                  <a:pt x="843" y="255"/>
                  <a:pt x="842" y="255"/>
                </a:cubicBezTo>
                <a:cubicBezTo>
                  <a:pt x="843" y="255"/>
                  <a:pt x="843" y="255"/>
                  <a:pt x="843" y="255"/>
                </a:cubicBezTo>
                <a:cubicBezTo>
                  <a:pt x="842" y="254"/>
                  <a:pt x="842" y="255"/>
                  <a:pt x="842" y="255"/>
                </a:cubicBezTo>
                <a:cubicBezTo>
                  <a:pt x="843" y="255"/>
                  <a:pt x="842" y="254"/>
                  <a:pt x="843" y="254"/>
                </a:cubicBezTo>
                <a:cubicBezTo>
                  <a:pt x="843" y="254"/>
                  <a:pt x="843" y="255"/>
                  <a:pt x="843" y="255"/>
                </a:cubicBezTo>
                <a:cubicBezTo>
                  <a:pt x="844" y="255"/>
                  <a:pt x="844" y="254"/>
                  <a:pt x="844" y="254"/>
                </a:cubicBezTo>
                <a:cubicBezTo>
                  <a:pt x="844" y="255"/>
                  <a:pt x="845" y="254"/>
                  <a:pt x="845" y="255"/>
                </a:cubicBezTo>
                <a:cubicBezTo>
                  <a:pt x="845" y="255"/>
                  <a:pt x="845" y="256"/>
                  <a:pt x="845" y="256"/>
                </a:cubicBezTo>
                <a:cubicBezTo>
                  <a:pt x="845" y="256"/>
                  <a:pt x="845" y="255"/>
                  <a:pt x="845" y="255"/>
                </a:cubicBezTo>
                <a:cubicBezTo>
                  <a:pt x="845" y="255"/>
                  <a:pt x="846" y="255"/>
                  <a:pt x="846" y="255"/>
                </a:cubicBezTo>
                <a:cubicBezTo>
                  <a:pt x="846" y="255"/>
                  <a:pt x="846" y="254"/>
                  <a:pt x="845" y="254"/>
                </a:cubicBezTo>
                <a:cubicBezTo>
                  <a:pt x="846" y="255"/>
                  <a:pt x="845" y="254"/>
                  <a:pt x="845" y="254"/>
                </a:cubicBezTo>
                <a:cubicBezTo>
                  <a:pt x="845" y="255"/>
                  <a:pt x="845" y="255"/>
                  <a:pt x="845" y="255"/>
                </a:cubicBezTo>
                <a:cubicBezTo>
                  <a:pt x="845" y="255"/>
                  <a:pt x="845" y="254"/>
                  <a:pt x="845" y="254"/>
                </a:cubicBezTo>
                <a:cubicBezTo>
                  <a:pt x="845" y="254"/>
                  <a:pt x="845" y="254"/>
                  <a:pt x="846" y="254"/>
                </a:cubicBezTo>
                <a:cubicBezTo>
                  <a:pt x="846" y="254"/>
                  <a:pt x="846" y="254"/>
                  <a:pt x="845" y="254"/>
                </a:cubicBezTo>
                <a:cubicBezTo>
                  <a:pt x="845" y="254"/>
                  <a:pt x="845" y="254"/>
                  <a:pt x="845" y="254"/>
                </a:cubicBezTo>
                <a:cubicBezTo>
                  <a:pt x="845" y="254"/>
                  <a:pt x="845" y="253"/>
                  <a:pt x="846" y="253"/>
                </a:cubicBezTo>
                <a:cubicBezTo>
                  <a:pt x="846" y="253"/>
                  <a:pt x="846" y="254"/>
                  <a:pt x="846" y="254"/>
                </a:cubicBezTo>
                <a:cubicBezTo>
                  <a:pt x="846" y="254"/>
                  <a:pt x="846" y="255"/>
                  <a:pt x="846" y="255"/>
                </a:cubicBezTo>
                <a:cubicBezTo>
                  <a:pt x="847" y="254"/>
                  <a:pt x="847" y="253"/>
                  <a:pt x="847" y="253"/>
                </a:cubicBezTo>
                <a:cubicBezTo>
                  <a:pt x="847" y="253"/>
                  <a:pt x="847" y="253"/>
                  <a:pt x="848" y="253"/>
                </a:cubicBezTo>
                <a:cubicBezTo>
                  <a:pt x="848" y="253"/>
                  <a:pt x="848" y="253"/>
                  <a:pt x="848" y="253"/>
                </a:cubicBezTo>
                <a:cubicBezTo>
                  <a:pt x="848" y="252"/>
                  <a:pt x="847" y="252"/>
                  <a:pt x="847" y="252"/>
                </a:cubicBezTo>
                <a:cubicBezTo>
                  <a:pt x="847" y="252"/>
                  <a:pt x="848" y="251"/>
                  <a:pt x="848" y="252"/>
                </a:cubicBezTo>
                <a:cubicBezTo>
                  <a:pt x="848" y="251"/>
                  <a:pt x="848" y="250"/>
                  <a:pt x="849" y="250"/>
                </a:cubicBezTo>
                <a:cubicBezTo>
                  <a:pt x="849" y="250"/>
                  <a:pt x="849" y="251"/>
                  <a:pt x="849" y="252"/>
                </a:cubicBezTo>
                <a:cubicBezTo>
                  <a:pt x="849" y="251"/>
                  <a:pt x="849" y="250"/>
                  <a:pt x="850" y="250"/>
                </a:cubicBezTo>
                <a:cubicBezTo>
                  <a:pt x="849" y="250"/>
                  <a:pt x="849" y="250"/>
                  <a:pt x="849" y="250"/>
                </a:cubicBezTo>
                <a:cubicBezTo>
                  <a:pt x="849" y="250"/>
                  <a:pt x="849" y="249"/>
                  <a:pt x="849" y="249"/>
                </a:cubicBezTo>
                <a:cubicBezTo>
                  <a:pt x="849" y="250"/>
                  <a:pt x="849" y="250"/>
                  <a:pt x="850" y="250"/>
                </a:cubicBezTo>
                <a:cubicBezTo>
                  <a:pt x="850" y="250"/>
                  <a:pt x="850" y="250"/>
                  <a:pt x="851" y="250"/>
                </a:cubicBezTo>
                <a:cubicBezTo>
                  <a:pt x="850" y="248"/>
                  <a:pt x="851" y="248"/>
                  <a:pt x="852" y="247"/>
                </a:cubicBezTo>
                <a:cubicBezTo>
                  <a:pt x="852" y="248"/>
                  <a:pt x="851" y="248"/>
                  <a:pt x="852" y="249"/>
                </a:cubicBezTo>
                <a:cubicBezTo>
                  <a:pt x="853" y="249"/>
                  <a:pt x="852" y="248"/>
                  <a:pt x="853" y="248"/>
                </a:cubicBezTo>
                <a:cubicBezTo>
                  <a:pt x="853" y="247"/>
                  <a:pt x="854" y="247"/>
                  <a:pt x="854" y="246"/>
                </a:cubicBezTo>
                <a:cubicBezTo>
                  <a:pt x="854" y="246"/>
                  <a:pt x="854" y="246"/>
                  <a:pt x="854" y="246"/>
                </a:cubicBezTo>
                <a:cubicBezTo>
                  <a:pt x="854" y="246"/>
                  <a:pt x="854" y="246"/>
                  <a:pt x="854" y="245"/>
                </a:cubicBezTo>
                <a:cubicBezTo>
                  <a:pt x="854" y="245"/>
                  <a:pt x="854" y="245"/>
                  <a:pt x="854" y="245"/>
                </a:cubicBezTo>
                <a:cubicBezTo>
                  <a:pt x="854" y="245"/>
                  <a:pt x="854" y="246"/>
                  <a:pt x="854" y="246"/>
                </a:cubicBezTo>
                <a:cubicBezTo>
                  <a:pt x="855" y="246"/>
                  <a:pt x="854" y="246"/>
                  <a:pt x="855" y="246"/>
                </a:cubicBezTo>
                <a:cubicBezTo>
                  <a:pt x="855" y="246"/>
                  <a:pt x="855" y="245"/>
                  <a:pt x="855" y="246"/>
                </a:cubicBezTo>
                <a:cubicBezTo>
                  <a:pt x="855" y="246"/>
                  <a:pt x="855" y="247"/>
                  <a:pt x="855" y="247"/>
                </a:cubicBezTo>
                <a:cubicBezTo>
                  <a:pt x="855" y="247"/>
                  <a:pt x="855" y="247"/>
                  <a:pt x="855" y="247"/>
                </a:cubicBezTo>
                <a:cubicBezTo>
                  <a:pt x="856" y="247"/>
                  <a:pt x="855" y="246"/>
                  <a:pt x="856" y="246"/>
                </a:cubicBezTo>
                <a:cubicBezTo>
                  <a:pt x="856" y="247"/>
                  <a:pt x="855" y="247"/>
                  <a:pt x="855" y="248"/>
                </a:cubicBezTo>
                <a:cubicBezTo>
                  <a:pt x="855" y="248"/>
                  <a:pt x="855" y="248"/>
                  <a:pt x="856" y="248"/>
                </a:cubicBezTo>
                <a:cubicBezTo>
                  <a:pt x="855" y="248"/>
                  <a:pt x="855" y="249"/>
                  <a:pt x="855" y="248"/>
                </a:cubicBezTo>
                <a:cubicBezTo>
                  <a:pt x="855" y="248"/>
                  <a:pt x="855" y="248"/>
                  <a:pt x="854" y="248"/>
                </a:cubicBezTo>
                <a:cubicBezTo>
                  <a:pt x="854" y="248"/>
                  <a:pt x="854" y="249"/>
                  <a:pt x="855" y="249"/>
                </a:cubicBezTo>
                <a:cubicBezTo>
                  <a:pt x="854" y="249"/>
                  <a:pt x="854" y="249"/>
                  <a:pt x="854" y="249"/>
                </a:cubicBezTo>
                <a:cubicBezTo>
                  <a:pt x="854" y="249"/>
                  <a:pt x="854" y="249"/>
                  <a:pt x="854" y="249"/>
                </a:cubicBezTo>
                <a:cubicBezTo>
                  <a:pt x="853" y="249"/>
                  <a:pt x="854" y="249"/>
                  <a:pt x="853" y="249"/>
                </a:cubicBezTo>
                <a:cubicBezTo>
                  <a:pt x="853" y="249"/>
                  <a:pt x="853" y="249"/>
                  <a:pt x="853" y="249"/>
                </a:cubicBezTo>
                <a:cubicBezTo>
                  <a:pt x="853" y="249"/>
                  <a:pt x="853" y="249"/>
                  <a:pt x="853" y="249"/>
                </a:cubicBezTo>
                <a:cubicBezTo>
                  <a:pt x="853" y="249"/>
                  <a:pt x="853" y="250"/>
                  <a:pt x="854" y="250"/>
                </a:cubicBezTo>
                <a:cubicBezTo>
                  <a:pt x="854" y="250"/>
                  <a:pt x="853" y="250"/>
                  <a:pt x="853" y="251"/>
                </a:cubicBezTo>
                <a:cubicBezTo>
                  <a:pt x="854" y="251"/>
                  <a:pt x="854" y="250"/>
                  <a:pt x="854" y="251"/>
                </a:cubicBezTo>
                <a:cubicBezTo>
                  <a:pt x="854" y="251"/>
                  <a:pt x="853" y="252"/>
                  <a:pt x="853" y="251"/>
                </a:cubicBezTo>
                <a:cubicBezTo>
                  <a:pt x="853" y="251"/>
                  <a:pt x="853" y="251"/>
                  <a:pt x="853" y="251"/>
                </a:cubicBezTo>
                <a:cubicBezTo>
                  <a:pt x="852" y="251"/>
                  <a:pt x="852" y="252"/>
                  <a:pt x="852" y="252"/>
                </a:cubicBezTo>
                <a:cubicBezTo>
                  <a:pt x="852" y="252"/>
                  <a:pt x="852" y="252"/>
                  <a:pt x="852" y="252"/>
                </a:cubicBezTo>
                <a:cubicBezTo>
                  <a:pt x="852" y="253"/>
                  <a:pt x="852" y="253"/>
                  <a:pt x="852" y="253"/>
                </a:cubicBezTo>
                <a:cubicBezTo>
                  <a:pt x="851" y="253"/>
                  <a:pt x="851" y="254"/>
                  <a:pt x="851" y="255"/>
                </a:cubicBezTo>
                <a:cubicBezTo>
                  <a:pt x="850" y="255"/>
                  <a:pt x="851" y="255"/>
                  <a:pt x="850" y="254"/>
                </a:cubicBezTo>
                <a:cubicBezTo>
                  <a:pt x="850" y="254"/>
                  <a:pt x="850" y="255"/>
                  <a:pt x="850" y="255"/>
                </a:cubicBezTo>
                <a:cubicBezTo>
                  <a:pt x="850" y="255"/>
                  <a:pt x="850" y="255"/>
                  <a:pt x="849" y="255"/>
                </a:cubicBezTo>
                <a:cubicBezTo>
                  <a:pt x="850" y="255"/>
                  <a:pt x="850" y="255"/>
                  <a:pt x="850" y="255"/>
                </a:cubicBezTo>
                <a:cubicBezTo>
                  <a:pt x="849" y="256"/>
                  <a:pt x="849" y="257"/>
                  <a:pt x="849" y="257"/>
                </a:cubicBezTo>
                <a:cubicBezTo>
                  <a:pt x="848" y="257"/>
                  <a:pt x="848" y="258"/>
                  <a:pt x="849" y="259"/>
                </a:cubicBezTo>
                <a:cubicBezTo>
                  <a:pt x="849" y="258"/>
                  <a:pt x="849" y="258"/>
                  <a:pt x="849" y="258"/>
                </a:cubicBezTo>
                <a:cubicBezTo>
                  <a:pt x="849" y="258"/>
                  <a:pt x="849" y="258"/>
                  <a:pt x="849" y="259"/>
                </a:cubicBezTo>
                <a:cubicBezTo>
                  <a:pt x="848" y="259"/>
                  <a:pt x="848" y="259"/>
                  <a:pt x="848" y="259"/>
                </a:cubicBezTo>
                <a:cubicBezTo>
                  <a:pt x="848" y="258"/>
                  <a:pt x="848" y="258"/>
                  <a:pt x="848" y="258"/>
                </a:cubicBezTo>
                <a:cubicBezTo>
                  <a:pt x="847" y="258"/>
                  <a:pt x="847" y="259"/>
                  <a:pt x="847" y="260"/>
                </a:cubicBezTo>
                <a:cubicBezTo>
                  <a:pt x="847" y="259"/>
                  <a:pt x="847" y="260"/>
                  <a:pt x="846" y="260"/>
                </a:cubicBezTo>
                <a:cubicBezTo>
                  <a:pt x="847" y="260"/>
                  <a:pt x="846" y="260"/>
                  <a:pt x="846" y="261"/>
                </a:cubicBezTo>
                <a:cubicBezTo>
                  <a:pt x="846" y="261"/>
                  <a:pt x="847" y="261"/>
                  <a:pt x="846" y="262"/>
                </a:cubicBezTo>
                <a:cubicBezTo>
                  <a:pt x="846" y="261"/>
                  <a:pt x="846" y="261"/>
                  <a:pt x="845" y="261"/>
                </a:cubicBezTo>
                <a:cubicBezTo>
                  <a:pt x="846" y="262"/>
                  <a:pt x="844" y="261"/>
                  <a:pt x="845" y="262"/>
                </a:cubicBezTo>
                <a:cubicBezTo>
                  <a:pt x="845" y="262"/>
                  <a:pt x="845" y="262"/>
                  <a:pt x="845" y="262"/>
                </a:cubicBezTo>
                <a:cubicBezTo>
                  <a:pt x="845" y="263"/>
                  <a:pt x="845" y="263"/>
                  <a:pt x="844" y="263"/>
                </a:cubicBezTo>
                <a:cubicBezTo>
                  <a:pt x="845" y="263"/>
                  <a:pt x="844" y="264"/>
                  <a:pt x="844" y="265"/>
                </a:cubicBezTo>
                <a:cubicBezTo>
                  <a:pt x="844" y="265"/>
                  <a:pt x="844" y="265"/>
                  <a:pt x="844" y="265"/>
                </a:cubicBezTo>
                <a:cubicBezTo>
                  <a:pt x="843" y="265"/>
                  <a:pt x="844" y="264"/>
                  <a:pt x="843" y="265"/>
                </a:cubicBezTo>
                <a:cubicBezTo>
                  <a:pt x="843" y="265"/>
                  <a:pt x="843" y="266"/>
                  <a:pt x="843" y="266"/>
                </a:cubicBezTo>
                <a:cubicBezTo>
                  <a:pt x="843" y="266"/>
                  <a:pt x="843" y="266"/>
                  <a:pt x="843" y="266"/>
                </a:cubicBezTo>
                <a:cubicBezTo>
                  <a:pt x="843" y="266"/>
                  <a:pt x="843" y="267"/>
                  <a:pt x="842" y="267"/>
                </a:cubicBezTo>
                <a:cubicBezTo>
                  <a:pt x="843" y="267"/>
                  <a:pt x="843" y="267"/>
                  <a:pt x="843" y="267"/>
                </a:cubicBezTo>
                <a:cubicBezTo>
                  <a:pt x="842" y="267"/>
                  <a:pt x="842" y="267"/>
                  <a:pt x="842" y="268"/>
                </a:cubicBezTo>
                <a:cubicBezTo>
                  <a:pt x="842" y="267"/>
                  <a:pt x="842" y="267"/>
                  <a:pt x="843" y="268"/>
                </a:cubicBezTo>
                <a:cubicBezTo>
                  <a:pt x="842" y="268"/>
                  <a:pt x="842" y="268"/>
                  <a:pt x="842" y="268"/>
                </a:cubicBezTo>
                <a:cubicBezTo>
                  <a:pt x="843" y="268"/>
                  <a:pt x="842" y="268"/>
                  <a:pt x="842" y="269"/>
                </a:cubicBezTo>
                <a:cubicBezTo>
                  <a:pt x="842" y="269"/>
                  <a:pt x="842" y="268"/>
                  <a:pt x="843" y="268"/>
                </a:cubicBezTo>
                <a:cubicBezTo>
                  <a:pt x="843" y="268"/>
                  <a:pt x="843" y="268"/>
                  <a:pt x="843" y="268"/>
                </a:cubicBezTo>
                <a:cubicBezTo>
                  <a:pt x="844" y="268"/>
                  <a:pt x="844" y="266"/>
                  <a:pt x="845" y="266"/>
                </a:cubicBezTo>
                <a:cubicBezTo>
                  <a:pt x="845" y="265"/>
                  <a:pt x="846" y="265"/>
                  <a:pt x="846" y="265"/>
                </a:cubicBezTo>
                <a:cubicBezTo>
                  <a:pt x="846" y="264"/>
                  <a:pt x="847" y="263"/>
                  <a:pt x="847" y="263"/>
                </a:cubicBezTo>
                <a:cubicBezTo>
                  <a:pt x="848" y="263"/>
                  <a:pt x="848" y="263"/>
                  <a:pt x="848" y="263"/>
                </a:cubicBezTo>
                <a:cubicBezTo>
                  <a:pt x="848" y="263"/>
                  <a:pt x="849" y="263"/>
                  <a:pt x="848" y="262"/>
                </a:cubicBezTo>
                <a:cubicBezTo>
                  <a:pt x="849" y="262"/>
                  <a:pt x="849" y="263"/>
                  <a:pt x="850" y="263"/>
                </a:cubicBezTo>
                <a:cubicBezTo>
                  <a:pt x="849" y="262"/>
                  <a:pt x="849" y="262"/>
                  <a:pt x="849" y="262"/>
                </a:cubicBezTo>
                <a:cubicBezTo>
                  <a:pt x="849" y="262"/>
                  <a:pt x="850" y="262"/>
                  <a:pt x="850" y="262"/>
                </a:cubicBezTo>
                <a:cubicBezTo>
                  <a:pt x="850" y="261"/>
                  <a:pt x="850" y="261"/>
                  <a:pt x="850" y="261"/>
                </a:cubicBezTo>
                <a:cubicBezTo>
                  <a:pt x="850" y="261"/>
                  <a:pt x="850" y="262"/>
                  <a:pt x="851" y="262"/>
                </a:cubicBezTo>
                <a:cubicBezTo>
                  <a:pt x="851" y="262"/>
                  <a:pt x="851" y="261"/>
                  <a:pt x="851" y="261"/>
                </a:cubicBezTo>
                <a:cubicBezTo>
                  <a:pt x="851" y="261"/>
                  <a:pt x="851" y="261"/>
                  <a:pt x="851" y="261"/>
                </a:cubicBezTo>
                <a:cubicBezTo>
                  <a:pt x="851" y="261"/>
                  <a:pt x="851" y="260"/>
                  <a:pt x="851" y="260"/>
                </a:cubicBezTo>
                <a:cubicBezTo>
                  <a:pt x="851" y="260"/>
                  <a:pt x="851" y="260"/>
                  <a:pt x="851" y="260"/>
                </a:cubicBezTo>
                <a:cubicBezTo>
                  <a:pt x="851" y="260"/>
                  <a:pt x="852" y="260"/>
                  <a:pt x="852" y="259"/>
                </a:cubicBezTo>
                <a:cubicBezTo>
                  <a:pt x="852" y="260"/>
                  <a:pt x="852" y="260"/>
                  <a:pt x="853" y="260"/>
                </a:cubicBezTo>
                <a:cubicBezTo>
                  <a:pt x="853" y="260"/>
                  <a:pt x="853" y="261"/>
                  <a:pt x="853" y="261"/>
                </a:cubicBezTo>
                <a:cubicBezTo>
                  <a:pt x="853" y="261"/>
                  <a:pt x="852" y="261"/>
                  <a:pt x="852" y="261"/>
                </a:cubicBezTo>
                <a:cubicBezTo>
                  <a:pt x="852" y="261"/>
                  <a:pt x="853" y="261"/>
                  <a:pt x="852" y="261"/>
                </a:cubicBezTo>
                <a:cubicBezTo>
                  <a:pt x="852" y="261"/>
                  <a:pt x="851" y="261"/>
                  <a:pt x="852" y="262"/>
                </a:cubicBezTo>
                <a:cubicBezTo>
                  <a:pt x="851" y="262"/>
                  <a:pt x="851" y="262"/>
                  <a:pt x="850" y="263"/>
                </a:cubicBezTo>
                <a:cubicBezTo>
                  <a:pt x="850" y="263"/>
                  <a:pt x="850" y="263"/>
                  <a:pt x="850" y="263"/>
                </a:cubicBezTo>
                <a:cubicBezTo>
                  <a:pt x="850" y="263"/>
                  <a:pt x="850" y="263"/>
                  <a:pt x="850" y="263"/>
                </a:cubicBezTo>
                <a:cubicBezTo>
                  <a:pt x="850" y="264"/>
                  <a:pt x="850" y="263"/>
                  <a:pt x="850" y="263"/>
                </a:cubicBezTo>
                <a:cubicBezTo>
                  <a:pt x="849" y="263"/>
                  <a:pt x="849" y="263"/>
                  <a:pt x="850" y="264"/>
                </a:cubicBezTo>
                <a:cubicBezTo>
                  <a:pt x="850" y="264"/>
                  <a:pt x="849" y="264"/>
                  <a:pt x="849" y="264"/>
                </a:cubicBezTo>
                <a:cubicBezTo>
                  <a:pt x="849" y="264"/>
                  <a:pt x="849" y="265"/>
                  <a:pt x="848" y="265"/>
                </a:cubicBezTo>
                <a:cubicBezTo>
                  <a:pt x="848" y="265"/>
                  <a:pt x="849" y="265"/>
                  <a:pt x="849" y="265"/>
                </a:cubicBezTo>
                <a:cubicBezTo>
                  <a:pt x="848" y="265"/>
                  <a:pt x="848" y="265"/>
                  <a:pt x="849" y="265"/>
                </a:cubicBezTo>
                <a:cubicBezTo>
                  <a:pt x="849" y="266"/>
                  <a:pt x="848" y="266"/>
                  <a:pt x="848" y="266"/>
                </a:cubicBezTo>
                <a:cubicBezTo>
                  <a:pt x="848" y="267"/>
                  <a:pt x="847" y="267"/>
                  <a:pt x="846" y="268"/>
                </a:cubicBezTo>
                <a:cubicBezTo>
                  <a:pt x="847" y="268"/>
                  <a:pt x="847" y="269"/>
                  <a:pt x="847" y="269"/>
                </a:cubicBezTo>
                <a:cubicBezTo>
                  <a:pt x="847" y="268"/>
                  <a:pt x="847" y="268"/>
                  <a:pt x="847" y="268"/>
                </a:cubicBezTo>
                <a:cubicBezTo>
                  <a:pt x="847" y="268"/>
                  <a:pt x="847" y="269"/>
                  <a:pt x="848" y="268"/>
                </a:cubicBezTo>
                <a:cubicBezTo>
                  <a:pt x="848" y="267"/>
                  <a:pt x="849" y="266"/>
                  <a:pt x="850" y="266"/>
                </a:cubicBezTo>
                <a:cubicBezTo>
                  <a:pt x="851" y="266"/>
                  <a:pt x="850" y="266"/>
                  <a:pt x="850" y="266"/>
                </a:cubicBezTo>
                <a:cubicBezTo>
                  <a:pt x="851" y="267"/>
                  <a:pt x="851" y="266"/>
                  <a:pt x="851" y="267"/>
                </a:cubicBezTo>
                <a:cubicBezTo>
                  <a:pt x="851" y="267"/>
                  <a:pt x="851" y="267"/>
                  <a:pt x="850" y="267"/>
                </a:cubicBezTo>
                <a:cubicBezTo>
                  <a:pt x="850" y="267"/>
                  <a:pt x="851" y="267"/>
                  <a:pt x="850" y="268"/>
                </a:cubicBezTo>
                <a:cubicBezTo>
                  <a:pt x="851" y="267"/>
                  <a:pt x="850" y="268"/>
                  <a:pt x="850" y="267"/>
                </a:cubicBezTo>
                <a:cubicBezTo>
                  <a:pt x="850" y="267"/>
                  <a:pt x="850" y="267"/>
                  <a:pt x="850" y="267"/>
                </a:cubicBezTo>
                <a:cubicBezTo>
                  <a:pt x="850" y="267"/>
                  <a:pt x="850" y="266"/>
                  <a:pt x="850" y="266"/>
                </a:cubicBezTo>
                <a:cubicBezTo>
                  <a:pt x="850" y="267"/>
                  <a:pt x="849" y="267"/>
                  <a:pt x="850" y="267"/>
                </a:cubicBezTo>
                <a:cubicBezTo>
                  <a:pt x="850" y="267"/>
                  <a:pt x="850" y="268"/>
                  <a:pt x="850" y="268"/>
                </a:cubicBezTo>
                <a:cubicBezTo>
                  <a:pt x="849" y="269"/>
                  <a:pt x="849" y="271"/>
                  <a:pt x="848" y="271"/>
                </a:cubicBezTo>
                <a:cubicBezTo>
                  <a:pt x="848" y="271"/>
                  <a:pt x="849" y="271"/>
                  <a:pt x="849" y="271"/>
                </a:cubicBezTo>
                <a:cubicBezTo>
                  <a:pt x="848" y="271"/>
                  <a:pt x="848" y="271"/>
                  <a:pt x="847" y="271"/>
                </a:cubicBezTo>
                <a:cubicBezTo>
                  <a:pt x="847" y="271"/>
                  <a:pt x="847" y="271"/>
                  <a:pt x="847" y="271"/>
                </a:cubicBezTo>
                <a:cubicBezTo>
                  <a:pt x="847" y="271"/>
                  <a:pt x="847" y="271"/>
                  <a:pt x="848" y="271"/>
                </a:cubicBezTo>
                <a:cubicBezTo>
                  <a:pt x="848" y="271"/>
                  <a:pt x="848" y="270"/>
                  <a:pt x="847" y="270"/>
                </a:cubicBezTo>
                <a:cubicBezTo>
                  <a:pt x="847" y="270"/>
                  <a:pt x="846" y="271"/>
                  <a:pt x="847" y="272"/>
                </a:cubicBezTo>
                <a:cubicBezTo>
                  <a:pt x="847" y="272"/>
                  <a:pt x="847" y="272"/>
                  <a:pt x="847" y="273"/>
                </a:cubicBezTo>
                <a:cubicBezTo>
                  <a:pt x="846" y="272"/>
                  <a:pt x="847" y="272"/>
                  <a:pt x="846" y="272"/>
                </a:cubicBezTo>
                <a:cubicBezTo>
                  <a:pt x="846" y="272"/>
                  <a:pt x="846" y="273"/>
                  <a:pt x="846" y="273"/>
                </a:cubicBezTo>
                <a:cubicBezTo>
                  <a:pt x="847" y="273"/>
                  <a:pt x="846" y="274"/>
                  <a:pt x="846" y="274"/>
                </a:cubicBezTo>
                <a:cubicBezTo>
                  <a:pt x="846" y="274"/>
                  <a:pt x="846" y="274"/>
                  <a:pt x="846" y="274"/>
                </a:cubicBezTo>
                <a:cubicBezTo>
                  <a:pt x="845" y="274"/>
                  <a:pt x="845" y="274"/>
                  <a:pt x="846" y="274"/>
                </a:cubicBezTo>
                <a:cubicBezTo>
                  <a:pt x="845" y="274"/>
                  <a:pt x="845" y="275"/>
                  <a:pt x="845" y="275"/>
                </a:cubicBezTo>
                <a:cubicBezTo>
                  <a:pt x="845" y="275"/>
                  <a:pt x="845" y="275"/>
                  <a:pt x="845" y="276"/>
                </a:cubicBezTo>
                <a:cubicBezTo>
                  <a:pt x="845" y="276"/>
                  <a:pt x="844" y="275"/>
                  <a:pt x="844" y="276"/>
                </a:cubicBezTo>
                <a:cubicBezTo>
                  <a:pt x="845" y="276"/>
                  <a:pt x="845" y="276"/>
                  <a:pt x="844" y="276"/>
                </a:cubicBezTo>
                <a:cubicBezTo>
                  <a:pt x="844" y="276"/>
                  <a:pt x="844" y="276"/>
                  <a:pt x="844" y="276"/>
                </a:cubicBezTo>
                <a:cubicBezTo>
                  <a:pt x="844" y="276"/>
                  <a:pt x="844" y="276"/>
                  <a:pt x="844" y="277"/>
                </a:cubicBezTo>
                <a:cubicBezTo>
                  <a:pt x="844" y="277"/>
                  <a:pt x="844" y="277"/>
                  <a:pt x="844" y="277"/>
                </a:cubicBezTo>
                <a:cubicBezTo>
                  <a:pt x="843" y="277"/>
                  <a:pt x="844" y="276"/>
                  <a:pt x="844" y="276"/>
                </a:cubicBezTo>
                <a:cubicBezTo>
                  <a:pt x="843" y="276"/>
                  <a:pt x="843" y="277"/>
                  <a:pt x="844" y="277"/>
                </a:cubicBezTo>
                <a:cubicBezTo>
                  <a:pt x="843" y="277"/>
                  <a:pt x="843" y="277"/>
                  <a:pt x="843" y="278"/>
                </a:cubicBezTo>
                <a:cubicBezTo>
                  <a:pt x="843" y="278"/>
                  <a:pt x="843" y="278"/>
                  <a:pt x="843" y="278"/>
                </a:cubicBezTo>
                <a:cubicBezTo>
                  <a:pt x="842" y="279"/>
                  <a:pt x="842" y="279"/>
                  <a:pt x="842" y="280"/>
                </a:cubicBezTo>
                <a:cubicBezTo>
                  <a:pt x="841" y="280"/>
                  <a:pt x="841" y="280"/>
                  <a:pt x="841" y="280"/>
                </a:cubicBezTo>
                <a:cubicBezTo>
                  <a:pt x="841" y="281"/>
                  <a:pt x="841" y="281"/>
                  <a:pt x="840" y="281"/>
                </a:cubicBezTo>
                <a:cubicBezTo>
                  <a:pt x="841" y="282"/>
                  <a:pt x="840" y="282"/>
                  <a:pt x="840" y="282"/>
                </a:cubicBezTo>
                <a:cubicBezTo>
                  <a:pt x="840" y="282"/>
                  <a:pt x="840" y="282"/>
                  <a:pt x="840" y="282"/>
                </a:cubicBezTo>
                <a:cubicBezTo>
                  <a:pt x="840" y="282"/>
                  <a:pt x="840" y="284"/>
                  <a:pt x="839" y="283"/>
                </a:cubicBezTo>
                <a:cubicBezTo>
                  <a:pt x="839" y="284"/>
                  <a:pt x="839" y="284"/>
                  <a:pt x="840" y="285"/>
                </a:cubicBezTo>
                <a:cubicBezTo>
                  <a:pt x="838" y="285"/>
                  <a:pt x="839" y="287"/>
                  <a:pt x="838" y="286"/>
                </a:cubicBezTo>
                <a:cubicBezTo>
                  <a:pt x="837" y="286"/>
                  <a:pt x="838" y="287"/>
                  <a:pt x="838" y="287"/>
                </a:cubicBezTo>
                <a:cubicBezTo>
                  <a:pt x="837" y="287"/>
                  <a:pt x="838" y="286"/>
                  <a:pt x="837" y="286"/>
                </a:cubicBezTo>
                <a:cubicBezTo>
                  <a:pt x="837" y="286"/>
                  <a:pt x="837" y="287"/>
                  <a:pt x="837" y="287"/>
                </a:cubicBezTo>
                <a:cubicBezTo>
                  <a:pt x="837" y="287"/>
                  <a:pt x="838" y="287"/>
                  <a:pt x="838" y="287"/>
                </a:cubicBezTo>
                <a:cubicBezTo>
                  <a:pt x="837" y="287"/>
                  <a:pt x="837" y="288"/>
                  <a:pt x="836" y="288"/>
                </a:cubicBezTo>
                <a:cubicBezTo>
                  <a:pt x="836" y="288"/>
                  <a:pt x="837" y="288"/>
                  <a:pt x="837" y="288"/>
                </a:cubicBezTo>
                <a:cubicBezTo>
                  <a:pt x="836" y="289"/>
                  <a:pt x="837" y="289"/>
                  <a:pt x="836" y="289"/>
                </a:cubicBezTo>
                <a:cubicBezTo>
                  <a:pt x="837" y="289"/>
                  <a:pt x="837" y="289"/>
                  <a:pt x="837" y="289"/>
                </a:cubicBezTo>
                <a:cubicBezTo>
                  <a:pt x="837" y="289"/>
                  <a:pt x="837" y="288"/>
                  <a:pt x="838" y="288"/>
                </a:cubicBezTo>
                <a:cubicBezTo>
                  <a:pt x="838" y="289"/>
                  <a:pt x="837" y="289"/>
                  <a:pt x="838" y="289"/>
                </a:cubicBezTo>
                <a:cubicBezTo>
                  <a:pt x="837" y="289"/>
                  <a:pt x="836" y="289"/>
                  <a:pt x="836" y="289"/>
                </a:cubicBezTo>
                <a:cubicBezTo>
                  <a:pt x="837" y="290"/>
                  <a:pt x="837" y="290"/>
                  <a:pt x="837" y="290"/>
                </a:cubicBezTo>
                <a:cubicBezTo>
                  <a:pt x="837" y="290"/>
                  <a:pt x="837" y="290"/>
                  <a:pt x="837" y="290"/>
                </a:cubicBezTo>
                <a:cubicBezTo>
                  <a:pt x="837" y="290"/>
                  <a:pt x="837" y="290"/>
                  <a:pt x="837" y="290"/>
                </a:cubicBezTo>
                <a:cubicBezTo>
                  <a:pt x="837" y="290"/>
                  <a:pt x="836" y="290"/>
                  <a:pt x="836" y="289"/>
                </a:cubicBezTo>
                <a:cubicBezTo>
                  <a:pt x="836" y="290"/>
                  <a:pt x="836" y="289"/>
                  <a:pt x="835" y="289"/>
                </a:cubicBezTo>
                <a:cubicBezTo>
                  <a:pt x="835" y="289"/>
                  <a:pt x="836" y="290"/>
                  <a:pt x="836" y="290"/>
                </a:cubicBezTo>
                <a:cubicBezTo>
                  <a:pt x="835" y="290"/>
                  <a:pt x="834" y="291"/>
                  <a:pt x="835" y="292"/>
                </a:cubicBezTo>
                <a:cubicBezTo>
                  <a:pt x="835" y="292"/>
                  <a:pt x="835" y="291"/>
                  <a:pt x="834" y="291"/>
                </a:cubicBezTo>
                <a:cubicBezTo>
                  <a:pt x="834" y="291"/>
                  <a:pt x="834" y="292"/>
                  <a:pt x="835" y="292"/>
                </a:cubicBezTo>
                <a:cubicBezTo>
                  <a:pt x="834" y="292"/>
                  <a:pt x="834" y="293"/>
                  <a:pt x="834" y="293"/>
                </a:cubicBezTo>
                <a:cubicBezTo>
                  <a:pt x="834" y="293"/>
                  <a:pt x="834" y="292"/>
                  <a:pt x="833" y="293"/>
                </a:cubicBezTo>
                <a:cubicBezTo>
                  <a:pt x="834" y="294"/>
                  <a:pt x="834" y="294"/>
                  <a:pt x="834" y="294"/>
                </a:cubicBezTo>
                <a:cubicBezTo>
                  <a:pt x="833" y="293"/>
                  <a:pt x="833" y="294"/>
                  <a:pt x="832" y="294"/>
                </a:cubicBezTo>
                <a:cubicBezTo>
                  <a:pt x="833" y="294"/>
                  <a:pt x="833" y="294"/>
                  <a:pt x="833" y="294"/>
                </a:cubicBezTo>
                <a:cubicBezTo>
                  <a:pt x="832" y="295"/>
                  <a:pt x="832" y="295"/>
                  <a:pt x="832" y="296"/>
                </a:cubicBezTo>
                <a:cubicBezTo>
                  <a:pt x="832" y="296"/>
                  <a:pt x="832" y="296"/>
                  <a:pt x="832" y="297"/>
                </a:cubicBezTo>
                <a:cubicBezTo>
                  <a:pt x="831" y="296"/>
                  <a:pt x="832" y="297"/>
                  <a:pt x="831" y="298"/>
                </a:cubicBezTo>
                <a:cubicBezTo>
                  <a:pt x="831" y="298"/>
                  <a:pt x="831" y="298"/>
                  <a:pt x="831" y="298"/>
                </a:cubicBezTo>
                <a:cubicBezTo>
                  <a:pt x="831" y="298"/>
                  <a:pt x="831" y="298"/>
                  <a:pt x="832" y="298"/>
                </a:cubicBezTo>
                <a:cubicBezTo>
                  <a:pt x="832" y="298"/>
                  <a:pt x="832" y="299"/>
                  <a:pt x="831" y="299"/>
                </a:cubicBezTo>
                <a:cubicBezTo>
                  <a:pt x="831" y="299"/>
                  <a:pt x="832" y="298"/>
                  <a:pt x="831" y="298"/>
                </a:cubicBezTo>
                <a:cubicBezTo>
                  <a:pt x="831" y="299"/>
                  <a:pt x="830" y="299"/>
                  <a:pt x="830" y="299"/>
                </a:cubicBezTo>
                <a:cubicBezTo>
                  <a:pt x="830" y="300"/>
                  <a:pt x="830" y="300"/>
                  <a:pt x="830" y="300"/>
                </a:cubicBezTo>
                <a:cubicBezTo>
                  <a:pt x="831" y="300"/>
                  <a:pt x="830" y="300"/>
                  <a:pt x="830" y="299"/>
                </a:cubicBezTo>
                <a:cubicBezTo>
                  <a:pt x="830" y="300"/>
                  <a:pt x="831" y="300"/>
                  <a:pt x="831" y="300"/>
                </a:cubicBezTo>
                <a:cubicBezTo>
                  <a:pt x="831" y="300"/>
                  <a:pt x="831" y="300"/>
                  <a:pt x="830" y="301"/>
                </a:cubicBezTo>
                <a:cubicBezTo>
                  <a:pt x="830" y="300"/>
                  <a:pt x="830" y="300"/>
                  <a:pt x="829" y="300"/>
                </a:cubicBezTo>
                <a:cubicBezTo>
                  <a:pt x="829" y="300"/>
                  <a:pt x="830" y="301"/>
                  <a:pt x="829" y="301"/>
                </a:cubicBezTo>
                <a:cubicBezTo>
                  <a:pt x="829" y="301"/>
                  <a:pt x="829" y="300"/>
                  <a:pt x="829" y="300"/>
                </a:cubicBezTo>
                <a:cubicBezTo>
                  <a:pt x="829" y="301"/>
                  <a:pt x="829" y="301"/>
                  <a:pt x="829" y="301"/>
                </a:cubicBezTo>
                <a:cubicBezTo>
                  <a:pt x="828" y="301"/>
                  <a:pt x="828" y="303"/>
                  <a:pt x="827" y="303"/>
                </a:cubicBezTo>
                <a:cubicBezTo>
                  <a:pt x="828" y="303"/>
                  <a:pt x="828" y="303"/>
                  <a:pt x="828" y="303"/>
                </a:cubicBezTo>
                <a:cubicBezTo>
                  <a:pt x="828" y="303"/>
                  <a:pt x="827" y="303"/>
                  <a:pt x="828" y="304"/>
                </a:cubicBezTo>
                <a:cubicBezTo>
                  <a:pt x="827" y="304"/>
                  <a:pt x="827" y="304"/>
                  <a:pt x="827" y="305"/>
                </a:cubicBezTo>
                <a:cubicBezTo>
                  <a:pt x="827" y="305"/>
                  <a:pt x="827" y="305"/>
                  <a:pt x="826" y="305"/>
                </a:cubicBezTo>
                <a:cubicBezTo>
                  <a:pt x="826" y="304"/>
                  <a:pt x="826" y="304"/>
                  <a:pt x="826" y="304"/>
                </a:cubicBezTo>
                <a:cubicBezTo>
                  <a:pt x="825" y="304"/>
                  <a:pt x="825" y="305"/>
                  <a:pt x="825" y="305"/>
                </a:cubicBezTo>
                <a:cubicBezTo>
                  <a:pt x="826" y="305"/>
                  <a:pt x="825" y="305"/>
                  <a:pt x="826" y="305"/>
                </a:cubicBezTo>
                <a:cubicBezTo>
                  <a:pt x="826" y="306"/>
                  <a:pt x="825" y="306"/>
                  <a:pt x="825" y="307"/>
                </a:cubicBezTo>
                <a:cubicBezTo>
                  <a:pt x="826" y="307"/>
                  <a:pt x="826" y="307"/>
                  <a:pt x="826" y="307"/>
                </a:cubicBezTo>
                <a:cubicBezTo>
                  <a:pt x="826" y="308"/>
                  <a:pt x="826" y="308"/>
                  <a:pt x="826" y="308"/>
                </a:cubicBezTo>
                <a:cubicBezTo>
                  <a:pt x="826" y="308"/>
                  <a:pt x="826" y="307"/>
                  <a:pt x="825" y="307"/>
                </a:cubicBezTo>
                <a:cubicBezTo>
                  <a:pt x="824" y="308"/>
                  <a:pt x="825" y="308"/>
                  <a:pt x="825" y="308"/>
                </a:cubicBezTo>
                <a:cubicBezTo>
                  <a:pt x="825" y="309"/>
                  <a:pt x="826" y="308"/>
                  <a:pt x="826" y="308"/>
                </a:cubicBezTo>
                <a:cubicBezTo>
                  <a:pt x="826" y="309"/>
                  <a:pt x="825" y="309"/>
                  <a:pt x="826" y="309"/>
                </a:cubicBezTo>
                <a:cubicBezTo>
                  <a:pt x="825" y="309"/>
                  <a:pt x="825" y="308"/>
                  <a:pt x="824" y="309"/>
                </a:cubicBezTo>
                <a:cubicBezTo>
                  <a:pt x="824" y="309"/>
                  <a:pt x="823" y="310"/>
                  <a:pt x="824" y="311"/>
                </a:cubicBezTo>
                <a:cubicBezTo>
                  <a:pt x="824" y="310"/>
                  <a:pt x="824" y="310"/>
                  <a:pt x="825" y="309"/>
                </a:cubicBezTo>
                <a:cubicBezTo>
                  <a:pt x="825" y="310"/>
                  <a:pt x="824" y="310"/>
                  <a:pt x="825" y="310"/>
                </a:cubicBezTo>
                <a:cubicBezTo>
                  <a:pt x="824" y="310"/>
                  <a:pt x="825" y="312"/>
                  <a:pt x="824" y="312"/>
                </a:cubicBezTo>
                <a:cubicBezTo>
                  <a:pt x="824" y="312"/>
                  <a:pt x="824" y="312"/>
                  <a:pt x="824" y="311"/>
                </a:cubicBezTo>
                <a:cubicBezTo>
                  <a:pt x="824" y="311"/>
                  <a:pt x="824" y="312"/>
                  <a:pt x="823" y="311"/>
                </a:cubicBezTo>
                <a:cubicBezTo>
                  <a:pt x="823" y="311"/>
                  <a:pt x="824" y="312"/>
                  <a:pt x="824" y="311"/>
                </a:cubicBezTo>
                <a:cubicBezTo>
                  <a:pt x="824" y="310"/>
                  <a:pt x="824" y="311"/>
                  <a:pt x="823" y="311"/>
                </a:cubicBezTo>
                <a:cubicBezTo>
                  <a:pt x="824" y="311"/>
                  <a:pt x="823" y="310"/>
                  <a:pt x="823" y="310"/>
                </a:cubicBezTo>
                <a:cubicBezTo>
                  <a:pt x="823" y="310"/>
                  <a:pt x="823" y="310"/>
                  <a:pt x="823" y="310"/>
                </a:cubicBezTo>
                <a:cubicBezTo>
                  <a:pt x="823" y="311"/>
                  <a:pt x="823" y="311"/>
                  <a:pt x="823" y="311"/>
                </a:cubicBezTo>
                <a:cubicBezTo>
                  <a:pt x="823" y="311"/>
                  <a:pt x="823" y="311"/>
                  <a:pt x="822" y="311"/>
                </a:cubicBezTo>
                <a:cubicBezTo>
                  <a:pt x="822" y="311"/>
                  <a:pt x="822" y="311"/>
                  <a:pt x="823" y="311"/>
                </a:cubicBezTo>
                <a:cubicBezTo>
                  <a:pt x="823" y="311"/>
                  <a:pt x="823" y="312"/>
                  <a:pt x="823" y="311"/>
                </a:cubicBezTo>
                <a:cubicBezTo>
                  <a:pt x="824" y="312"/>
                  <a:pt x="823" y="312"/>
                  <a:pt x="823" y="312"/>
                </a:cubicBezTo>
                <a:cubicBezTo>
                  <a:pt x="823" y="312"/>
                  <a:pt x="823" y="312"/>
                  <a:pt x="823" y="312"/>
                </a:cubicBezTo>
                <a:cubicBezTo>
                  <a:pt x="823" y="312"/>
                  <a:pt x="823" y="312"/>
                  <a:pt x="824" y="312"/>
                </a:cubicBezTo>
                <a:cubicBezTo>
                  <a:pt x="824" y="312"/>
                  <a:pt x="824" y="312"/>
                  <a:pt x="824" y="313"/>
                </a:cubicBezTo>
                <a:cubicBezTo>
                  <a:pt x="824" y="312"/>
                  <a:pt x="824" y="312"/>
                  <a:pt x="825" y="312"/>
                </a:cubicBezTo>
                <a:cubicBezTo>
                  <a:pt x="825" y="312"/>
                  <a:pt x="825" y="312"/>
                  <a:pt x="825" y="312"/>
                </a:cubicBezTo>
                <a:cubicBezTo>
                  <a:pt x="825" y="312"/>
                  <a:pt x="825" y="311"/>
                  <a:pt x="825" y="311"/>
                </a:cubicBezTo>
                <a:cubicBezTo>
                  <a:pt x="825" y="311"/>
                  <a:pt x="825" y="311"/>
                  <a:pt x="825" y="310"/>
                </a:cubicBezTo>
                <a:cubicBezTo>
                  <a:pt x="825" y="311"/>
                  <a:pt x="826" y="310"/>
                  <a:pt x="825" y="310"/>
                </a:cubicBezTo>
                <a:cubicBezTo>
                  <a:pt x="825" y="310"/>
                  <a:pt x="826" y="310"/>
                  <a:pt x="826" y="310"/>
                </a:cubicBezTo>
                <a:cubicBezTo>
                  <a:pt x="826" y="310"/>
                  <a:pt x="826" y="310"/>
                  <a:pt x="826" y="309"/>
                </a:cubicBezTo>
                <a:cubicBezTo>
                  <a:pt x="826" y="310"/>
                  <a:pt x="826" y="309"/>
                  <a:pt x="826" y="308"/>
                </a:cubicBezTo>
                <a:cubicBezTo>
                  <a:pt x="826" y="309"/>
                  <a:pt x="827" y="309"/>
                  <a:pt x="827" y="309"/>
                </a:cubicBezTo>
                <a:cubicBezTo>
                  <a:pt x="827" y="308"/>
                  <a:pt x="828" y="308"/>
                  <a:pt x="828" y="307"/>
                </a:cubicBezTo>
                <a:cubicBezTo>
                  <a:pt x="828" y="307"/>
                  <a:pt x="828" y="306"/>
                  <a:pt x="828" y="306"/>
                </a:cubicBezTo>
                <a:cubicBezTo>
                  <a:pt x="828" y="306"/>
                  <a:pt x="828" y="306"/>
                  <a:pt x="829" y="306"/>
                </a:cubicBezTo>
                <a:cubicBezTo>
                  <a:pt x="828" y="305"/>
                  <a:pt x="830" y="305"/>
                  <a:pt x="830" y="305"/>
                </a:cubicBezTo>
                <a:cubicBezTo>
                  <a:pt x="830" y="304"/>
                  <a:pt x="829" y="304"/>
                  <a:pt x="829" y="304"/>
                </a:cubicBezTo>
                <a:cubicBezTo>
                  <a:pt x="830" y="304"/>
                  <a:pt x="830" y="304"/>
                  <a:pt x="830" y="303"/>
                </a:cubicBezTo>
                <a:cubicBezTo>
                  <a:pt x="830" y="304"/>
                  <a:pt x="830" y="304"/>
                  <a:pt x="830" y="304"/>
                </a:cubicBezTo>
                <a:cubicBezTo>
                  <a:pt x="829" y="303"/>
                  <a:pt x="831" y="302"/>
                  <a:pt x="831" y="301"/>
                </a:cubicBezTo>
                <a:cubicBezTo>
                  <a:pt x="831" y="301"/>
                  <a:pt x="831" y="301"/>
                  <a:pt x="831" y="301"/>
                </a:cubicBezTo>
                <a:cubicBezTo>
                  <a:pt x="831" y="301"/>
                  <a:pt x="831" y="300"/>
                  <a:pt x="831" y="300"/>
                </a:cubicBezTo>
                <a:cubicBezTo>
                  <a:pt x="831" y="301"/>
                  <a:pt x="832" y="301"/>
                  <a:pt x="832" y="301"/>
                </a:cubicBezTo>
                <a:cubicBezTo>
                  <a:pt x="833" y="300"/>
                  <a:pt x="833" y="298"/>
                  <a:pt x="835" y="297"/>
                </a:cubicBezTo>
                <a:cubicBezTo>
                  <a:pt x="834" y="297"/>
                  <a:pt x="834" y="297"/>
                  <a:pt x="834" y="298"/>
                </a:cubicBezTo>
                <a:cubicBezTo>
                  <a:pt x="835" y="298"/>
                  <a:pt x="835" y="298"/>
                  <a:pt x="835" y="298"/>
                </a:cubicBezTo>
                <a:cubicBezTo>
                  <a:pt x="835" y="297"/>
                  <a:pt x="836" y="297"/>
                  <a:pt x="836" y="297"/>
                </a:cubicBezTo>
                <a:cubicBezTo>
                  <a:pt x="836" y="297"/>
                  <a:pt x="835" y="297"/>
                  <a:pt x="835" y="296"/>
                </a:cubicBezTo>
                <a:cubicBezTo>
                  <a:pt x="836" y="296"/>
                  <a:pt x="836" y="296"/>
                  <a:pt x="836" y="296"/>
                </a:cubicBezTo>
                <a:cubicBezTo>
                  <a:pt x="836" y="296"/>
                  <a:pt x="836" y="296"/>
                  <a:pt x="836" y="296"/>
                </a:cubicBezTo>
                <a:cubicBezTo>
                  <a:pt x="836" y="296"/>
                  <a:pt x="836" y="295"/>
                  <a:pt x="836" y="295"/>
                </a:cubicBezTo>
                <a:cubicBezTo>
                  <a:pt x="836" y="295"/>
                  <a:pt x="836" y="295"/>
                  <a:pt x="836" y="296"/>
                </a:cubicBezTo>
                <a:cubicBezTo>
                  <a:pt x="837" y="295"/>
                  <a:pt x="837" y="296"/>
                  <a:pt x="837" y="296"/>
                </a:cubicBezTo>
                <a:cubicBezTo>
                  <a:pt x="837" y="295"/>
                  <a:pt x="837" y="295"/>
                  <a:pt x="837" y="295"/>
                </a:cubicBezTo>
                <a:cubicBezTo>
                  <a:pt x="837" y="295"/>
                  <a:pt x="838" y="294"/>
                  <a:pt x="838" y="294"/>
                </a:cubicBezTo>
                <a:cubicBezTo>
                  <a:pt x="838" y="293"/>
                  <a:pt x="838" y="293"/>
                  <a:pt x="838" y="293"/>
                </a:cubicBezTo>
                <a:cubicBezTo>
                  <a:pt x="838" y="292"/>
                  <a:pt x="838" y="293"/>
                  <a:pt x="839" y="293"/>
                </a:cubicBezTo>
                <a:cubicBezTo>
                  <a:pt x="838" y="292"/>
                  <a:pt x="838" y="292"/>
                  <a:pt x="838" y="292"/>
                </a:cubicBezTo>
                <a:cubicBezTo>
                  <a:pt x="838" y="292"/>
                  <a:pt x="838" y="292"/>
                  <a:pt x="838" y="292"/>
                </a:cubicBezTo>
                <a:cubicBezTo>
                  <a:pt x="838" y="292"/>
                  <a:pt x="838" y="291"/>
                  <a:pt x="838" y="291"/>
                </a:cubicBezTo>
                <a:cubicBezTo>
                  <a:pt x="838" y="291"/>
                  <a:pt x="838" y="290"/>
                  <a:pt x="838" y="290"/>
                </a:cubicBezTo>
                <a:cubicBezTo>
                  <a:pt x="839" y="291"/>
                  <a:pt x="838" y="291"/>
                  <a:pt x="838" y="291"/>
                </a:cubicBezTo>
                <a:cubicBezTo>
                  <a:pt x="839" y="291"/>
                  <a:pt x="838" y="291"/>
                  <a:pt x="838" y="291"/>
                </a:cubicBezTo>
                <a:cubicBezTo>
                  <a:pt x="839" y="291"/>
                  <a:pt x="839" y="291"/>
                  <a:pt x="839" y="291"/>
                </a:cubicBezTo>
                <a:cubicBezTo>
                  <a:pt x="839" y="291"/>
                  <a:pt x="839" y="291"/>
                  <a:pt x="839" y="291"/>
                </a:cubicBezTo>
                <a:cubicBezTo>
                  <a:pt x="840" y="291"/>
                  <a:pt x="840" y="290"/>
                  <a:pt x="840" y="290"/>
                </a:cubicBezTo>
                <a:cubicBezTo>
                  <a:pt x="840" y="290"/>
                  <a:pt x="840" y="290"/>
                  <a:pt x="841" y="290"/>
                </a:cubicBezTo>
                <a:cubicBezTo>
                  <a:pt x="840" y="290"/>
                  <a:pt x="840" y="289"/>
                  <a:pt x="841" y="289"/>
                </a:cubicBezTo>
                <a:cubicBezTo>
                  <a:pt x="840" y="289"/>
                  <a:pt x="840" y="289"/>
                  <a:pt x="841" y="289"/>
                </a:cubicBezTo>
                <a:cubicBezTo>
                  <a:pt x="841" y="289"/>
                  <a:pt x="841" y="289"/>
                  <a:pt x="841" y="288"/>
                </a:cubicBezTo>
                <a:cubicBezTo>
                  <a:pt x="841" y="288"/>
                  <a:pt x="842" y="288"/>
                  <a:pt x="842" y="288"/>
                </a:cubicBezTo>
                <a:cubicBezTo>
                  <a:pt x="842" y="288"/>
                  <a:pt x="842" y="288"/>
                  <a:pt x="842" y="287"/>
                </a:cubicBezTo>
                <a:cubicBezTo>
                  <a:pt x="842" y="287"/>
                  <a:pt x="842" y="287"/>
                  <a:pt x="842" y="287"/>
                </a:cubicBezTo>
                <a:cubicBezTo>
                  <a:pt x="842" y="287"/>
                  <a:pt x="842" y="287"/>
                  <a:pt x="842" y="287"/>
                </a:cubicBezTo>
                <a:cubicBezTo>
                  <a:pt x="843" y="287"/>
                  <a:pt x="843" y="286"/>
                  <a:pt x="843" y="285"/>
                </a:cubicBezTo>
                <a:cubicBezTo>
                  <a:pt x="844" y="285"/>
                  <a:pt x="844" y="286"/>
                  <a:pt x="844" y="286"/>
                </a:cubicBezTo>
                <a:cubicBezTo>
                  <a:pt x="844" y="286"/>
                  <a:pt x="845" y="285"/>
                  <a:pt x="844" y="285"/>
                </a:cubicBezTo>
                <a:cubicBezTo>
                  <a:pt x="844" y="285"/>
                  <a:pt x="844" y="286"/>
                  <a:pt x="844" y="285"/>
                </a:cubicBezTo>
                <a:cubicBezTo>
                  <a:pt x="844" y="285"/>
                  <a:pt x="844" y="285"/>
                  <a:pt x="845" y="285"/>
                </a:cubicBezTo>
                <a:cubicBezTo>
                  <a:pt x="845" y="284"/>
                  <a:pt x="844" y="285"/>
                  <a:pt x="844" y="284"/>
                </a:cubicBezTo>
                <a:cubicBezTo>
                  <a:pt x="845" y="284"/>
                  <a:pt x="845" y="283"/>
                  <a:pt x="845" y="282"/>
                </a:cubicBezTo>
                <a:cubicBezTo>
                  <a:pt x="845" y="282"/>
                  <a:pt x="845" y="282"/>
                  <a:pt x="845" y="282"/>
                </a:cubicBezTo>
                <a:cubicBezTo>
                  <a:pt x="846" y="282"/>
                  <a:pt x="846" y="283"/>
                  <a:pt x="846" y="283"/>
                </a:cubicBezTo>
                <a:cubicBezTo>
                  <a:pt x="845" y="281"/>
                  <a:pt x="847" y="281"/>
                  <a:pt x="847" y="280"/>
                </a:cubicBezTo>
                <a:cubicBezTo>
                  <a:pt x="847" y="280"/>
                  <a:pt x="848" y="281"/>
                  <a:pt x="848" y="280"/>
                </a:cubicBezTo>
                <a:cubicBezTo>
                  <a:pt x="848" y="280"/>
                  <a:pt x="848" y="280"/>
                  <a:pt x="848" y="279"/>
                </a:cubicBezTo>
                <a:cubicBezTo>
                  <a:pt x="848" y="279"/>
                  <a:pt x="848" y="280"/>
                  <a:pt x="848" y="280"/>
                </a:cubicBezTo>
                <a:cubicBezTo>
                  <a:pt x="848" y="279"/>
                  <a:pt x="849" y="278"/>
                  <a:pt x="849" y="277"/>
                </a:cubicBezTo>
                <a:cubicBezTo>
                  <a:pt x="849" y="278"/>
                  <a:pt x="849" y="278"/>
                  <a:pt x="849" y="278"/>
                </a:cubicBezTo>
                <a:cubicBezTo>
                  <a:pt x="850" y="277"/>
                  <a:pt x="850" y="277"/>
                  <a:pt x="851" y="276"/>
                </a:cubicBezTo>
                <a:cubicBezTo>
                  <a:pt x="851" y="277"/>
                  <a:pt x="851" y="277"/>
                  <a:pt x="851" y="277"/>
                </a:cubicBezTo>
                <a:cubicBezTo>
                  <a:pt x="851" y="276"/>
                  <a:pt x="852" y="277"/>
                  <a:pt x="852" y="276"/>
                </a:cubicBezTo>
                <a:cubicBezTo>
                  <a:pt x="852" y="276"/>
                  <a:pt x="851" y="276"/>
                  <a:pt x="851" y="276"/>
                </a:cubicBezTo>
                <a:cubicBezTo>
                  <a:pt x="852" y="276"/>
                  <a:pt x="852" y="276"/>
                  <a:pt x="852" y="275"/>
                </a:cubicBezTo>
                <a:cubicBezTo>
                  <a:pt x="852" y="275"/>
                  <a:pt x="851" y="275"/>
                  <a:pt x="851" y="275"/>
                </a:cubicBezTo>
                <a:cubicBezTo>
                  <a:pt x="852" y="275"/>
                  <a:pt x="852" y="275"/>
                  <a:pt x="852" y="275"/>
                </a:cubicBezTo>
                <a:cubicBezTo>
                  <a:pt x="852" y="275"/>
                  <a:pt x="852" y="275"/>
                  <a:pt x="852" y="274"/>
                </a:cubicBezTo>
                <a:cubicBezTo>
                  <a:pt x="853" y="274"/>
                  <a:pt x="853" y="273"/>
                  <a:pt x="854" y="274"/>
                </a:cubicBezTo>
                <a:cubicBezTo>
                  <a:pt x="854" y="274"/>
                  <a:pt x="854" y="273"/>
                  <a:pt x="854" y="273"/>
                </a:cubicBezTo>
                <a:cubicBezTo>
                  <a:pt x="854" y="273"/>
                  <a:pt x="854" y="273"/>
                  <a:pt x="855" y="273"/>
                </a:cubicBezTo>
                <a:cubicBezTo>
                  <a:pt x="855" y="273"/>
                  <a:pt x="855" y="273"/>
                  <a:pt x="855" y="273"/>
                </a:cubicBezTo>
                <a:cubicBezTo>
                  <a:pt x="855" y="272"/>
                  <a:pt x="855" y="272"/>
                  <a:pt x="854" y="272"/>
                </a:cubicBezTo>
                <a:cubicBezTo>
                  <a:pt x="855" y="272"/>
                  <a:pt x="856" y="272"/>
                  <a:pt x="855" y="271"/>
                </a:cubicBezTo>
                <a:cubicBezTo>
                  <a:pt x="857" y="269"/>
                  <a:pt x="859" y="267"/>
                  <a:pt x="860" y="266"/>
                </a:cubicBezTo>
                <a:cubicBezTo>
                  <a:pt x="861" y="266"/>
                  <a:pt x="860" y="266"/>
                  <a:pt x="860" y="266"/>
                </a:cubicBezTo>
                <a:cubicBezTo>
                  <a:pt x="860" y="266"/>
                  <a:pt x="860" y="267"/>
                  <a:pt x="861" y="267"/>
                </a:cubicBezTo>
                <a:cubicBezTo>
                  <a:pt x="860" y="267"/>
                  <a:pt x="861" y="267"/>
                  <a:pt x="861" y="266"/>
                </a:cubicBezTo>
                <a:cubicBezTo>
                  <a:pt x="861" y="266"/>
                  <a:pt x="860" y="266"/>
                  <a:pt x="860" y="266"/>
                </a:cubicBezTo>
                <a:cubicBezTo>
                  <a:pt x="861" y="266"/>
                  <a:pt x="861" y="266"/>
                  <a:pt x="861" y="266"/>
                </a:cubicBezTo>
                <a:cubicBezTo>
                  <a:pt x="861" y="266"/>
                  <a:pt x="861" y="266"/>
                  <a:pt x="861" y="266"/>
                </a:cubicBezTo>
                <a:cubicBezTo>
                  <a:pt x="861" y="266"/>
                  <a:pt x="861" y="265"/>
                  <a:pt x="861" y="265"/>
                </a:cubicBezTo>
                <a:cubicBezTo>
                  <a:pt x="860" y="265"/>
                  <a:pt x="860" y="265"/>
                  <a:pt x="860" y="265"/>
                </a:cubicBezTo>
                <a:cubicBezTo>
                  <a:pt x="860" y="265"/>
                  <a:pt x="860" y="265"/>
                  <a:pt x="860" y="265"/>
                </a:cubicBezTo>
                <a:cubicBezTo>
                  <a:pt x="860" y="265"/>
                  <a:pt x="860" y="265"/>
                  <a:pt x="861" y="265"/>
                </a:cubicBezTo>
                <a:cubicBezTo>
                  <a:pt x="861" y="265"/>
                  <a:pt x="862" y="265"/>
                  <a:pt x="862" y="264"/>
                </a:cubicBezTo>
                <a:cubicBezTo>
                  <a:pt x="862" y="264"/>
                  <a:pt x="862" y="264"/>
                  <a:pt x="862" y="264"/>
                </a:cubicBezTo>
                <a:cubicBezTo>
                  <a:pt x="863" y="264"/>
                  <a:pt x="863" y="263"/>
                  <a:pt x="863" y="263"/>
                </a:cubicBezTo>
                <a:cubicBezTo>
                  <a:pt x="863" y="264"/>
                  <a:pt x="862" y="264"/>
                  <a:pt x="863" y="264"/>
                </a:cubicBezTo>
                <a:cubicBezTo>
                  <a:pt x="864" y="264"/>
                  <a:pt x="863" y="263"/>
                  <a:pt x="864" y="263"/>
                </a:cubicBezTo>
                <a:cubicBezTo>
                  <a:pt x="864" y="264"/>
                  <a:pt x="864" y="263"/>
                  <a:pt x="865" y="263"/>
                </a:cubicBezTo>
                <a:cubicBezTo>
                  <a:pt x="865" y="263"/>
                  <a:pt x="865" y="264"/>
                  <a:pt x="865" y="264"/>
                </a:cubicBezTo>
                <a:cubicBezTo>
                  <a:pt x="865" y="263"/>
                  <a:pt x="866" y="263"/>
                  <a:pt x="866" y="263"/>
                </a:cubicBezTo>
                <a:cubicBezTo>
                  <a:pt x="865" y="262"/>
                  <a:pt x="866" y="263"/>
                  <a:pt x="865" y="262"/>
                </a:cubicBezTo>
                <a:cubicBezTo>
                  <a:pt x="866" y="262"/>
                  <a:pt x="866" y="262"/>
                  <a:pt x="866" y="262"/>
                </a:cubicBezTo>
                <a:cubicBezTo>
                  <a:pt x="866" y="262"/>
                  <a:pt x="867" y="262"/>
                  <a:pt x="867" y="263"/>
                </a:cubicBezTo>
                <a:cubicBezTo>
                  <a:pt x="867" y="263"/>
                  <a:pt x="866" y="263"/>
                  <a:pt x="867" y="264"/>
                </a:cubicBezTo>
                <a:cubicBezTo>
                  <a:pt x="866" y="264"/>
                  <a:pt x="866" y="265"/>
                  <a:pt x="865" y="265"/>
                </a:cubicBezTo>
                <a:cubicBezTo>
                  <a:pt x="865" y="266"/>
                  <a:pt x="864" y="266"/>
                  <a:pt x="864" y="266"/>
                </a:cubicBezTo>
                <a:cubicBezTo>
                  <a:pt x="864" y="266"/>
                  <a:pt x="865" y="266"/>
                  <a:pt x="865" y="267"/>
                </a:cubicBezTo>
                <a:cubicBezTo>
                  <a:pt x="864" y="267"/>
                  <a:pt x="864" y="267"/>
                  <a:pt x="864" y="267"/>
                </a:cubicBezTo>
                <a:cubicBezTo>
                  <a:pt x="864" y="267"/>
                  <a:pt x="863" y="266"/>
                  <a:pt x="863" y="266"/>
                </a:cubicBezTo>
                <a:cubicBezTo>
                  <a:pt x="863" y="266"/>
                  <a:pt x="863" y="267"/>
                  <a:pt x="863" y="267"/>
                </a:cubicBezTo>
                <a:cubicBezTo>
                  <a:pt x="863" y="267"/>
                  <a:pt x="864" y="267"/>
                  <a:pt x="864" y="268"/>
                </a:cubicBezTo>
                <a:cubicBezTo>
                  <a:pt x="863" y="268"/>
                  <a:pt x="863" y="268"/>
                  <a:pt x="863" y="268"/>
                </a:cubicBezTo>
                <a:cubicBezTo>
                  <a:pt x="863" y="268"/>
                  <a:pt x="863" y="268"/>
                  <a:pt x="863" y="268"/>
                </a:cubicBezTo>
                <a:cubicBezTo>
                  <a:pt x="863" y="268"/>
                  <a:pt x="863" y="269"/>
                  <a:pt x="863" y="269"/>
                </a:cubicBezTo>
                <a:cubicBezTo>
                  <a:pt x="862" y="268"/>
                  <a:pt x="863" y="268"/>
                  <a:pt x="863" y="268"/>
                </a:cubicBezTo>
                <a:cubicBezTo>
                  <a:pt x="863" y="268"/>
                  <a:pt x="863" y="267"/>
                  <a:pt x="862" y="267"/>
                </a:cubicBezTo>
                <a:cubicBezTo>
                  <a:pt x="863" y="268"/>
                  <a:pt x="862" y="268"/>
                  <a:pt x="862" y="269"/>
                </a:cubicBezTo>
                <a:cubicBezTo>
                  <a:pt x="862" y="269"/>
                  <a:pt x="862" y="268"/>
                  <a:pt x="862" y="269"/>
                </a:cubicBezTo>
                <a:cubicBezTo>
                  <a:pt x="861" y="269"/>
                  <a:pt x="861" y="269"/>
                  <a:pt x="861" y="269"/>
                </a:cubicBezTo>
                <a:cubicBezTo>
                  <a:pt x="861" y="269"/>
                  <a:pt x="861" y="269"/>
                  <a:pt x="861" y="270"/>
                </a:cubicBezTo>
                <a:cubicBezTo>
                  <a:pt x="861" y="270"/>
                  <a:pt x="860" y="269"/>
                  <a:pt x="860" y="270"/>
                </a:cubicBezTo>
                <a:cubicBezTo>
                  <a:pt x="861" y="270"/>
                  <a:pt x="861" y="270"/>
                  <a:pt x="861" y="270"/>
                </a:cubicBezTo>
                <a:cubicBezTo>
                  <a:pt x="860" y="270"/>
                  <a:pt x="861" y="271"/>
                  <a:pt x="860" y="270"/>
                </a:cubicBezTo>
                <a:cubicBezTo>
                  <a:pt x="860" y="271"/>
                  <a:pt x="860" y="271"/>
                  <a:pt x="860" y="271"/>
                </a:cubicBezTo>
                <a:cubicBezTo>
                  <a:pt x="861" y="271"/>
                  <a:pt x="861" y="270"/>
                  <a:pt x="861" y="271"/>
                </a:cubicBezTo>
                <a:cubicBezTo>
                  <a:pt x="861" y="271"/>
                  <a:pt x="860" y="271"/>
                  <a:pt x="860" y="272"/>
                </a:cubicBezTo>
                <a:cubicBezTo>
                  <a:pt x="861" y="272"/>
                  <a:pt x="860" y="273"/>
                  <a:pt x="860" y="273"/>
                </a:cubicBezTo>
                <a:cubicBezTo>
                  <a:pt x="860" y="273"/>
                  <a:pt x="861" y="272"/>
                  <a:pt x="862" y="273"/>
                </a:cubicBezTo>
                <a:cubicBezTo>
                  <a:pt x="862" y="273"/>
                  <a:pt x="862" y="273"/>
                  <a:pt x="862" y="273"/>
                </a:cubicBezTo>
                <a:cubicBezTo>
                  <a:pt x="862" y="273"/>
                  <a:pt x="861" y="273"/>
                  <a:pt x="861" y="272"/>
                </a:cubicBezTo>
                <a:cubicBezTo>
                  <a:pt x="862" y="272"/>
                  <a:pt x="861" y="272"/>
                  <a:pt x="861" y="271"/>
                </a:cubicBezTo>
                <a:cubicBezTo>
                  <a:pt x="861" y="272"/>
                  <a:pt x="861" y="272"/>
                  <a:pt x="862" y="272"/>
                </a:cubicBezTo>
                <a:cubicBezTo>
                  <a:pt x="862" y="272"/>
                  <a:pt x="862" y="272"/>
                  <a:pt x="862" y="272"/>
                </a:cubicBezTo>
                <a:cubicBezTo>
                  <a:pt x="862" y="271"/>
                  <a:pt x="862" y="271"/>
                  <a:pt x="862" y="271"/>
                </a:cubicBezTo>
                <a:cubicBezTo>
                  <a:pt x="862" y="271"/>
                  <a:pt x="862" y="271"/>
                  <a:pt x="863" y="271"/>
                </a:cubicBezTo>
                <a:cubicBezTo>
                  <a:pt x="863" y="271"/>
                  <a:pt x="863" y="271"/>
                  <a:pt x="863" y="272"/>
                </a:cubicBezTo>
                <a:cubicBezTo>
                  <a:pt x="863" y="272"/>
                  <a:pt x="863" y="272"/>
                  <a:pt x="863" y="271"/>
                </a:cubicBezTo>
                <a:cubicBezTo>
                  <a:pt x="863" y="271"/>
                  <a:pt x="863" y="271"/>
                  <a:pt x="863" y="271"/>
                </a:cubicBezTo>
                <a:cubicBezTo>
                  <a:pt x="863" y="271"/>
                  <a:pt x="863" y="271"/>
                  <a:pt x="863" y="271"/>
                </a:cubicBezTo>
                <a:cubicBezTo>
                  <a:pt x="863" y="270"/>
                  <a:pt x="863" y="270"/>
                  <a:pt x="864" y="270"/>
                </a:cubicBezTo>
                <a:cubicBezTo>
                  <a:pt x="862" y="268"/>
                  <a:pt x="866" y="268"/>
                  <a:pt x="865" y="267"/>
                </a:cubicBezTo>
                <a:cubicBezTo>
                  <a:pt x="865" y="267"/>
                  <a:pt x="865" y="268"/>
                  <a:pt x="866" y="268"/>
                </a:cubicBezTo>
                <a:cubicBezTo>
                  <a:pt x="865" y="268"/>
                  <a:pt x="864" y="268"/>
                  <a:pt x="865" y="269"/>
                </a:cubicBezTo>
                <a:cubicBezTo>
                  <a:pt x="864" y="269"/>
                  <a:pt x="864" y="269"/>
                  <a:pt x="864" y="269"/>
                </a:cubicBezTo>
                <a:cubicBezTo>
                  <a:pt x="864" y="270"/>
                  <a:pt x="864" y="269"/>
                  <a:pt x="865" y="269"/>
                </a:cubicBezTo>
                <a:cubicBezTo>
                  <a:pt x="864" y="269"/>
                  <a:pt x="866" y="269"/>
                  <a:pt x="865" y="268"/>
                </a:cubicBezTo>
                <a:cubicBezTo>
                  <a:pt x="866" y="268"/>
                  <a:pt x="866" y="268"/>
                  <a:pt x="866" y="268"/>
                </a:cubicBezTo>
                <a:cubicBezTo>
                  <a:pt x="866" y="268"/>
                  <a:pt x="866" y="268"/>
                  <a:pt x="866" y="268"/>
                </a:cubicBezTo>
                <a:cubicBezTo>
                  <a:pt x="866" y="268"/>
                  <a:pt x="867" y="268"/>
                  <a:pt x="867" y="268"/>
                </a:cubicBezTo>
                <a:cubicBezTo>
                  <a:pt x="867" y="268"/>
                  <a:pt x="867" y="268"/>
                  <a:pt x="867" y="267"/>
                </a:cubicBezTo>
                <a:cubicBezTo>
                  <a:pt x="867" y="268"/>
                  <a:pt x="867" y="268"/>
                  <a:pt x="866" y="267"/>
                </a:cubicBezTo>
                <a:cubicBezTo>
                  <a:pt x="867" y="267"/>
                  <a:pt x="867" y="267"/>
                  <a:pt x="867" y="267"/>
                </a:cubicBezTo>
                <a:cubicBezTo>
                  <a:pt x="868" y="267"/>
                  <a:pt x="868" y="267"/>
                  <a:pt x="868" y="267"/>
                </a:cubicBezTo>
                <a:cubicBezTo>
                  <a:pt x="868" y="267"/>
                  <a:pt x="868" y="267"/>
                  <a:pt x="868" y="266"/>
                </a:cubicBezTo>
                <a:cubicBezTo>
                  <a:pt x="869" y="267"/>
                  <a:pt x="868" y="266"/>
                  <a:pt x="869" y="266"/>
                </a:cubicBezTo>
                <a:cubicBezTo>
                  <a:pt x="869" y="266"/>
                  <a:pt x="870" y="266"/>
                  <a:pt x="870" y="265"/>
                </a:cubicBezTo>
                <a:cubicBezTo>
                  <a:pt x="870" y="266"/>
                  <a:pt x="870" y="266"/>
                  <a:pt x="871" y="266"/>
                </a:cubicBezTo>
                <a:cubicBezTo>
                  <a:pt x="871" y="266"/>
                  <a:pt x="872" y="266"/>
                  <a:pt x="871" y="265"/>
                </a:cubicBezTo>
                <a:cubicBezTo>
                  <a:pt x="871" y="265"/>
                  <a:pt x="871" y="266"/>
                  <a:pt x="872" y="266"/>
                </a:cubicBezTo>
                <a:cubicBezTo>
                  <a:pt x="872" y="265"/>
                  <a:pt x="872" y="266"/>
                  <a:pt x="872" y="265"/>
                </a:cubicBezTo>
                <a:cubicBezTo>
                  <a:pt x="872" y="265"/>
                  <a:pt x="872" y="265"/>
                  <a:pt x="872" y="265"/>
                </a:cubicBezTo>
                <a:cubicBezTo>
                  <a:pt x="871" y="265"/>
                  <a:pt x="872" y="265"/>
                  <a:pt x="871" y="265"/>
                </a:cubicBezTo>
                <a:cubicBezTo>
                  <a:pt x="872" y="265"/>
                  <a:pt x="872" y="265"/>
                  <a:pt x="872" y="264"/>
                </a:cubicBezTo>
                <a:cubicBezTo>
                  <a:pt x="872" y="265"/>
                  <a:pt x="872" y="264"/>
                  <a:pt x="872" y="265"/>
                </a:cubicBezTo>
                <a:cubicBezTo>
                  <a:pt x="872" y="265"/>
                  <a:pt x="872" y="264"/>
                  <a:pt x="872" y="265"/>
                </a:cubicBezTo>
                <a:cubicBezTo>
                  <a:pt x="873" y="265"/>
                  <a:pt x="873" y="265"/>
                  <a:pt x="873" y="265"/>
                </a:cubicBezTo>
                <a:cubicBezTo>
                  <a:pt x="873" y="265"/>
                  <a:pt x="874" y="265"/>
                  <a:pt x="874" y="265"/>
                </a:cubicBezTo>
                <a:cubicBezTo>
                  <a:pt x="874" y="265"/>
                  <a:pt x="874" y="265"/>
                  <a:pt x="874" y="265"/>
                </a:cubicBezTo>
                <a:cubicBezTo>
                  <a:pt x="873" y="265"/>
                  <a:pt x="873" y="266"/>
                  <a:pt x="873" y="266"/>
                </a:cubicBezTo>
                <a:close/>
                <a:moveTo>
                  <a:pt x="864" y="265"/>
                </a:moveTo>
                <a:cubicBezTo>
                  <a:pt x="865" y="266"/>
                  <a:pt x="865" y="265"/>
                  <a:pt x="865" y="265"/>
                </a:cubicBezTo>
                <a:cubicBezTo>
                  <a:pt x="864" y="265"/>
                  <a:pt x="864" y="266"/>
                  <a:pt x="864" y="265"/>
                </a:cubicBezTo>
                <a:close/>
                <a:moveTo>
                  <a:pt x="863" y="266"/>
                </a:moveTo>
                <a:cubicBezTo>
                  <a:pt x="863" y="266"/>
                  <a:pt x="863" y="266"/>
                  <a:pt x="863" y="266"/>
                </a:cubicBezTo>
                <a:cubicBezTo>
                  <a:pt x="864" y="266"/>
                  <a:pt x="863" y="266"/>
                  <a:pt x="864" y="266"/>
                </a:cubicBezTo>
                <a:cubicBezTo>
                  <a:pt x="864" y="266"/>
                  <a:pt x="864" y="266"/>
                  <a:pt x="864" y="266"/>
                </a:cubicBezTo>
                <a:cubicBezTo>
                  <a:pt x="863" y="266"/>
                  <a:pt x="863" y="266"/>
                  <a:pt x="863" y="266"/>
                </a:cubicBezTo>
                <a:cubicBezTo>
                  <a:pt x="864" y="266"/>
                  <a:pt x="863" y="266"/>
                  <a:pt x="863" y="266"/>
                </a:cubicBezTo>
                <a:close/>
                <a:moveTo>
                  <a:pt x="862" y="266"/>
                </a:moveTo>
                <a:cubicBezTo>
                  <a:pt x="862" y="266"/>
                  <a:pt x="862" y="266"/>
                  <a:pt x="862" y="267"/>
                </a:cubicBezTo>
                <a:cubicBezTo>
                  <a:pt x="862" y="267"/>
                  <a:pt x="863" y="266"/>
                  <a:pt x="862" y="266"/>
                </a:cubicBezTo>
                <a:close/>
                <a:moveTo>
                  <a:pt x="862" y="266"/>
                </a:moveTo>
                <a:cubicBezTo>
                  <a:pt x="862" y="265"/>
                  <a:pt x="862" y="265"/>
                  <a:pt x="862" y="264"/>
                </a:cubicBezTo>
                <a:cubicBezTo>
                  <a:pt x="862" y="264"/>
                  <a:pt x="861" y="265"/>
                  <a:pt x="862" y="266"/>
                </a:cubicBezTo>
                <a:close/>
                <a:moveTo>
                  <a:pt x="861" y="268"/>
                </a:moveTo>
                <a:cubicBezTo>
                  <a:pt x="861" y="269"/>
                  <a:pt x="861" y="269"/>
                  <a:pt x="861" y="269"/>
                </a:cubicBezTo>
                <a:cubicBezTo>
                  <a:pt x="861" y="269"/>
                  <a:pt x="861" y="269"/>
                  <a:pt x="861" y="268"/>
                </a:cubicBezTo>
                <a:close/>
                <a:moveTo>
                  <a:pt x="849" y="269"/>
                </a:moveTo>
                <a:cubicBezTo>
                  <a:pt x="849" y="269"/>
                  <a:pt x="849" y="269"/>
                  <a:pt x="849" y="269"/>
                </a:cubicBezTo>
                <a:cubicBezTo>
                  <a:pt x="848" y="269"/>
                  <a:pt x="849" y="269"/>
                  <a:pt x="849" y="269"/>
                </a:cubicBezTo>
                <a:close/>
                <a:moveTo>
                  <a:pt x="848" y="270"/>
                </a:moveTo>
                <a:cubicBezTo>
                  <a:pt x="848" y="270"/>
                  <a:pt x="848" y="270"/>
                  <a:pt x="848" y="270"/>
                </a:cubicBezTo>
                <a:cubicBezTo>
                  <a:pt x="848" y="269"/>
                  <a:pt x="848" y="270"/>
                  <a:pt x="848" y="269"/>
                </a:cubicBezTo>
                <a:cubicBezTo>
                  <a:pt x="847" y="269"/>
                  <a:pt x="847" y="270"/>
                  <a:pt x="848" y="270"/>
                </a:cubicBezTo>
                <a:close/>
                <a:moveTo>
                  <a:pt x="853" y="248"/>
                </a:moveTo>
                <a:cubicBezTo>
                  <a:pt x="853" y="248"/>
                  <a:pt x="854" y="248"/>
                  <a:pt x="853" y="248"/>
                </a:cubicBezTo>
                <a:cubicBezTo>
                  <a:pt x="854" y="249"/>
                  <a:pt x="854" y="248"/>
                  <a:pt x="854" y="248"/>
                </a:cubicBezTo>
                <a:cubicBezTo>
                  <a:pt x="853" y="247"/>
                  <a:pt x="854" y="248"/>
                  <a:pt x="853" y="248"/>
                </a:cubicBezTo>
                <a:close/>
                <a:moveTo>
                  <a:pt x="844" y="256"/>
                </a:moveTo>
                <a:cubicBezTo>
                  <a:pt x="844" y="256"/>
                  <a:pt x="845" y="256"/>
                  <a:pt x="845" y="256"/>
                </a:cubicBezTo>
                <a:cubicBezTo>
                  <a:pt x="844" y="256"/>
                  <a:pt x="844" y="256"/>
                  <a:pt x="844" y="256"/>
                </a:cubicBezTo>
                <a:close/>
                <a:moveTo>
                  <a:pt x="845" y="275"/>
                </a:moveTo>
                <a:cubicBezTo>
                  <a:pt x="844" y="275"/>
                  <a:pt x="844" y="276"/>
                  <a:pt x="844" y="276"/>
                </a:cubicBezTo>
                <a:cubicBezTo>
                  <a:pt x="844" y="276"/>
                  <a:pt x="844" y="275"/>
                  <a:pt x="845" y="275"/>
                </a:cubicBezTo>
                <a:close/>
                <a:moveTo>
                  <a:pt x="847" y="269"/>
                </a:moveTo>
                <a:cubicBezTo>
                  <a:pt x="847" y="269"/>
                  <a:pt x="847" y="269"/>
                  <a:pt x="847" y="269"/>
                </a:cubicBezTo>
                <a:cubicBezTo>
                  <a:pt x="846" y="269"/>
                  <a:pt x="847" y="268"/>
                  <a:pt x="846" y="268"/>
                </a:cubicBezTo>
                <a:cubicBezTo>
                  <a:pt x="845" y="269"/>
                  <a:pt x="847" y="269"/>
                  <a:pt x="847" y="269"/>
                </a:cubicBezTo>
                <a:close/>
                <a:moveTo>
                  <a:pt x="844" y="270"/>
                </a:moveTo>
                <a:cubicBezTo>
                  <a:pt x="844" y="271"/>
                  <a:pt x="845" y="272"/>
                  <a:pt x="844" y="272"/>
                </a:cubicBezTo>
                <a:cubicBezTo>
                  <a:pt x="845" y="272"/>
                  <a:pt x="845" y="272"/>
                  <a:pt x="845" y="271"/>
                </a:cubicBezTo>
                <a:cubicBezTo>
                  <a:pt x="846" y="272"/>
                  <a:pt x="845" y="271"/>
                  <a:pt x="846" y="271"/>
                </a:cubicBezTo>
                <a:cubicBezTo>
                  <a:pt x="845" y="270"/>
                  <a:pt x="846" y="270"/>
                  <a:pt x="846" y="269"/>
                </a:cubicBezTo>
                <a:cubicBezTo>
                  <a:pt x="846" y="269"/>
                  <a:pt x="846" y="269"/>
                  <a:pt x="846" y="269"/>
                </a:cubicBezTo>
                <a:cubicBezTo>
                  <a:pt x="846" y="269"/>
                  <a:pt x="846" y="269"/>
                  <a:pt x="846" y="270"/>
                </a:cubicBezTo>
                <a:cubicBezTo>
                  <a:pt x="845" y="270"/>
                  <a:pt x="845" y="269"/>
                  <a:pt x="846" y="269"/>
                </a:cubicBezTo>
                <a:cubicBezTo>
                  <a:pt x="845" y="269"/>
                  <a:pt x="845" y="270"/>
                  <a:pt x="845" y="270"/>
                </a:cubicBezTo>
                <a:cubicBezTo>
                  <a:pt x="844" y="270"/>
                  <a:pt x="845" y="271"/>
                  <a:pt x="844" y="270"/>
                </a:cubicBezTo>
                <a:close/>
                <a:moveTo>
                  <a:pt x="842" y="266"/>
                </a:moveTo>
                <a:cubicBezTo>
                  <a:pt x="842" y="267"/>
                  <a:pt x="843" y="266"/>
                  <a:pt x="842" y="266"/>
                </a:cubicBezTo>
                <a:cubicBezTo>
                  <a:pt x="842" y="266"/>
                  <a:pt x="842" y="266"/>
                  <a:pt x="842" y="266"/>
                </a:cubicBezTo>
                <a:close/>
                <a:moveTo>
                  <a:pt x="842" y="274"/>
                </a:moveTo>
                <a:cubicBezTo>
                  <a:pt x="842" y="274"/>
                  <a:pt x="842" y="274"/>
                  <a:pt x="842" y="275"/>
                </a:cubicBezTo>
                <a:cubicBezTo>
                  <a:pt x="843" y="275"/>
                  <a:pt x="842" y="274"/>
                  <a:pt x="842" y="273"/>
                </a:cubicBezTo>
                <a:cubicBezTo>
                  <a:pt x="842" y="273"/>
                  <a:pt x="843" y="273"/>
                  <a:pt x="843" y="273"/>
                </a:cubicBezTo>
                <a:cubicBezTo>
                  <a:pt x="843" y="273"/>
                  <a:pt x="843" y="273"/>
                  <a:pt x="843" y="273"/>
                </a:cubicBezTo>
                <a:cubicBezTo>
                  <a:pt x="843" y="274"/>
                  <a:pt x="842" y="274"/>
                  <a:pt x="843" y="275"/>
                </a:cubicBezTo>
                <a:cubicBezTo>
                  <a:pt x="843" y="275"/>
                  <a:pt x="843" y="274"/>
                  <a:pt x="843" y="274"/>
                </a:cubicBezTo>
                <a:cubicBezTo>
                  <a:pt x="844" y="274"/>
                  <a:pt x="844" y="274"/>
                  <a:pt x="844" y="274"/>
                </a:cubicBezTo>
                <a:cubicBezTo>
                  <a:pt x="844" y="273"/>
                  <a:pt x="845" y="273"/>
                  <a:pt x="844" y="272"/>
                </a:cubicBezTo>
                <a:cubicBezTo>
                  <a:pt x="844" y="272"/>
                  <a:pt x="844" y="272"/>
                  <a:pt x="844" y="272"/>
                </a:cubicBezTo>
                <a:cubicBezTo>
                  <a:pt x="845" y="272"/>
                  <a:pt x="844" y="271"/>
                  <a:pt x="843" y="271"/>
                </a:cubicBezTo>
                <a:cubicBezTo>
                  <a:pt x="844" y="272"/>
                  <a:pt x="843" y="272"/>
                  <a:pt x="843" y="272"/>
                </a:cubicBezTo>
                <a:cubicBezTo>
                  <a:pt x="843" y="272"/>
                  <a:pt x="842" y="272"/>
                  <a:pt x="842" y="273"/>
                </a:cubicBezTo>
                <a:cubicBezTo>
                  <a:pt x="842" y="273"/>
                  <a:pt x="842" y="273"/>
                  <a:pt x="842" y="273"/>
                </a:cubicBezTo>
                <a:cubicBezTo>
                  <a:pt x="842" y="274"/>
                  <a:pt x="842" y="274"/>
                  <a:pt x="842" y="274"/>
                </a:cubicBezTo>
                <a:close/>
                <a:moveTo>
                  <a:pt x="841" y="276"/>
                </a:moveTo>
                <a:cubicBezTo>
                  <a:pt x="841" y="276"/>
                  <a:pt x="841" y="276"/>
                  <a:pt x="841" y="276"/>
                </a:cubicBezTo>
                <a:cubicBezTo>
                  <a:pt x="842" y="276"/>
                  <a:pt x="842" y="276"/>
                  <a:pt x="842" y="275"/>
                </a:cubicBezTo>
                <a:cubicBezTo>
                  <a:pt x="842" y="275"/>
                  <a:pt x="842" y="275"/>
                  <a:pt x="842" y="275"/>
                </a:cubicBezTo>
                <a:cubicBezTo>
                  <a:pt x="842" y="275"/>
                  <a:pt x="842" y="276"/>
                  <a:pt x="841" y="276"/>
                </a:cubicBezTo>
                <a:close/>
                <a:moveTo>
                  <a:pt x="840" y="277"/>
                </a:moveTo>
                <a:cubicBezTo>
                  <a:pt x="840" y="277"/>
                  <a:pt x="841" y="277"/>
                  <a:pt x="841" y="276"/>
                </a:cubicBezTo>
                <a:cubicBezTo>
                  <a:pt x="840" y="276"/>
                  <a:pt x="840" y="277"/>
                  <a:pt x="840" y="277"/>
                </a:cubicBezTo>
                <a:close/>
                <a:moveTo>
                  <a:pt x="839" y="277"/>
                </a:moveTo>
                <a:cubicBezTo>
                  <a:pt x="839" y="277"/>
                  <a:pt x="839" y="277"/>
                  <a:pt x="840" y="278"/>
                </a:cubicBezTo>
                <a:cubicBezTo>
                  <a:pt x="840" y="278"/>
                  <a:pt x="840" y="278"/>
                  <a:pt x="839" y="278"/>
                </a:cubicBezTo>
                <a:cubicBezTo>
                  <a:pt x="839" y="279"/>
                  <a:pt x="840" y="279"/>
                  <a:pt x="840" y="279"/>
                </a:cubicBezTo>
                <a:cubicBezTo>
                  <a:pt x="840" y="278"/>
                  <a:pt x="840" y="278"/>
                  <a:pt x="840" y="278"/>
                </a:cubicBezTo>
                <a:cubicBezTo>
                  <a:pt x="841" y="277"/>
                  <a:pt x="841" y="277"/>
                  <a:pt x="841" y="277"/>
                </a:cubicBezTo>
                <a:cubicBezTo>
                  <a:pt x="841" y="277"/>
                  <a:pt x="841" y="277"/>
                  <a:pt x="841" y="277"/>
                </a:cubicBezTo>
                <a:cubicBezTo>
                  <a:pt x="840" y="277"/>
                  <a:pt x="840" y="278"/>
                  <a:pt x="840" y="277"/>
                </a:cubicBezTo>
                <a:cubicBezTo>
                  <a:pt x="840" y="277"/>
                  <a:pt x="840" y="277"/>
                  <a:pt x="840" y="276"/>
                </a:cubicBezTo>
                <a:cubicBezTo>
                  <a:pt x="839" y="277"/>
                  <a:pt x="839" y="277"/>
                  <a:pt x="839" y="277"/>
                </a:cubicBezTo>
                <a:close/>
                <a:moveTo>
                  <a:pt x="839" y="279"/>
                </a:moveTo>
                <a:cubicBezTo>
                  <a:pt x="839" y="280"/>
                  <a:pt x="839" y="279"/>
                  <a:pt x="839" y="279"/>
                </a:cubicBezTo>
                <a:cubicBezTo>
                  <a:pt x="838" y="279"/>
                  <a:pt x="839" y="279"/>
                  <a:pt x="839" y="279"/>
                </a:cubicBezTo>
                <a:close/>
                <a:moveTo>
                  <a:pt x="838" y="285"/>
                </a:moveTo>
                <a:cubicBezTo>
                  <a:pt x="839" y="285"/>
                  <a:pt x="839" y="284"/>
                  <a:pt x="839" y="284"/>
                </a:cubicBezTo>
                <a:cubicBezTo>
                  <a:pt x="838" y="284"/>
                  <a:pt x="839" y="285"/>
                  <a:pt x="838" y="285"/>
                </a:cubicBezTo>
                <a:close/>
                <a:moveTo>
                  <a:pt x="837" y="282"/>
                </a:moveTo>
                <a:cubicBezTo>
                  <a:pt x="837" y="281"/>
                  <a:pt x="838" y="281"/>
                  <a:pt x="838" y="281"/>
                </a:cubicBezTo>
                <a:cubicBezTo>
                  <a:pt x="837" y="280"/>
                  <a:pt x="837" y="281"/>
                  <a:pt x="837" y="282"/>
                </a:cubicBezTo>
                <a:close/>
                <a:moveTo>
                  <a:pt x="837" y="282"/>
                </a:moveTo>
                <a:cubicBezTo>
                  <a:pt x="837" y="282"/>
                  <a:pt x="837" y="282"/>
                  <a:pt x="837" y="282"/>
                </a:cubicBezTo>
                <a:cubicBezTo>
                  <a:pt x="836" y="282"/>
                  <a:pt x="836" y="282"/>
                  <a:pt x="837" y="282"/>
                </a:cubicBezTo>
                <a:close/>
                <a:moveTo>
                  <a:pt x="836" y="283"/>
                </a:moveTo>
                <a:cubicBezTo>
                  <a:pt x="836" y="283"/>
                  <a:pt x="836" y="284"/>
                  <a:pt x="836" y="284"/>
                </a:cubicBezTo>
                <a:cubicBezTo>
                  <a:pt x="836" y="284"/>
                  <a:pt x="836" y="284"/>
                  <a:pt x="836" y="284"/>
                </a:cubicBezTo>
                <a:cubicBezTo>
                  <a:pt x="836" y="284"/>
                  <a:pt x="836" y="284"/>
                  <a:pt x="836" y="284"/>
                </a:cubicBezTo>
                <a:cubicBezTo>
                  <a:pt x="837" y="284"/>
                  <a:pt x="836" y="283"/>
                  <a:pt x="836" y="283"/>
                </a:cubicBezTo>
                <a:close/>
                <a:moveTo>
                  <a:pt x="835" y="283"/>
                </a:moveTo>
                <a:cubicBezTo>
                  <a:pt x="836" y="283"/>
                  <a:pt x="836" y="283"/>
                  <a:pt x="836" y="283"/>
                </a:cubicBezTo>
                <a:cubicBezTo>
                  <a:pt x="836" y="283"/>
                  <a:pt x="836" y="283"/>
                  <a:pt x="836" y="283"/>
                </a:cubicBezTo>
                <a:cubicBezTo>
                  <a:pt x="836" y="282"/>
                  <a:pt x="836" y="283"/>
                  <a:pt x="835" y="283"/>
                </a:cubicBezTo>
                <a:close/>
                <a:moveTo>
                  <a:pt x="835" y="289"/>
                </a:moveTo>
                <a:cubicBezTo>
                  <a:pt x="836" y="289"/>
                  <a:pt x="836" y="288"/>
                  <a:pt x="836" y="288"/>
                </a:cubicBezTo>
                <a:cubicBezTo>
                  <a:pt x="836" y="288"/>
                  <a:pt x="836" y="288"/>
                  <a:pt x="835" y="289"/>
                </a:cubicBezTo>
                <a:close/>
                <a:moveTo>
                  <a:pt x="835" y="264"/>
                </a:moveTo>
                <a:cubicBezTo>
                  <a:pt x="835" y="264"/>
                  <a:pt x="836" y="263"/>
                  <a:pt x="835" y="263"/>
                </a:cubicBezTo>
                <a:cubicBezTo>
                  <a:pt x="835" y="263"/>
                  <a:pt x="834" y="263"/>
                  <a:pt x="835" y="264"/>
                </a:cubicBezTo>
                <a:close/>
                <a:moveTo>
                  <a:pt x="833" y="266"/>
                </a:moveTo>
                <a:cubicBezTo>
                  <a:pt x="834" y="266"/>
                  <a:pt x="834" y="265"/>
                  <a:pt x="834" y="265"/>
                </a:cubicBezTo>
                <a:cubicBezTo>
                  <a:pt x="834" y="265"/>
                  <a:pt x="833" y="265"/>
                  <a:pt x="833" y="266"/>
                </a:cubicBezTo>
                <a:close/>
                <a:moveTo>
                  <a:pt x="833" y="292"/>
                </a:moveTo>
                <a:cubicBezTo>
                  <a:pt x="833" y="292"/>
                  <a:pt x="833" y="292"/>
                  <a:pt x="834" y="292"/>
                </a:cubicBezTo>
                <a:cubicBezTo>
                  <a:pt x="834" y="292"/>
                  <a:pt x="834" y="292"/>
                  <a:pt x="834" y="291"/>
                </a:cubicBezTo>
                <a:cubicBezTo>
                  <a:pt x="834" y="292"/>
                  <a:pt x="833" y="292"/>
                  <a:pt x="833" y="292"/>
                </a:cubicBezTo>
                <a:close/>
                <a:moveTo>
                  <a:pt x="832" y="288"/>
                </a:moveTo>
                <a:cubicBezTo>
                  <a:pt x="832" y="288"/>
                  <a:pt x="832" y="288"/>
                  <a:pt x="832" y="288"/>
                </a:cubicBezTo>
                <a:cubicBezTo>
                  <a:pt x="831" y="288"/>
                  <a:pt x="831" y="288"/>
                  <a:pt x="832" y="288"/>
                </a:cubicBezTo>
                <a:close/>
                <a:moveTo>
                  <a:pt x="830" y="269"/>
                </a:moveTo>
                <a:cubicBezTo>
                  <a:pt x="831" y="268"/>
                  <a:pt x="831" y="268"/>
                  <a:pt x="831" y="268"/>
                </a:cubicBezTo>
                <a:cubicBezTo>
                  <a:pt x="831" y="268"/>
                  <a:pt x="830" y="268"/>
                  <a:pt x="830" y="269"/>
                </a:cubicBezTo>
                <a:close/>
                <a:moveTo>
                  <a:pt x="830" y="298"/>
                </a:moveTo>
                <a:cubicBezTo>
                  <a:pt x="830" y="298"/>
                  <a:pt x="831" y="298"/>
                  <a:pt x="830" y="297"/>
                </a:cubicBezTo>
                <a:cubicBezTo>
                  <a:pt x="830" y="297"/>
                  <a:pt x="830" y="298"/>
                  <a:pt x="830" y="298"/>
                </a:cubicBezTo>
                <a:close/>
                <a:moveTo>
                  <a:pt x="829" y="271"/>
                </a:moveTo>
                <a:cubicBezTo>
                  <a:pt x="830" y="271"/>
                  <a:pt x="830" y="270"/>
                  <a:pt x="830" y="270"/>
                </a:cubicBezTo>
                <a:cubicBezTo>
                  <a:pt x="829" y="270"/>
                  <a:pt x="829" y="271"/>
                  <a:pt x="829" y="271"/>
                </a:cubicBezTo>
                <a:close/>
                <a:moveTo>
                  <a:pt x="826" y="275"/>
                </a:moveTo>
                <a:cubicBezTo>
                  <a:pt x="827" y="275"/>
                  <a:pt x="826" y="275"/>
                  <a:pt x="827" y="274"/>
                </a:cubicBezTo>
                <a:cubicBezTo>
                  <a:pt x="827" y="274"/>
                  <a:pt x="826" y="274"/>
                  <a:pt x="826" y="275"/>
                </a:cubicBezTo>
                <a:close/>
                <a:moveTo>
                  <a:pt x="825" y="297"/>
                </a:moveTo>
                <a:cubicBezTo>
                  <a:pt x="826" y="297"/>
                  <a:pt x="825" y="297"/>
                  <a:pt x="826" y="298"/>
                </a:cubicBezTo>
                <a:cubicBezTo>
                  <a:pt x="826" y="298"/>
                  <a:pt x="826" y="297"/>
                  <a:pt x="826" y="297"/>
                </a:cubicBezTo>
                <a:cubicBezTo>
                  <a:pt x="826" y="297"/>
                  <a:pt x="826" y="297"/>
                  <a:pt x="826" y="297"/>
                </a:cubicBezTo>
                <a:lnTo>
                  <a:pt x="825" y="297"/>
                </a:lnTo>
                <a:close/>
                <a:moveTo>
                  <a:pt x="824" y="310"/>
                </a:moveTo>
                <a:cubicBezTo>
                  <a:pt x="823" y="310"/>
                  <a:pt x="824" y="311"/>
                  <a:pt x="824" y="311"/>
                </a:cubicBezTo>
                <a:cubicBezTo>
                  <a:pt x="824" y="310"/>
                  <a:pt x="824" y="310"/>
                  <a:pt x="824" y="310"/>
                </a:cubicBezTo>
                <a:close/>
                <a:moveTo>
                  <a:pt x="823" y="278"/>
                </a:moveTo>
                <a:cubicBezTo>
                  <a:pt x="824" y="278"/>
                  <a:pt x="824" y="277"/>
                  <a:pt x="824" y="277"/>
                </a:cubicBezTo>
                <a:cubicBezTo>
                  <a:pt x="824" y="277"/>
                  <a:pt x="823" y="278"/>
                  <a:pt x="823" y="278"/>
                </a:cubicBezTo>
                <a:close/>
                <a:moveTo>
                  <a:pt x="823" y="268"/>
                </a:moveTo>
                <a:cubicBezTo>
                  <a:pt x="823" y="268"/>
                  <a:pt x="824" y="267"/>
                  <a:pt x="823" y="267"/>
                </a:cubicBezTo>
                <a:cubicBezTo>
                  <a:pt x="823" y="267"/>
                  <a:pt x="822" y="267"/>
                  <a:pt x="823" y="268"/>
                </a:cubicBezTo>
                <a:close/>
                <a:moveTo>
                  <a:pt x="819" y="280"/>
                </a:moveTo>
                <a:cubicBezTo>
                  <a:pt x="819" y="279"/>
                  <a:pt x="819" y="279"/>
                  <a:pt x="819" y="279"/>
                </a:cubicBezTo>
                <a:cubicBezTo>
                  <a:pt x="818" y="279"/>
                  <a:pt x="819" y="279"/>
                  <a:pt x="819" y="280"/>
                </a:cubicBezTo>
                <a:close/>
                <a:moveTo>
                  <a:pt x="818" y="275"/>
                </a:moveTo>
                <a:cubicBezTo>
                  <a:pt x="818" y="275"/>
                  <a:pt x="818" y="274"/>
                  <a:pt x="818" y="274"/>
                </a:cubicBezTo>
                <a:cubicBezTo>
                  <a:pt x="817" y="274"/>
                  <a:pt x="817" y="274"/>
                  <a:pt x="818" y="275"/>
                </a:cubicBezTo>
                <a:close/>
                <a:moveTo>
                  <a:pt x="816" y="282"/>
                </a:moveTo>
                <a:cubicBezTo>
                  <a:pt x="817" y="282"/>
                  <a:pt x="817" y="282"/>
                  <a:pt x="817" y="282"/>
                </a:cubicBezTo>
                <a:cubicBezTo>
                  <a:pt x="816" y="282"/>
                  <a:pt x="816" y="282"/>
                  <a:pt x="816" y="282"/>
                </a:cubicBezTo>
                <a:close/>
                <a:moveTo>
                  <a:pt x="814" y="284"/>
                </a:moveTo>
                <a:cubicBezTo>
                  <a:pt x="814" y="285"/>
                  <a:pt x="814" y="285"/>
                  <a:pt x="815" y="286"/>
                </a:cubicBezTo>
                <a:cubicBezTo>
                  <a:pt x="815" y="286"/>
                  <a:pt x="815" y="286"/>
                  <a:pt x="815" y="286"/>
                </a:cubicBezTo>
                <a:cubicBezTo>
                  <a:pt x="815" y="285"/>
                  <a:pt x="815" y="285"/>
                  <a:pt x="815" y="285"/>
                </a:cubicBezTo>
                <a:cubicBezTo>
                  <a:pt x="815" y="285"/>
                  <a:pt x="815" y="285"/>
                  <a:pt x="815" y="285"/>
                </a:cubicBezTo>
                <a:cubicBezTo>
                  <a:pt x="816" y="285"/>
                  <a:pt x="816" y="284"/>
                  <a:pt x="815" y="284"/>
                </a:cubicBezTo>
                <a:cubicBezTo>
                  <a:pt x="815" y="284"/>
                  <a:pt x="815" y="284"/>
                  <a:pt x="814" y="284"/>
                </a:cubicBezTo>
                <a:close/>
                <a:moveTo>
                  <a:pt x="813" y="287"/>
                </a:moveTo>
                <a:cubicBezTo>
                  <a:pt x="814" y="287"/>
                  <a:pt x="813" y="287"/>
                  <a:pt x="814" y="288"/>
                </a:cubicBezTo>
                <a:cubicBezTo>
                  <a:pt x="814" y="288"/>
                  <a:pt x="814" y="287"/>
                  <a:pt x="814" y="287"/>
                </a:cubicBezTo>
                <a:cubicBezTo>
                  <a:pt x="814" y="287"/>
                  <a:pt x="814" y="287"/>
                  <a:pt x="814" y="287"/>
                </a:cubicBezTo>
                <a:cubicBezTo>
                  <a:pt x="814" y="287"/>
                  <a:pt x="814" y="287"/>
                  <a:pt x="815" y="287"/>
                </a:cubicBezTo>
                <a:cubicBezTo>
                  <a:pt x="814" y="286"/>
                  <a:pt x="814" y="286"/>
                  <a:pt x="814" y="286"/>
                </a:cubicBezTo>
                <a:cubicBezTo>
                  <a:pt x="814" y="286"/>
                  <a:pt x="813" y="286"/>
                  <a:pt x="813" y="287"/>
                </a:cubicBezTo>
                <a:close/>
                <a:moveTo>
                  <a:pt x="812" y="290"/>
                </a:moveTo>
                <a:cubicBezTo>
                  <a:pt x="812" y="290"/>
                  <a:pt x="812" y="290"/>
                  <a:pt x="812" y="289"/>
                </a:cubicBezTo>
                <a:cubicBezTo>
                  <a:pt x="812" y="289"/>
                  <a:pt x="812" y="289"/>
                  <a:pt x="812" y="290"/>
                </a:cubicBezTo>
                <a:close/>
                <a:moveTo>
                  <a:pt x="809" y="293"/>
                </a:moveTo>
                <a:cubicBezTo>
                  <a:pt x="810" y="293"/>
                  <a:pt x="810" y="293"/>
                  <a:pt x="810" y="292"/>
                </a:cubicBezTo>
                <a:cubicBezTo>
                  <a:pt x="809" y="292"/>
                  <a:pt x="809" y="293"/>
                  <a:pt x="809" y="293"/>
                </a:cubicBezTo>
                <a:close/>
                <a:moveTo>
                  <a:pt x="806" y="300"/>
                </a:moveTo>
                <a:cubicBezTo>
                  <a:pt x="806" y="300"/>
                  <a:pt x="806" y="300"/>
                  <a:pt x="806" y="300"/>
                </a:cubicBezTo>
                <a:cubicBezTo>
                  <a:pt x="806" y="299"/>
                  <a:pt x="805" y="299"/>
                  <a:pt x="806" y="300"/>
                </a:cubicBezTo>
                <a:close/>
                <a:moveTo>
                  <a:pt x="50" y="202"/>
                </a:moveTo>
                <a:cubicBezTo>
                  <a:pt x="50" y="202"/>
                  <a:pt x="50" y="201"/>
                  <a:pt x="50" y="202"/>
                </a:cubicBezTo>
                <a:cubicBezTo>
                  <a:pt x="50" y="202"/>
                  <a:pt x="49" y="204"/>
                  <a:pt x="49" y="203"/>
                </a:cubicBezTo>
                <a:cubicBezTo>
                  <a:pt x="49" y="204"/>
                  <a:pt x="48" y="204"/>
                  <a:pt x="48" y="205"/>
                </a:cubicBezTo>
                <a:cubicBezTo>
                  <a:pt x="50" y="203"/>
                  <a:pt x="49" y="203"/>
                  <a:pt x="50" y="202"/>
                </a:cubicBezTo>
                <a:close/>
                <a:moveTo>
                  <a:pt x="66" y="184"/>
                </a:moveTo>
                <a:cubicBezTo>
                  <a:pt x="65" y="183"/>
                  <a:pt x="64" y="186"/>
                  <a:pt x="63" y="187"/>
                </a:cubicBezTo>
                <a:cubicBezTo>
                  <a:pt x="64" y="186"/>
                  <a:pt x="65" y="185"/>
                  <a:pt x="66" y="184"/>
                </a:cubicBezTo>
                <a:close/>
                <a:moveTo>
                  <a:pt x="70" y="180"/>
                </a:moveTo>
                <a:cubicBezTo>
                  <a:pt x="70" y="180"/>
                  <a:pt x="68" y="181"/>
                  <a:pt x="67" y="182"/>
                </a:cubicBezTo>
                <a:cubicBezTo>
                  <a:pt x="67" y="182"/>
                  <a:pt x="69" y="181"/>
                  <a:pt x="70" y="180"/>
                </a:cubicBezTo>
                <a:close/>
                <a:moveTo>
                  <a:pt x="86" y="162"/>
                </a:moveTo>
                <a:cubicBezTo>
                  <a:pt x="85" y="163"/>
                  <a:pt x="85" y="164"/>
                  <a:pt x="84" y="165"/>
                </a:cubicBezTo>
                <a:cubicBezTo>
                  <a:pt x="85" y="165"/>
                  <a:pt x="86" y="163"/>
                  <a:pt x="86" y="162"/>
                </a:cubicBezTo>
                <a:close/>
                <a:moveTo>
                  <a:pt x="89" y="157"/>
                </a:moveTo>
                <a:cubicBezTo>
                  <a:pt x="87" y="157"/>
                  <a:pt x="87" y="160"/>
                  <a:pt x="85" y="161"/>
                </a:cubicBezTo>
                <a:cubicBezTo>
                  <a:pt x="87" y="161"/>
                  <a:pt x="87" y="160"/>
                  <a:pt x="88" y="160"/>
                </a:cubicBezTo>
                <a:cubicBezTo>
                  <a:pt x="88" y="159"/>
                  <a:pt x="88" y="159"/>
                  <a:pt x="89" y="157"/>
                </a:cubicBezTo>
                <a:close/>
                <a:moveTo>
                  <a:pt x="89" y="158"/>
                </a:moveTo>
                <a:cubicBezTo>
                  <a:pt x="90" y="157"/>
                  <a:pt x="91" y="156"/>
                  <a:pt x="91" y="156"/>
                </a:cubicBezTo>
                <a:cubicBezTo>
                  <a:pt x="90" y="156"/>
                  <a:pt x="90" y="156"/>
                  <a:pt x="89" y="156"/>
                </a:cubicBezTo>
                <a:cubicBezTo>
                  <a:pt x="89" y="157"/>
                  <a:pt x="90" y="157"/>
                  <a:pt x="89" y="158"/>
                </a:cubicBezTo>
                <a:close/>
                <a:moveTo>
                  <a:pt x="93" y="155"/>
                </a:moveTo>
                <a:cubicBezTo>
                  <a:pt x="93" y="156"/>
                  <a:pt x="92" y="156"/>
                  <a:pt x="93" y="155"/>
                </a:cubicBezTo>
                <a:cubicBezTo>
                  <a:pt x="91" y="156"/>
                  <a:pt x="91" y="157"/>
                  <a:pt x="90" y="158"/>
                </a:cubicBezTo>
                <a:cubicBezTo>
                  <a:pt x="90" y="159"/>
                  <a:pt x="91" y="156"/>
                  <a:pt x="92" y="156"/>
                </a:cubicBezTo>
                <a:cubicBezTo>
                  <a:pt x="93" y="156"/>
                  <a:pt x="91" y="158"/>
                  <a:pt x="91" y="158"/>
                </a:cubicBezTo>
                <a:cubicBezTo>
                  <a:pt x="92" y="157"/>
                  <a:pt x="93" y="156"/>
                  <a:pt x="93" y="155"/>
                </a:cubicBezTo>
                <a:close/>
                <a:moveTo>
                  <a:pt x="94" y="153"/>
                </a:moveTo>
                <a:cubicBezTo>
                  <a:pt x="94" y="153"/>
                  <a:pt x="92" y="154"/>
                  <a:pt x="91" y="155"/>
                </a:cubicBezTo>
                <a:cubicBezTo>
                  <a:pt x="92" y="155"/>
                  <a:pt x="93" y="154"/>
                  <a:pt x="94" y="153"/>
                </a:cubicBezTo>
                <a:close/>
                <a:moveTo>
                  <a:pt x="104" y="144"/>
                </a:moveTo>
                <a:cubicBezTo>
                  <a:pt x="103" y="144"/>
                  <a:pt x="100" y="147"/>
                  <a:pt x="99" y="149"/>
                </a:cubicBezTo>
                <a:cubicBezTo>
                  <a:pt x="100" y="149"/>
                  <a:pt x="101" y="148"/>
                  <a:pt x="102" y="147"/>
                </a:cubicBezTo>
                <a:cubicBezTo>
                  <a:pt x="102" y="146"/>
                  <a:pt x="101" y="148"/>
                  <a:pt x="101" y="148"/>
                </a:cubicBezTo>
                <a:cubicBezTo>
                  <a:pt x="102" y="146"/>
                  <a:pt x="102" y="146"/>
                  <a:pt x="103" y="145"/>
                </a:cubicBezTo>
                <a:cubicBezTo>
                  <a:pt x="103" y="145"/>
                  <a:pt x="103" y="145"/>
                  <a:pt x="104" y="144"/>
                </a:cubicBezTo>
                <a:close/>
                <a:moveTo>
                  <a:pt x="107" y="141"/>
                </a:moveTo>
                <a:cubicBezTo>
                  <a:pt x="107" y="141"/>
                  <a:pt x="106" y="142"/>
                  <a:pt x="105" y="143"/>
                </a:cubicBezTo>
                <a:cubicBezTo>
                  <a:pt x="106" y="142"/>
                  <a:pt x="107" y="142"/>
                  <a:pt x="107" y="142"/>
                </a:cubicBezTo>
                <a:cubicBezTo>
                  <a:pt x="107" y="141"/>
                  <a:pt x="107" y="141"/>
                  <a:pt x="107" y="141"/>
                </a:cubicBezTo>
                <a:close/>
                <a:moveTo>
                  <a:pt x="109" y="136"/>
                </a:moveTo>
                <a:cubicBezTo>
                  <a:pt x="107" y="137"/>
                  <a:pt x="106" y="139"/>
                  <a:pt x="105" y="140"/>
                </a:cubicBezTo>
                <a:cubicBezTo>
                  <a:pt x="106" y="139"/>
                  <a:pt x="108" y="138"/>
                  <a:pt x="109" y="136"/>
                </a:cubicBezTo>
                <a:close/>
                <a:moveTo>
                  <a:pt x="112" y="138"/>
                </a:moveTo>
                <a:cubicBezTo>
                  <a:pt x="111" y="139"/>
                  <a:pt x="110" y="139"/>
                  <a:pt x="109" y="140"/>
                </a:cubicBezTo>
                <a:cubicBezTo>
                  <a:pt x="110" y="140"/>
                  <a:pt x="111" y="140"/>
                  <a:pt x="112" y="138"/>
                </a:cubicBezTo>
                <a:close/>
                <a:moveTo>
                  <a:pt x="117" y="130"/>
                </a:moveTo>
                <a:cubicBezTo>
                  <a:pt x="116" y="131"/>
                  <a:pt x="116" y="132"/>
                  <a:pt x="115" y="132"/>
                </a:cubicBezTo>
                <a:cubicBezTo>
                  <a:pt x="114" y="133"/>
                  <a:pt x="116" y="130"/>
                  <a:pt x="115" y="131"/>
                </a:cubicBezTo>
                <a:cubicBezTo>
                  <a:pt x="115" y="133"/>
                  <a:pt x="113" y="134"/>
                  <a:pt x="113" y="134"/>
                </a:cubicBezTo>
                <a:cubicBezTo>
                  <a:pt x="115" y="133"/>
                  <a:pt x="116" y="132"/>
                  <a:pt x="117" y="130"/>
                </a:cubicBezTo>
                <a:close/>
                <a:moveTo>
                  <a:pt x="118" y="132"/>
                </a:moveTo>
                <a:cubicBezTo>
                  <a:pt x="117" y="132"/>
                  <a:pt x="117" y="133"/>
                  <a:pt x="117" y="134"/>
                </a:cubicBezTo>
                <a:cubicBezTo>
                  <a:pt x="119" y="133"/>
                  <a:pt x="118" y="132"/>
                  <a:pt x="118" y="132"/>
                </a:cubicBezTo>
                <a:close/>
                <a:moveTo>
                  <a:pt x="122" y="126"/>
                </a:moveTo>
                <a:cubicBezTo>
                  <a:pt x="121" y="127"/>
                  <a:pt x="121" y="128"/>
                  <a:pt x="123" y="128"/>
                </a:cubicBezTo>
                <a:cubicBezTo>
                  <a:pt x="123" y="126"/>
                  <a:pt x="123" y="126"/>
                  <a:pt x="122" y="126"/>
                </a:cubicBezTo>
                <a:close/>
                <a:moveTo>
                  <a:pt x="128" y="121"/>
                </a:moveTo>
                <a:cubicBezTo>
                  <a:pt x="127" y="122"/>
                  <a:pt x="127" y="122"/>
                  <a:pt x="126" y="122"/>
                </a:cubicBezTo>
                <a:cubicBezTo>
                  <a:pt x="126" y="124"/>
                  <a:pt x="124" y="124"/>
                  <a:pt x="123" y="126"/>
                </a:cubicBezTo>
                <a:cubicBezTo>
                  <a:pt x="125" y="125"/>
                  <a:pt x="125" y="124"/>
                  <a:pt x="126" y="124"/>
                </a:cubicBezTo>
                <a:cubicBezTo>
                  <a:pt x="126" y="123"/>
                  <a:pt x="127" y="123"/>
                  <a:pt x="128" y="121"/>
                </a:cubicBezTo>
                <a:close/>
                <a:moveTo>
                  <a:pt x="128" y="124"/>
                </a:moveTo>
                <a:cubicBezTo>
                  <a:pt x="127" y="126"/>
                  <a:pt x="127" y="126"/>
                  <a:pt x="127" y="126"/>
                </a:cubicBezTo>
                <a:cubicBezTo>
                  <a:pt x="127" y="126"/>
                  <a:pt x="128" y="126"/>
                  <a:pt x="128" y="125"/>
                </a:cubicBezTo>
                <a:cubicBezTo>
                  <a:pt x="128" y="125"/>
                  <a:pt x="129" y="124"/>
                  <a:pt x="128" y="124"/>
                </a:cubicBezTo>
                <a:close/>
                <a:moveTo>
                  <a:pt x="133" y="118"/>
                </a:moveTo>
                <a:cubicBezTo>
                  <a:pt x="131" y="119"/>
                  <a:pt x="132" y="119"/>
                  <a:pt x="131" y="120"/>
                </a:cubicBezTo>
                <a:cubicBezTo>
                  <a:pt x="132" y="120"/>
                  <a:pt x="132" y="119"/>
                  <a:pt x="133" y="119"/>
                </a:cubicBezTo>
                <a:cubicBezTo>
                  <a:pt x="133" y="118"/>
                  <a:pt x="132" y="119"/>
                  <a:pt x="133" y="118"/>
                </a:cubicBezTo>
                <a:close/>
                <a:moveTo>
                  <a:pt x="134" y="117"/>
                </a:moveTo>
                <a:cubicBezTo>
                  <a:pt x="134" y="116"/>
                  <a:pt x="130" y="120"/>
                  <a:pt x="128" y="121"/>
                </a:cubicBezTo>
                <a:cubicBezTo>
                  <a:pt x="130" y="121"/>
                  <a:pt x="132" y="118"/>
                  <a:pt x="134" y="117"/>
                </a:cubicBezTo>
                <a:close/>
                <a:moveTo>
                  <a:pt x="144" y="109"/>
                </a:moveTo>
                <a:cubicBezTo>
                  <a:pt x="143" y="109"/>
                  <a:pt x="142" y="110"/>
                  <a:pt x="142" y="110"/>
                </a:cubicBezTo>
                <a:cubicBezTo>
                  <a:pt x="141" y="110"/>
                  <a:pt x="142" y="110"/>
                  <a:pt x="142" y="111"/>
                </a:cubicBezTo>
                <a:cubicBezTo>
                  <a:pt x="142" y="110"/>
                  <a:pt x="143" y="109"/>
                  <a:pt x="144" y="109"/>
                </a:cubicBezTo>
                <a:close/>
                <a:moveTo>
                  <a:pt x="158" y="98"/>
                </a:moveTo>
                <a:cubicBezTo>
                  <a:pt x="157" y="98"/>
                  <a:pt x="156" y="100"/>
                  <a:pt x="155" y="100"/>
                </a:cubicBezTo>
                <a:cubicBezTo>
                  <a:pt x="154" y="102"/>
                  <a:pt x="154" y="102"/>
                  <a:pt x="154" y="102"/>
                </a:cubicBezTo>
                <a:cubicBezTo>
                  <a:pt x="155" y="101"/>
                  <a:pt x="156" y="100"/>
                  <a:pt x="158" y="98"/>
                </a:cubicBezTo>
                <a:close/>
                <a:moveTo>
                  <a:pt x="161" y="95"/>
                </a:moveTo>
                <a:cubicBezTo>
                  <a:pt x="160" y="96"/>
                  <a:pt x="160" y="97"/>
                  <a:pt x="159" y="98"/>
                </a:cubicBezTo>
                <a:cubicBezTo>
                  <a:pt x="160" y="97"/>
                  <a:pt x="161" y="96"/>
                  <a:pt x="161" y="95"/>
                </a:cubicBezTo>
                <a:close/>
                <a:moveTo>
                  <a:pt x="166" y="92"/>
                </a:moveTo>
                <a:cubicBezTo>
                  <a:pt x="164" y="93"/>
                  <a:pt x="163" y="94"/>
                  <a:pt x="162" y="95"/>
                </a:cubicBezTo>
                <a:cubicBezTo>
                  <a:pt x="162" y="96"/>
                  <a:pt x="165" y="94"/>
                  <a:pt x="166" y="92"/>
                </a:cubicBezTo>
                <a:close/>
                <a:moveTo>
                  <a:pt x="19" y="260"/>
                </a:moveTo>
                <a:cubicBezTo>
                  <a:pt x="18" y="260"/>
                  <a:pt x="18" y="261"/>
                  <a:pt x="17" y="261"/>
                </a:cubicBezTo>
                <a:cubicBezTo>
                  <a:pt x="17" y="262"/>
                  <a:pt x="17" y="262"/>
                  <a:pt x="17" y="262"/>
                </a:cubicBezTo>
                <a:cubicBezTo>
                  <a:pt x="18" y="262"/>
                  <a:pt x="18" y="261"/>
                  <a:pt x="19" y="260"/>
                </a:cubicBezTo>
                <a:close/>
                <a:moveTo>
                  <a:pt x="21" y="257"/>
                </a:moveTo>
                <a:cubicBezTo>
                  <a:pt x="21" y="256"/>
                  <a:pt x="21" y="255"/>
                  <a:pt x="22" y="255"/>
                </a:cubicBezTo>
                <a:cubicBezTo>
                  <a:pt x="23" y="253"/>
                  <a:pt x="20" y="257"/>
                  <a:pt x="21" y="257"/>
                </a:cubicBezTo>
                <a:close/>
                <a:moveTo>
                  <a:pt x="29" y="246"/>
                </a:moveTo>
                <a:cubicBezTo>
                  <a:pt x="28" y="247"/>
                  <a:pt x="27" y="247"/>
                  <a:pt x="26" y="249"/>
                </a:cubicBezTo>
                <a:cubicBezTo>
                  <a:pt x="27" y="248"/>
                  <a:pt x="27" y="249"/>
                  <a:pt x="28" y="248"/>
                </a:cubicBezTo>
                <a:cubicBezTo>
                  <a:pt x="28" y="247"/>
                  <a:pt x="29" y="247"/>
                  <a:pt x="29" y="246"/>
                </a:cubicBezTo>
                <a:close/>
                <a:moveTo>
                  <a:pt x="36" y="238"/>
                </a:moveTo>
                <a:cubicBezTo>
                  <a:pt x="35" y="239"/>
                  <a:pt x="33" y="242"/>
                  <a:pt x="35" y="242"/>
                </a:cubicBezTo>
                <a:cubicBezTo>
                  <a:pt x="35" y="241"/>
                  <a:pt x="35" y="239"/>
                  <a:pt x="35" y="240"/>
                </a:cubicBezTo>
                <a:cubicBezTo>
                  <a:pt x="36" y="239"/>
                  <a:pt x="36" y="238"/>
                  <a:pt x="36" y="238"/>
                </a:cubicBezTo>
                <a:close/>
                <a:moveTo>
                  <a:pt x="28" y="258"/>
                </a:moveTo>
                <a:cubicBezTo>
                  <a:pt x="28" y="256"/>
                  <a:pt x="27" y="258"/>
                  <a:pt x="26" y="259"/>
                </a:cubicBezTo>
                <a:cubicBezTo>
                  <a:pt x="26" y="260"/>
                  <a:pt x="27" y="258"/>
                  <a:pt x="28" y="258"/>
                </a:cubicBezTo>
                <a:close/>
                <a:moveTo>
                  <a:pt x="29" y="256"/>
                </a:moveTo>
                <a:cubicBezTo>
                  <a:pt x="30" y="255"/>
                  <a:pt x="30" y="255"/>
                  <a:pt x="31" y="254"/>
                </a:cubicBezTo>
                <a:cubicBezTo>
                  <a:pt x="31" y="253"/>
                  <a:pt x="30" y="254"/>
                  <a:pt x="30" y="254"/>
                </a:cubicBezTo>
                <a:cubicBezTo>
                  <a:pt x="29" y="255"/>
                  <a:pt x="29" y="255"/>
                  <a:pt x="29" y="256"/>
                </a:cubicBezTo>
                <a:cubicBezTo>
                  <a:pt x="28" y="256"/>
                  <a:pt x="29" y="256"/>
                  <a:pt x="28" y="257"/>
                </a:cubicBezTo>
                <a:lnTo>
                  <a:pt x="29" y="256"/>
                </a:lnTo>
                <a:close/>
                <a:moveTo>
                  <a:pt x="33" y="253"/>
                </a:moveTo>
                <a:cubicBezTo>
                  <a:pt x="31" y="255"/>
                  <a:pt x="30" y="257"/>
                  <a:pt x="29" y="259"/>
                </a:cubicBezTo>
                <a:cubicBezTo>
                  <a:pt x="30" y="258"/>
                  <a:pt x="32" y="255"/>
                  <a:pt x="33" y="253"/>
                </a:cubicBezTo>
                <a:close/>
                <a:moveTo>
                  <a:pt x="33" y="251"/>
                </a:moveTo>
                <a:cubicBezTo>
                  <a:pt x="32" y="252"/>
                  <a:pt x="32" y="253"/>
                  <a:pt x="31" y="254"/>
                </a:cubicBezTo>
                <a:cubicBezTo>
                  <a:pt x="32" y="253"/>
                  <a:pt x="33" y="252"/>
                  <a:pt x="33" y="251"/>
                </a:cubicBezTo>
                <a:close/>
                <a:moveTo>
                  <a:pt x="39" y="242"/>
                </a:moveTo>
                <a:cubicBezTo>
                  <a:pt x="38" y="243"/>
                  <a:pt x="38" y="243"/>
                  <a:pt x="37" y="244"/>
                </a:cubicBezTo>
                <a:cubicBezTo>
                  <a:pt x="38" y="243"/>
                  <a:pt x="38" y="243"/>
                  <a:pt x="38" y="243"/>
                </a:cubicBezTo>
                <a:lnTo>
                  <a:pt x="39" y="242"/>
                </a:lnTo>
                <a:close/>
                <a:moveTo>
                  <a:pt x="62" y="199"/>
                </a:moveTo>
                <a:cubicBezTo>
                  <a:pt x="63" y="197"/>
                  <a:pt x="61" y="198"/>
                  <a:pt x="61" y="199"/>
                </a:cubicBezTo>
                <a:cubicBezTo>
                  <a:pt x="61" y="199"/>
                  <a:pt x="61" y="199"/>
                  <a:pt x="62" y="199"/>
                </a:cubicBezTo>
                <a:close/>
                <a:moveTo>
                  <a:pt x="53" y="206"/>
                </a:moveTo>
                <a:cubicBezTo>
                  <a:pt x="54" y="205"/>
                  <a:pt x="53" y="206"/>
                  <a:pt x="53" y="206"/>
                </a:cubicBezTo>
                <a:cubicBezTo>
                  <a:pt x="52" y="207"/>
                  <a:pt x="53" y="208"/>
                  <a:pt x="53" y="206"/>
                </a:cubicBezTo>
                <a:close/>
                <a:moveTo>
                  <a:pt x="41" y="231"/>
                </a:moveTo>
                <a:cubicBezTo>
                  <a:pt x="40" y="232"/>
                  <a:pt x="41" y="233"/>
                  <a:pt x="40" y="233"/>
                </a:cubicBezTo>
                <a:cubicBezTo>
                  <a:pt x="40" y="233"/>
                  <a:pt x="40" y="233"/>
                  <a:pt x="41" y="233"/>
                </a:cubicBezTo>
                <a:lnTo>
                  <a:pt x="41" y="231"/>
                </a:lnTo>
                <a:close/>
                <a:moveTo>
                  <a:pt x="44" y="227"/>
                </a:moveTo>
                <a:cubicBezTo>
                  <a:pt x="44" y="226"/>
                  <a:pt x="41" y="231"/>
                  <a:pt x="42" y="228"/>
                </a:cubicBezTo>
                <a:cubicBezTo>
                  <a:pt x="42" y="228"/>
                  <a:pt x="41" y="229"/>
                  <a:pt x="41" y="230"/>
                </a:cubicBezTo>
                <a:cubicBezTo>
                  <a:pt x="41" y="230"/>
                  <a:pt x="42" y="230"/>
                  <a:pt x="41" y="231"/>
                </a:cubicBezTo>
                <a:cubicBezTo>
                  <a:pt x="41" y="231"/>
                  <a:pt x="41" y="231"/>
                  <a:pt x="41" y="231"/>
                </a:cubicBezTo>
                <a:cubicBezTo>
                  <a:pt x="42" y="231"/>
                  <a:pt x="43" y="228"/>
                  <a:pt x="44" y="227"/>
                </a:cubicBezTo>
                <a:close/>
                <a:moveTo>
                  <a:pt x="46" y="221"/>
                </a:moveTo>
                <a:cubicBezTo>
                  <a:pt x="46" y="222"/>
                  <a:pt x="46" y="222"/>
                  <a:pt x="47" y="220"/>
                </a:cubicBezTo>
                <a:cubicBezTo>
                  <a:pt x="47" y="220"/>
                  <a:pt x="47" y="220"/>
                  <a:pt x="47" y="220"/>
                </a:cubicBezTo>
                <a:cubicBezTo>
                  <a:pt x="48" y="218"/>
                  <a:pt x="51" y="216"/>
                  <a:pt x="51" y="214"/>
                </a:cubicBezTo>
                <a:cubicBezTo>
                  <a:pt x="49" y="216"/>
                  <a:pt x="48" y="217"/>
                  <a:pt x="47" y="218"/>
                </a:cubicBezTo>
                <a:cubicBezTo>
                  <a:pt x="46" y="219"/>
                  <a:pt x="45" y="220"/>
                  <a:pt x="45" y="222"/>
                </a:cubicBezTo>
                <a:cubicBezTo>
                  <a:pt x="45" y="222"/>
                  <a:pt x="45" y="221"/>
                  <a:pt x="44" y="221"/>
                </a:cubicBezTo>
                <a:cubicBezTo>
                  <a:pt x="44" y="222"/>
                  <a:pt x="43" y="223"/>
                  <a:pt x="43" y="223"/>
                </a:cubicBezTo>
                <a:cubicBezTo>
                  <a:pt x="43" y="224"/>
                  <a:pt x="42" y="225"/>
                  <a:pt x="43" y="225"/>
                </a:cubicBezTo>
                <a:cubicBezTo>
                  <a:pt x="42" y="226"/>
                  <a:pt x="42" y="226"/>
                  <a:pt x="41" y="227"/>
                </a:cubicBezTo>
                <a:cubicBezTo>
                  <a:pt x="43" y="227"/>
                  <a:pt x="45" y="222"/>
                  <a:pt x="46" y="221"/>
                </a:cubicBezTo>
                <a:close/>
                <a:moveTo>
                  <a:pt x="46" y="222"/>
                </a:moveTo>
                <a:cubicBezTo>
                  <a:pt x="46" y="223"/>
                  <a:pt x="48" y="221"/>
                  <a:pt x="48" y="220"/>
                </a:cubicBezTo>
                <a:cubicBezTo>
                  <a:pt x="47" y="221"/>
                  <a:pt x="47" y="221"/>
                  <a:pt x="46" y="222"/>
                </a:cubicBezTo>
                <a:close/>
                <a:moveTo>
                  <a:pt x="47" y="222"/>
                </a:moveTo>
                <a:cubicBezTo>
                  <a:pt x="47" y="224"/>
                  <a:pt x="45" y="225"/>
                  <a:pt x="44" y="226"/>
                </a:cubicBezTo>
                <a:cubicBezTo>
                  <a:pt x="45" y="226"/>
                  <a:pt x="45" y="226"/>
                  <a:pt x="45" y="226"/>
                </a:cubicBezTo>
                <a:cubicBezTo>
                  <a:pt x="46" y="224"/>
                  <a:pt x="47" y="224"/>
                  <a:pt x="47" y="222"/>
                </a:cubicBezTo>
                <a:close/>
                <a:moveTo>
                  <a:pt x="49" y="221"/>
                </a:moveTo>
                <a:cubicBezTo>
                  <a:pt x="49" y="220"/>
                  <a:pt x="47" y="222"/>
                  <a:pt x="47" y="223"/>
                </a:cubicBezTo>
                <a:cubicBezTo>
                  <a:pt x="48" y="223"/>
                  <a:pt x="48" y="222"/>
                  <a:pt x="49" y="221"/>
                </a:cubicBezTo>
                <a:close/>
                <a:moveTo>
                  <a:pt x="45" y="233"/>
                </a:moveTo>
                <a:cubicBezTo>
                  <a:pt x="44" y="234"/>
                  <a:pt x="44" y="235"/>
                  <a:pt x="44" y="236"/>
                </a:cubicBezTo>
                <a:cubicBezTo>
                  <a:pt x="45" y="235"/>
                  <a:pt x="45" y="234"/>
                  <a:pt x="45" y="233"/>
                </a:cubicBezTo>
                <a:close/>
                <a:moveTo>
                  <a:pt x="47" y="229"/>
                </a:moveTo>
                <a:cubicBezTo>
                  <a:pt x="46" y="229"/>
                  <a:pt x="47" y="230"/>
                  <a:pt x="46" y="231"/>
                </a:cubicBezTo>
                <a:cubicBezTo>
                  <a:pt x="46" y="231"/>
                  <a:pt x="47" y="230"/>
                  <a:pt x="46" y="231"/>
                </a:cubicBezTo>
                <a:cubicBezTo>
                  <a:pt x="46" y="232"/>
                  <a:pt x="46" y="232"/>
                  <a:pt x="46" y="232"/>
                </a:cubicBezTo>
                <a:cubicBezTo>
                  <a:pt x="47" y="232"/>
                  <a:pt x="47" y="232"/>
                  <a:pt x="47" y="232"/>
                </a:cubicBezTo>
                <a:cubicBezTo>
                  <a:pt x="47" y="230"/>
                  <a:pt x="47" y="230"/>
                  <a:pt x="47" y="229"/>
                </a:cubicBezTo>
                <a:close/>
                <a:moveTo>
                  <a:pt x="51" y="223"/>
                </a:moveTo>
                <a:cubicBezTo>
                  <a:pt x="50" y="223"/>
                  <a:pt x="50" y="223"/>
                  <a:pt x="50" y="222"/>
                </a:cubicBezTo>
                <a:cubicBezTo>
                  <a:pt x="50" y="224"/>
                  <a:pt x="49" y="225"/>
                  <a:pt x="48" y="226"/>
                </a:cubicBezTo>
                <a:cubicBezTo>
                  <a:pt x="49" y="226"/>
                  <a:pt x="50" y="225"/>
                  <a:pt x="50" y="224"/>
                </a:cubicBezTo>
                <a:lnTo>
                  <a:pt x="51" y="223"/>
                </a:lnTo>
                <a:close/>
                <a:moveTo>
                  <a:pt x="51" y="216"/>
                </a:moveTo>
                <a:cubicBezTo>
                  <a:pt x="51" y="216"/>
                  <a:pt x="51" y="216"/>
                  <a:pt x="50" y="216"/>
                </a:cubicBezTo>
                <a:cubicBezTo>
                  <a:pt x="50" y="218"/>
                  <a:pt x="50" y="218"/>
                  <a:pt x="50" y="218"/>
                </a:cubicBezTo>
                <a:cubicBezTo>
                  <a:pt x="51" y="217"/>
                  <a:pt x="51" y="217"/>
                  <a:pt x="51" y="216"/>
                </a:cubicBezTo>
                <a:close/>
                <a:moveTo>
                  <a:pt x="52" y="214"/>
                </a:moveTo>
                <a:cubicBezTo>
                  <a:pt x="53" y="212"/>
                  <a:pt x="53" y="212"/>
                  <a:pt x="53" y="212"/>
                </a:cubicBezTo>
                <a:cubicBezTo>
                  <a:pt x="52" y="213"/>
                  <a:pt x="53" y="211"/>
                  <a:pt x="52" y="213"/>
                </a:cubicBezTo>
                <a:cubicBezTo>
                  <a:pt x="51" y="214"/>
                  <a:pt x="53" y="212"/>
                  <a:pt x="53" y="213"/>
                </a:cubicBezTo>
                <a:cubicBezTo>
                  <a:pt x="52" y="214"/>
                  <a:pt x="51" y="214"/>
                  <a:pt x="51" y="215"/>
                </a:cubicBezTo>
                <a:cubicBezTo>
                  <a:pt x="51" y="216"/>
                  <a:pt x="52" y="214"/>
                  <a:pt x="52" y="214"/>
                </a:cubicBezTo>
                <a:close/>
                <a:moveTo>
                  <a:pt x="53" y="215"/>
                </a:moveTo>
                <a:cubicBezTo>
                  <a:pt x="52" y="216"/>
                  <a:pt x="53" y="214"/>
                  <a:pt x="52" y="215"/>
                </a:cubicBezTo>
                <a:cubicBezTo>
                  <a:pt x="52" y="216"/>
                  <a:pt x="51" y="217"/>
                  <a:pt x="51" y="217"/>
                </a:cubicBezTo>
                <a:cubicBezTo>
                  <a:pt x="52" y="217"/>
                  <a:pt x="53" y="216"/>
                  <a:pt x="53" y="215"/>
                </a:cubicBezTo>
                <a:close/>
                <a:moveTo>
                  <a:pt x="55" y="219"/>
                </a:moveTo>
                <a:cubicBezTo>
                  <a:pt x="55" y="217"/>
                  <a:pt x="52" y="220"/>
                  <a:pt x="53" y="221"/>
                </a:cubicBezTo>
                <a:cubicBezTo>
                  <a:pt x="54" y="220"/>
                  <a:pt x="54" y="219"/>
                  <a:pt x="55" y="219"/>
                </a:cubicBezTo>
                <a:close/>
                <a:moveTo>
                  <a:pt x="58" y="208"/>
                </a:moveTo>
                <a:cubicBezTo>
                  <a:pt x="57" y="209"/>
                  <a:pt x="56" y="211"/>
                  <a:pt x="54" y="212"/>
                </a:cubicBezTo>
                <a:cubicBezTo>
                  <a:pt x="54" y="213"/>
                  <a:pt x="55" y="212"/>
                  <a:pt x="55" y="213"/>
                </a:cubicBezTo>
                <a:cubicBezTo>
                  <a:pt x="56" y="212"/>
                  <a:pt x="57" y="210"/>
                  <a:pt x="58" y="208"/>
                </a:cubicBezTo>
                <a:close/>
                <a:moveTo>
                  <a:pt x="57" y="214"/>
                </a:moveTo>
                <a:cubicBezTo>
                  <a:pt x="56" y="216"/>
                  <a:pt x="57" y="215"/>
                  <a:pt x="56" y="217"/>
                </a:cubicBezTo>
                <a:cubicBezTo>
                  <a:pt x="57" y="215"/>
                  <a:pt x="57" y="215"/>
                  <a:pt x="57" y="214"/>
                </a:cubicBezTo>
                <a:close/>
                <a:moveTo>
                  <a:pt x="59" y="215"/>
                </a:moveTo>
                <a:cubicBezTo>
                  <a:pt x="58" y="215"/>
                  <a:pt x="59" y="215"/>
                  <a:pt x="59" y="214"/>
                </a:cubicBezTo>
                <a:cubicBezTo>
                  <a:pt x="58" y="215"/>
                  <a:pt x="58" y="215"/>
                  <a:pt x="58" y="215"/>
                </a:cubicBezTo>
                <a:cubicBezTo>
                  <a:pt x="58" y="216"/>
                  <a:pt x="58" y="215"/>
                  <a:pt x="58" y="216"/>
                </a:cubicBezTo>
                <a:cubicBezTo>
                  <a:pt x="58" y="217"/>
                  <a:pt x="58" y="216"/>
                  <a:pt x="57" y="217"/>
                </a:cubicBezTo>
                <a:cubicBezTo>
                  <a:pt x="57" y="217"/>
                  <a:pt x="56" y="219"/>
                  <a:pt x="57" y="218"/>
                </a:cubicBezTo>
                <a:cubicBezTo>
                  <a:pt x="58" y="217"/>
                  <a:pt x="57" y="218"/>
                  <a:pt x="58" y="217"/>
                </a:cubicBezTo>
                <a:cubicBezTo>
                  <a:pt x="58" y="216"/>
                  <a:pt x="58" y="217"/>
                  <a:pt x="58" y="217"/>
                </a:cubicBezTo>
                <a:cubicBezTo>
                  <a:pt x="58" y="217"/>
                  <a:pt x="59" y="216"/>
                  <a:pt x="59" y="215"/>
                </a:cubicBezTo>
                <a:close/>
                <a:moveTo>
                  <a:pt x="61" y="201"/>
                </a:moveTo>
                <a:cubicBezTo>
                  <a:pt x="62" y="199"/>
                  <a:pt x="61" y="200"/>
                  <a:pt x="61" y="200"/>
                </a:cubicBezTo>
                <a:cubicBezTo>
                  <a:pt x="60" y="200"/>
                  <a:pt x="59" y="202"/>
                  <a:pt x="58" y="202"/>
                </a:cubicBezTo>
                <a:cubicBezTo>
                  <a:pt x="58" y="201"/>
                  <a:pt x="59" y="201"/>
                  <a:pt x="59" y="200"/>
                </a:cubicBezTo>
                <a:cubicBezTo>
                  <a:pt x="59" y="200"/>
                  <a:pt x="58" y="202"/>
                  <a:pt x="59" y="200"/>
                </a:cubicBezTo>
                <a:cubicBezTo>
                  <a:pt x="58" y="201"/>
                  <a:pt x="57" y="202"/>
                  <a:pt x="56" y="203"/>
                </a:cubicBezTo>
                <a:cubicBezTo>
                  <a:pt x="56" y="203"/>
                  <a:pt x="57" y="202"/>
                  <a:pt x="57" y="202"/>
                </a:cubicBezTo>
                <a:cubicBezTo>
                  <a:pt x="56" y="202"/>
                  <a:pt x="56" y="203"/>
                  <a:pt x="55" y="203"/>
                </a:cubicBezTo>
                <a:cubicBezTo>
                  <a:pt x="56" y="203"/>
                  <a:pt x="55" y="204"/>
                  <a:pt x="54" y="205"/>
                </a:cubicBezTo>
                <a:cubicBezTo>
                  <a:pt x="55" y="205"/>
                  <a:pt x="55" y="205"/>
                  <a:pt x="55" y="205"/>
                </a:cubicBezTo>
                <a:cubicBezTo>
                  <a:pt x="55" y="205"/>
                  <a:pt x="55" y="205"/>
                  <a:pt x="54" y="206"/>
                </a:cubicBezTo>
                <a:cubicBezTo>
                  <a:pt x="54" y="206"/>
                  <a:pt x="54" y="205"/>
                  <a:pt x="54" y="206"/>
                </a:cubicBezTo>
                <a:cubicBezTo>
                  <a:pt x="54" y="208"/>
                  <a:pt x="53" y="209"/>
                  <a:pt x="55" y="207"/>
                </a:cubicBezTo>
                <a:cubicBezTo>
                  <a:pt x="55" y="207"/>
                  <a:pt x="54" y="208"/>
                  <a:pt x="55" y="207"/>
                </a:cubicBezTo>
                <a:cubicBezTo>
                  <a:pt x="56" y="206"/>
                  <a:pt x="56" y="205"/>
                  <a:pt x="57" y="205"/>
                </a:cubicBezTo>
                <a:cubicBezTo>
                  <a:pt x="58" y="204"/>
                  <a:pt x="59" y="203"/>
                  <a:pt x="59" y="202"/>
                </a:cubicBezTo>
                <a:cubicBezTo>
                  <a:pt x="60" y="202"/>
                  <a:pt x="61" y="200"/>
                  <a:pt x="61" y="201"/>
                </a:cubicBezTo>
                <a:close/>
                <a:moveTo>
                  <a:pt x="63" y="206"/>
                </a:moveTo>
                <a:cubicBezTo>
                  <a:pt x="63" y="206"/>
                  <a:pt x="62" y="206"/>
                  <a:pt x="62" y="206"/>
                </a:cubicBezTo>
                <a:cubicBezTo>
                  <a:pt x="61" y="208"/>
                  <a:pt x="61" y="208"/>
                  <a:pt x="61" y="208"/>
                </a:cubicBezTo>
                <a:cubicBezTo>
                  <a:pt x="62" y="207"/>
                  <a:pt x="62" y="206"/>
                  <a:pt x="63" y="206"/>
                </a:cubicBezTo>
                <a:close/>
                <a:moveTo>
                  <a:pt x="65" y="211"/>
                </a:moveTo>
                <a:cubicBezTo>
                  <a:pt x="64" y="212"/>
                  <a:pt x="63" y="213"/>
                  <a:pt x="62" y="215"/>
                </a:cubicBezTo>
                <a:cubicBezTo>
                  <a:pt x="63" y="214"/>
                  <a:pt x="64" y="213"/>
                  <a:pt x="65" y="211"/>
                </a:cubicBezTo>
                <a:close/>
                <a:moveTo>
                  <a:pt x="67" y="201"/>
                </a:moveTo>
                <a:cubicBezTo>
                  <a:pt x="66" y="202"/>
                  <a:pt x="65" y="202"/>
                  <a:pt x="65" y="204"/>
                </a:cubicBezTo>
                <a:cubicBezTo>
                  <a:pt x="66" y="203"/>
                  <a:pt x="66" y="202"/>
                  <a:pt x="67" y="201"/>
                </a:cubicBezTo>
                <a:close/>
                <a:moveTo>
                  <a:pt x="73" y="189"/>
                </a:moveTo>
                <a:cubicBezTo>
                  <a:pt x="72" y="189"/>
                  <a:pt x="71" y="192"/>
                  <a:pt x="71" y="190"/>
                </a:cubicBezTo>
                <a:cubicBezTo>
                  <a:pt x="70" y="191"/>
                  <a:pt x="69" y="193"/>
                  <a:pt x="69" y="193"/>
                </a:cubicBezTo>
                <a:cubicBezTo>
                  <a:pt x="68" y="194"/>
                  <a:pt x="67" y="195"/>
                  <a:pt x="68" y="195"/>
                </a:cubicBezTo>
                <a:cubicBezTo>
                  <a:pt x="70" y="193"/>
                  <a:pt x="69" y="195"/>
                  <a:pt x="68" y="197"/>
                </a:cubicBezTo>
                <a:cubicBezTo>
                  <a:pt x="71" y="195"/>
                  <a:pt x="69" y="195"/>
                  <a:pt x="70" y="192"/>
                </a:cubicBezTo>
                <a:cubicBezTo>
                  <a:pt x="71" y="191"/>
                  <a:pt x="72" y="190"/>
                  <a:pt x="73" y="189"/>
                </a:cubicBezTo>
                <a:close/>
                <a:moveTo>
                  <a:pt x="73" y="191"/>
                </a:moveTo>
                <a:cubicBezTo>
                  <a:pt x="71" y="192"/>
                  <a:pt x="70" y="195"/>
                  <a:pt x="71" y="195"/>
                </a:cubicBezTo>
                <a:cubicBezTo>
                  <a:pt x="71" y="194"/>
                  <a:pt x="71" y="194"/>
                  <a:pt x="72" y="194"/>
                </a:cubicBezTo>
                <a:lnTo>
                  <a:pt x="73" y="191"/>
                </a:lnTo>
                <a:close/>
                <a:moveTo>
                  <a:pt x="75" y="194"/>
                </a:moveTo>
                <a:cubicBezTo>
                  <a:pt x="75" y="194"/>
                  <a:pt x="73" y="196"/>
                  <a:pt x="72" y="197"/>
                </a:cubicBezTo>
                <a:cubicBezTo>
                  <a:pt x="73" y="196"/>
                  <a:pt x="74" y="195"/>
                  <a:pt x="75" y="194"/>
                </a:cubicBezTo>
                <a:close/>
                <a:moveTo>
                  <a:pt x="76" y="198"/>
                </a:moveTo>
                <a:cubicBezTo>
                  <a:pt x="76" y="198"/>
                  <a:pt x="75" y="198"/>
                  <a:pt x="75" y="198"/>
                </a:cubicBezTo>
                <a:cubicBezTo>
                  <a:pt x="74" y="200"/>
                  <a:pt x="73" y="200"/>
                  <a:pt x="73" y="201"/>
                </a:cubicBezTo>
                <a:cubicBezTo>
                  <a:pt x="74" y="201"/>
                  <a:pt x="75" y="199"/>
                  <a:pt x="76" y="198"/>
                </a:cubicBezTo>
                <a:close/>
                <a:moveTo>
                  <a:pt x="90" y="167"/>
                </a:moveTo>
                <a:cubicBezTo>
                  <a:pt x="88" y="168"/>
                  <a:pt x="88" y="170"/>
                  <a:pt x="86" y="171"/>
                </a:cubicBezTo>
                <a:cubicBezTo>
                  <a:pt x="86" y="172"/>
                  <a:pt x="90" y="168"/>
                  <a:pt x="90" y="167"/>
                </a:cubicBezTo>
                <a:close/>
                <a:moveTo>
                  <a:pt x="91" y="180"/>
                </a:moveTo>
                <a:cubicBezTo>
                  <a:pt x="90" y="181"/>
                  <a:pt x="90" y="181"/>
                  <a:pt x="89" y="182"/>
                </a:cubicBezTo>
                <a:cubicBezTo>
                  <a:pt x="90" y="182"/>
                  <a:pt x="92" y="179"/>
                  <a:pt x="91" y="180"/>
                </a:cubicBezTo>
                <a:close/>
                <a:moveTo>
                  <a:pt x="95" y="161"/>
                </a:moveTo>
                <a:cubicBezTo>
                  <a:pt x="94" y="162"/>
                  <a:pt x="94" y="163"/>
                  <a:pt x="93" y="163"/>
                </a:cubicBezTo>
                <a:cubicBezTo>
                  <a:pt x="92" y="165"/>
                  <a:pt x="92" y="164"/>
                  <a:pt x="92" y="166"/>
                </a:cubicBezTo>
                <a:cubicBezTo>
                  <a:pt x="92" y="165"/>
                  <a:pt x="93" y="165"/>
                  <a:pt x="93" y="164"/>
                </a:cubicBezTo>
                <a:cubicBezTo>
                  <a:pt x="94" y="163"/>
                  <a:pt x="95" y="163"/>
                  <a:pt x="95" y="161"/>
                </a:cubicBezTo>
                <a:close/>
                <a:moveTo>
                  <a:pt x="103" y="153"/>
                </a:moveTo>
                <a:cubicBezTo>
                  <a:pt x="103" y="154"/>
                  <a:pt x="102" y="154"/>
                  <a:pt x="101" y="156"/>
                </a:cubicBezTo>
                <a:cubicBezTo>
                  <a:pt x="102" y="155"/>
                  <a:pt x="103" y="154"/>
                  <a:pt x="103" y="153"/>
                </a:cubicBezTo>
                <a:close/>
                <a:moveTo>
                  <a:pt x="105" y="165"/>
                </a:moveTo>
                <a:cubicBezTo>
                  <a:pt x="104" y="165"/>
                  <a:pt x="103" y="165"/>
                  <a:pt x="103" y="166"/>
                </a:cubicBezTo>
                <a:cubicBezTo>
                  <a:pt x="104" y="166"/>
                  <a:pt x="104" y="165"/>
                  <a:pt x="105" y="165"/>
                </a:cubicBezTo>
                <a:close/>
                <a:moveTo>
                  <a:pt x="111" y="146"/>
                </a:moveTo>
                <a:cubicBezTo>
                  <a:pt x="112" y="145"/>
                  <a:pt x="112" y="144"/>
                  <a:pt x="113" y="144"/>
                </a:cubicBezTo>
                <a:cubicBezTo>
                  <a:pt x="113" y="143"/>
                  <a:pt x="111" y="145"/>
                  <a:pt x="111" y="146"/>
                </a:cubicBezTo>
                <a:close/>
                <a:moveTo>
                  <a:pt x="110" y="147"/>
                </a:moveTo>
                <a:cubicBezTo>
                  <a:pt x="111" y="146"/>
                  <a:pt x="111" y="145"/>
                  <a:pt x="110" y="146"/>
                </a:cubicBezTo>
                <a:cubicBezTo>
                  <a:pt x="109" y="147"/>
                  <a:pt x="110" y="146"/>
                  <a:pt x="110" y="147"/>
                </a:cubicBezTo>
                <a:close/>
                <a:moveTo>
                  <a:pt x="113" y="158"/>
                </a:moveTo>
                <a:cubicBezTo>
                  <a:pt x="112" y="157"/>
                  <a:pt x="110" y="160"/>
                  <a:pt x="109" y="161"/>
                </a:cubicBezTo>
                <a:cubicBezTo>
                  <a:pt x="109" y="161"/>
                  <a:pt x="110" y="160"/>
                  <a:pt x="110" y="161"/>
                </a:cubicBezTo>
                <a:cubicBezTo>
                  <a:pt x="111" y="160"/>
                  <a:pt x="111" y="158"/>
                  <a:pt x="113" y="158"/>
                </a:cubicBezTo>
                <a:close/>
                <a:moveTo>
                  <a:pt x="113" y="149"/>
                </a:moveTo>
                <a:cubicBezTo>
                  <a:pt x="112" y="149"/>
                  <a:pt x="112" y="150"/>
                  <a:pt x="111" y="151"/>
                </a:cubicBezTo>
                <a:cubicBezTo>
                  <a:pt x="112" y="150"/>
                  <a:pt x="113" y="150"/>
                  <a:pt x="113" y="149"/>
                </a:cubicBezTo>
                <a:close/>
                <a:moveTo>
                  <a:pt x="115" y="144"/>
                </a:moveTo>
                <a:cubicBezTo>
                  <a:pt x="113" y="145"/>
                  <a:pt x="112" y="147"/>
                  <a:pt x="111" y="148"/>
                </a:cubicBezTo>
                <a:cubicBezTo>
                  <a:pt x="110" y="149"/>
                  <a:pt x="110" y="149"/>
                  <a:pt x="110" y="150"/>
                </a:cubicBezTo>
                <a:cubicBezTo>
                  <a:pt x="111" y="149"/>
                  <a:pt x="111" y="149"/>
                  <a:pt x="111" y="149"/>
                </a:cubicBezTo>
                <a:cubicBezTo>
                  <a:pt x="113" y="147"/>
                  <a:pt x="114" y="146"/>
                  <a:pt x="115" y="144"/>
                </a:cubicBezTo>
                <a:close/>
                <a:moveTo>
                  <a:pt x="121" y="139"/>
                </a:moveTo>
                <a:cubicBezTo>
                  <a:pt x="120" y="140"/>
                  <a:pt x="119" y="141"/>
                  <a:pt x="118" y="141"/>
                </a:cubicBezTo>
                <a:cubicBezTo>
                  <a:pt x="118" y="142"/>
                  <a:pt x="117" y="142"/>
                  <a:pt x="117" y="143"/>
                </a:cubicBezTo>
                <a:cubicBezTo>
                  <a:pt x="117" y="143"/>
                  <a:pt x="117" y="143"/>
                  <a:pt x="118" y="143"/>
                </a:cubicBezTo>
                <a:cubicBezTo>
                  <a:pt x="118" y="142"/>
                  <a:pt x="119" y="141"/>
                  <a:pt x="120" y="141"/>
                </a:cubicBezTo>
                <a:cubicBezTo>
                  <a:pt x="120" y="140"/>
                  <a:pt x="120" y="141"/>
                  <a:pt x="121" y="139"/>
                </a:cubicBezTo>
                <a:close/>
                <a:moveTo>
                  <a:pt x="125" y="134"/>
                </a:moveTo>
                <a:cubicBezTo>
                  <a:pt x="124" y="134"/>
                  <a:pt x="124" y="135"/>
                  <a:pt x="123" y="135"/>
                </a:cubicBezTo>
                <a:cubicBezTo>
                  <a:pt x="122" y="136"/>
                  <a:pt x="124" y="135"/>
                  <a:pt x="125" y="134"/>
                </a:cubicBezTo>
                <a:close/>
                <a:moveTo>
                  <a:pt x="128" y="131"/>
                </a:moveTo>
                <a:cubicBezTo>
                  <a:pt x="127" y="131"/>
                  <a:pt x="127" y="132"/>
                  <a:pt x="126" y="133"/>
                </a:cubicBezTo>
                <a:cubicBezTo>
                  <a:pt x="127" y="133"/>
                  <a:pt x="127" y="131"/>
                  <a:pt x="128" y="131"/>
                </a:cubicBezTo>
                <a:close/>
                <a:moveTo>
                  <a:pt x="132" y="127"/>
                </a:moveTo>
                <a:cubicBezTo>
                  <a:pt x="132" y="127"/>
                  <a:pt x="132" y="128"/>
                  <a:pt x="133" y="127"/>
                </a:cubicBezTo>
                <a:cubicBezTo>
                  <a:pt x="133" y="126"/>
                  <a:pt x="133" y="126"/>
                  <a:pt x="134" y="124"/>
                </a:cubicBezTo>
                <a:cubicBezTo>
                  <a:pt x="135" y="124"/>
                  <a:pt x="134" y="125"/>
                  <a:pt x="136" y="124"/>
                </a:cubicBezTo>
                <a:cubicBezTo>
                  <a:pt x="136" y="124"/>
                  <a:pt x="136" y="124"/>
                  <a:pt x="136" y="123"/>
                </a:cubicBezTo>
                <a:cubicBezTo>
                  <a:pt x="135" y="124"/>
                  <a:pt x="134" y="124"/>
                  <a:pt x="132" y="126"/>
                </a:cubicBezTo>
                <a:cubicBezTo>
                  <a:pt x="132" y="126"/>
                  <a:pt x="133" y="125"/>
                  <a:pt x="133" y="125"/>
                </a:cubicBezTo>
                <a:cubicBezTo>
                  <a:pt x="133" y="126"/>
                  <a:pt x="132" y="127"/>
                  <a:pt x="132" y="127"/>
                </a:cubicBezTo>
                <a:close/>
                <a:moveTo>
                  <a:pt x="130" y="130"/>
                </a:moveTo>
                <a:cubicBezTo>
                  <a:pt x="131" y="129"/>
                  <a:pt x="131" y="129"/>
                  <a:pt x="132" y="128"/>
                </a:cubicBezTo>
                <a:cubicBezTo>
                  <a:pt x="131" y="128"/>
                  <a:pt x="130" y="129"/>
                  <a:pt x="130" y="130"/>
                </a:cubicBezTo>
                <a:close/>
                <a:moveTo>
                  <a:pt x="134" y="128"/>
                </a:moveTo>
                <a:cubicBezTo>
                  <a:pt x="134" y="128"/>
                  <a:pt x="134" y="128"/>
                  <a:pt x="135" y="128"/>
                </a:cubicBezTo>
                <a:cubicBezTo>
                  <a:pt x="135" y="127"/>
                  <a:pt x="136" y="127"/>
                  <a:pt x="137" y="126"/>
                </a:cubicBezTo>
                <a:cubicBezTo>
                  <a:pt x="135" y="126"/>
                  <a:pt x="135" y="127"/>
                  <a:pt x="134" y="128"/>
                </a:cubicBezTo>
                <a:cubicBezTo>
                  <a:pt x="133" y="128"/>
                  <a:pt x="132" y="130"/>
                  <a:pt x="131" y="130"/>
                </a:cubicBezTo>
                <a:cubicBezTo>
                  <a:pt x="131" y="131"/>
                  <a:pt x="133" y="129"/>
                  <a:pt x="134" y="128"/>
                </a:cubicBezTo>
                <a:close/>
                <a:moveTo>
                  <a:pt x="137" y="135"/>
                </a:moveTo>
                <a:cubicBezTo>
                  <a:pt x="135" y="136"/>
                  <a:pt x="134" y="137"/>
                  <a:pt x="133" y="138"/>
                </a:cubicBezTo>
                <a:cubicBezTo>
                  <a:pt x="134" y="137"/>
                  <a:pt x="136" y="136"/>
                  <a:pt x="137" y="135"/>
                </a:cubicBezTo>
                <a:close/>
                <a:moveTo>
                  <a:pt x="139" y="122"/>
                </a:moveTo>
                <a:cubicBezTo>
                  <a:pt x="137" y="123"/>
                  <a:pt x="134" y="126"/>
                  <a:pt x="134" y="127"/>
                </a:cubicBezTo>
                <a:cubicBezTo>
                  <a:pt x="136" y="125"/>
                  <a:pt x="137" y="124"/>
                  <a:pt x="139" y="122"/>
                </a:cubicBezTo>
                <a:close/>
                <a:moveTo>
                  <a:pt x="139" y="120"/>
                </a:moveTo>
                <a:cubicBezTo>
                  <a:pt x="141" y="119"/>
                  <a:pt x="141" y="120"/>
                  <a:pt x="142" y="119"/>
                </a:cubicBezTo>
                <a:cubicBezTo>
                  <a:pt x="141" y="118"/>
                  <a:pt x="140" y="119"/>
                  <a:pt x="139" y="120"/>
                </a:cubicBezTo>
                <a:close/>
                <a:moveTo>
                  <a:pt x="141" y="120"/>
                </a:moveTo>
                <a:cubicBezTo>
                  <a:pt x="140" y="120"/>
                  <a:pt x="140" y="121"/>
                  <a:pt x="139" y="122"/>
                </a:cubicBezTo>
                <a:cubicBezTo>
                  <a:pt x="139" y="122"/>
                  <a:pt x="140" y="122"/>
                  <a:pt x="140" y="121"/>
                </a:cubicBezTo>
                <a:lnTo>
                  <a:pt x="141" y="120"/>
                </a:lnTo>
                <a:close/>
                <a:moveTo>
                  <a:pt x="145" y="120"/>
                </a:moveTo>
                <a:cubicBezTo>
                  <a:pt x="145" y="119"/>
                  <a:pt x="143" y="119"/>
                  <a:pt x="142" y="121"/>
                </a:cubicBezTo>
                <a:cubicBezTo>
                  <a:pt x="144" y="120"/>
                  <a:pt x="144" y="120"/>
                  <a:pt x="145" y="120"/>
                </a:cubicBezTo>
                <a:close/>
                <a:moveTo>
                  <a:pt x="152" y="123"/>
                </a:moveTo>
                <a:cubicBezTo>
                  <a:pt x="150" y="123"/>
                  <a:pt x="150" y="125"/>
                  <a:pt x="149" y="126"/>
                </a:cubicBezTo>
                <a:cubicBezTo>
                  <a:pt x="148" y="126"/>
                  <a:pt x="149" y="126"/>
                  <a:pt x="149" y="126"/>
                </a:cubicBezTo>
                <a:cubicBezTo>
                  <a:pt x="150" y="125"/>
                  <a:pt x="151" y="124"/>
                  <a:pt x="152" y="123"/>
                </a:cubicBezTo>
                <a:close/>
                <a:moveTo>
                  <a:pt x="168" y="95"/>
                </a:moveTo>
                <a:cubicBezTo>
                  <a:pt x="168" y="95"/>
                  <a:pt x="167" y="96"/>
                  <a:pt x="166" y="97"/>
                </a:cubicBezTo>
                <a:cubicBezTo>
                  <a:pt x="167" y="96"/>
                  <a:pt x="167" y="96"/>
                  <a:pt x="167" y="96"/>
                </a:cubicBezTo>
                <a:lnTo>
                  <a:pt x="168" y="95"/>
                </a:lnTo>
                <a:close/>
                <a:moveTo>
                  <a:pt x="167" y="97"/>
                </a:moveTo>
                <a:cubicBezTo>
                  <a:pt x="167" y="97"/>
                  <a:pt x="167" y="98"/>
                  <a:pt x="167" y="99"/>
                </a:cubicBezTo>
                <a:cubicBezTo>
                  <a:pt x="167" y="98"/>
                  <a:pt x="168" y="98"/>
                  <a:pt x="168" y="97"/>
                </a:cubicBezTo>
                <a:cubicBezTo>
                  <a:pt x="168" y="97"/>
                  <a:pt x="167" y="97"/>
                  <a:pt x="167" y="97"/>
                </a:cubicBezTo>
                <a:close/>
                <a:moveTo>
                  <a:pt x="168" y="90"/>
                </a:moveTo>
                <a:cubicBezTo>
                  <a:pt x="167" y="91"/>
                  <a:pt x="167" y="91"/>
                  <a:pt x="166" y="92"/>
                </a:cubicBezTo>
                <a:cubicBezTo>
                  <a:pt x="167" y="92"/>
                  <a:pt x="168" y="91"/>
                  <a:pt x="168" y="90"/>
                </a:cubicBezTo>
                <a:close/>
                <a:moveTo>
                  <a:pt x="170" y="97"/>
                </a:moveTo>
                <a:cubicBezTo>
                  <a:pt x="169" y="97"/>
                  <a:pt x="167" y="99"/>
                  <a:pt x="166" y="99"/>
                </a:cubicBezTo>
                <a:cubicBezTo>
                  <a:pt x="166" y="101"/>
                  <a:pt x="169" y="98"/>
                  <a:pt x="170" y="97"/>
                </a:cubicBezTo>
                <a:close/>
                <a:moveTo>
                  <a:pt x="169" y="96"/>
                </a:moveTo>
                <a:cubicBezTo>
                  <a:pt x="168" y="97"/>
                  <a:pt x="168" y="97"/>
                  <a:pt x="168" y="97"/>
                </a:cubicBezTo>
                <a:cubicBezTo>
                  <a:pt x="170" y="97"/>
                  <a:pt x="170" y="95"/>
                  <a:pt x="169" y="96"/>
                </a:cubicBezTo>
                <a:close/>
                <a:moveTo>
                  <a:pt x="192" y="71"/>
                </a:moveTo>
                <a:cubicBezTo>
                  <a:pt x="192" y="72"/>
                  <a:pt x="194" y="70"/>
                  <a:pt x="195" y="70"/>
                </a:cubicBezTo>
                <a:cubicBezTo>
                  <a:pt x="195" y="69"/>
                  <a:pt x="195" y="69"/>
                  <a:pt x="194" y="70"/>
                </a:cubicBezTo>
                <a:cubicBezTo>
                  <a:pt x="194" y="69"/>
                  <a:pt x="195" y="69"/>
                  <a:pt x="196" y="68"/>
                </a:cubicBezTo>
                <a:cubicBezTo>
                  <a:pt x="194" y="69"/>
                  <a:pt x="193" y="70"/>
                  <a:pt x="192" y="71"/>
                </a:cubicBezTo>
                <a:close/>
                <a:moveTo>
                  <a:pt x="188" y="74"/>
                </a:moveTo>
                <a:cubicBezTo>
                  <a:pt x="189" y="74"/>
                  <a:pt x="189" y="73"/>
                  <a:pt x="190" y="73"/>
                </a:cubicBezTo>
                <a:cubicBezTo>
                  <a:pt x="190" y="72"/>
                  <a:pt x="192" y="71"/>
                  <a:pt x="190" y="71"/>
                </a:cubicBezTo>
                <a:cubicBezTo>
                  <a:pt x="190" y="72"/>
                  <a:pt x="189" y="73"/>
                  <a:pt x="187" y="74"/>
                </a:cubicBezTo>
                <a:cubicBezTo>
                  <a:pt x="187" y="74"/>
                  <a:pt x="187" y="74"/>
                  <a:pt x="188" y="74"/>
                </a:cubicBezTo>
                <a:close/>
                <a:moveTo>
                  <a:pt x="185" y="84"/>
                </a:moveTo>
                <a:cubicBezTo>
                  <a:pt x="185" y="84"/>
                  <a:pt x="187" y="82"/>
                  <a:pt x="188" y="82"/>
                </a:cubicBezTo>
                <a:cubicBezTo>
                  <a:pt x="187" y="82"/>
                  <a:pt x="186" y="83"/>
                  <a:pt x="185" y="84"/>
                </a:cubicBezTo>
                <a:close/>
                <a:moveTo>
                  <a:pt x="179" y="84"/>
                </a:moveTo>
                <a:cubicBezTo>
                  <a:pt x="180" y="84"/>
                  <a:pt x="180" y="83"/>
                  <a:pt x="181" y="82"/>
                </a:cubicBezTo>
                <a:cubicBezTo>
                  <a:pt x="180" y="83"/>
                  <a:pt x="179" y="83"/>
                  <a:pt x="179" y="84"/>
                </a:cubicBezTo>
                <a:close/>
                <a:moveTo>
                  <a:pt x="178" y="89"/>
                </a:moveTo>
                <a:cubicBezTo>
                  <a:pt x="178" y="89"/>
                  <a:pt x="180" y="88"/>
                  <a:pt x="180" y="87"/>
                </a:cubicBezTo>
                <a:cubicBezTo>
                  <a:pt x="179" y="87"/>
                  <a:pt x="179" y="88"/>
                  <a:pt x="178" y="89"/>
                </a:cubicBezTo>
                <a:close/>
                <a:moveTo>
                  <a:pt x="173" y="92"/>
                </a:moveTo>
                <a:cubicBezTo>
                  <a:pt x="174" y="92"/>
                  <a:pt x="174" y="91"/>
                  <a:pt x="175" y="91"/>
                </a:cubicBezTo>
                <a:cubicBezTo>
                  <a:pt x="175" y="90"/>
                  <a:pt x="173" y="91"/>
                  <a:pt x="173" y="92"/>
                </a:cubicBezTo>
                <a:close/>
                <a:moveTo>
                  <a:pt x="174" y="93"/>
                </a:moveTo>
                <a:cubicBezTo>
                  <a:pt x="174" y="92"/>
                  <a:pt x="175" y="92"/>
                  <a:pt x="176" y="91"/>
                </a:cubicBezTo>
                <a:cubicBezTo>
                  <a:pt x="176" y="91"/>
                  <a:pt x="175" y="92"/>
                  <a:pt x="177" y="92"/>
                </a:cubicBezTo>
                <a:cubicBezTo>
                  <a:pt x="178" y="90"/>
                  <a:pt x="177" y="91"/>
                  <a:pt x="178" y="90"/>
                </a:cubicBezTo>
                <a:cubicBezTo>
                  <a:pt x="176" y="90"/>
                  <a:pt x="175" y="92"/>
                  <a:pt x="174" y="92"/>
                </a:cubicBezTo>
                <a:cubicBezTo>
                  <a:pt x="173" y="93"/>
                  <a:pt x="172" y="94"/>
                  <a:pt x="174" y="93"/>
                </a:cubicBezTo>
                <a:close/>
                <a:moveTo>
                  <a:pt x="177" y="92"/>
                </a:moveTo>
                <a:cubicBezTo>
                  <a:pt x="176" y="93"/>
                  <a:pt x="176" y="92"/>
                  <a:pt x="174" y="93"/>
                </a:cubicBezTo>
                <a:cubicBezTo>
                  <a:pt x="175" y="94"/>
                  <a:pt x="177" y="93"/>
                  <a:pt x="177" y="92"/>
                </a:cubicBezTo>
                <a:close/>
                <a:moveTo>
                  <a:pt x="180" y="91"/>
                </a:moveTo>
                <a:cubicBezTo>
                  <a:pt x="178" y="91"/>
                  <a:pt x="178" y="91"/>
                  <a:pt x="178" y="91"/>
                </a:cubicBezTo>
                <a:cubicBezTo>
                  <a:pt x="178" y="91"/>
                  <a:pt x="178" y="92"/>
                  <a:pt x="177" y="93"/>
                </a:cubicBezTo>
                <a:cubicBezTo>
                  <a:pt x="177" y="93"/>
                  <a:pt x="179" y="92"/>
                  <a:pt x="180" y="91"/>
                </a:cubicBezTo>
                <a:close/>
                <a:moveTo>
                  <a:pt x="186" y="88"/>
                </a:moveTo>
                <a:cubicBezTo>
                  <a:pt x="186" y="88"/>
                  <a:pt x="185" y="89"/>
                  <a:pt x="185" y="90"/>
                </a:cubicBezTo>
                <a:cubicBezTo>
                  <a:pt x="186" y="89"/>
                  <a:pt x="186" y="89"/>
                  <a:pt x="186" y="89"/>
                </a:cubicBezTo>
                <a:lnTo>
                  <a:pt x="186" y="88"/>
                </a:lnTo>
                <a:close/>
                <a:moveTo>
                  <a:pt x="197" y="78"/>
                </a:moveTo>
                <a:cubicBezTo>
                  <a:pt x="197" y="77"/>
                  <a:pt x="193" y="79"/>
                  <a:pt x="193" y="80"/>
                </a:cubicBezTo>
                <a:cubicBezTo>
                  <a:pt x="191" y="80"/>
                  <a:pt x="193" y="78"/>
                  <a:pt x="195" y="78"/>
                </a:cubicBezTo>
                <a:cubicBezTo>
                  <a:pt x="194" y="77"/>
                  <a:pt x="192" y="79"/>
                  <a:pt x="191" y="80"/>
                </a:cubicBezTo>
                <a:cubicBezTo>
                  <a:pt x="191" y="80"/>
                  <a:pt x="191" y="80"/>
                  <a:pt x="192" y="79"/>
                </a:cubicBezTo>
                <a:cubicBezTo>
                  <a:pt x="191" y="81"/>
                  <a:pt x="190" y="81"/>
                  <a:pt x="189" y="82"/>
                </a:cubicBezTo>
                <a:cubicBezTo>
                  <a:pt x="188" y="82"/>
                  <a:pt x="190" y="81"/>
                  <a:pt x="190" y="81"/>
                </a:cubicBezTo>
                <a:cubicBezTo>
                  <a:pt x="188" y="82"/>
                  <a:pt x="185" y="86"/>
                  <a:pt x="183" y="86"/>
                </a:cubicBezTo>
                <a:cubicBezTo>
                  <a:pt x="182" y="87"/>
                  <a:pt x="181" y="89"/>
                  <a:pt x="179" y="90"/>
                </a:cubicBezTo>
                <a:cubicBezTo>
                  <a:pt x="181" y="90"/>
                  <a:pt x="181" y="88"/>
                  <a:pt x="182" y="89"/>
                </a:cubicBezTo>
                <a:cubicBezTo>
                  <a:pt x="182" y="88"/>
                  <a:pt x="183" y="87"/>
                  <a:pt x="183" y="87"/>
                </a:cubicBezTo>
                <a:cubicBezTo>
                  <a:pt x="185" y="85"/>
                  <a:pt x="187" y="84"/>
                  <a:pt x="189" y="83"/>
                </a:cubicBezTo>
                <a:cubicBezTo>
                  <a:pt x="190" y="81"/>
                  <a:pt x="190" y="81"/>
                  <a:pt x="190" y="81"/>
                </a:cubicBezTo>
                <a:cubicBezTo>
                  <a:pt x="192" y="81"/>
                  <a:pt x="193" y="81"/>
                  <a:pt x="195" y="79"/>
                </a:cubicBezTo>
                <a:cubicBezTo>
                  <a:pt x="195" y="79"/>
                  <a:pt x="194" y="80"/>
                  <a:pt x="194" y="80"/>
                </a:cubicBezTo>
                <a:cubicBezTo>
                  <a:pt x="193" y="80"/>
                  <a:pt x="196" y="78"/>
                  <a:pt x="197" y="78"/>
                </a:cubicBezTo>
                <a:close/>
                <a:moveTo>
                  <a:pt x="198" y="76"/>
                </a:moveTo>
                <a:cubicBezTo>
                  <a:pt x="197" y="76"/>
                  <a:pt x="196" y="77"/>
                  <a:pt x="196" y="77"/>
                </a:cubicBezTo>
                <a:cubicBezTo>
                  <a:pt x="195" y="77"/>
                  <a:pt x="194" y="78"/>
                  <a:pt x="194" y="78"/>
                </a:cubicBezTo>
                <a:cubicBezTo>
                  <a:pt x="196" y="78"/>
                  <a:pt x="197" y="77"/>
                  <a:pt x="198" y="76"/>
                </a:cubicBezTo>
                <a:close/>
                <a:moveTo>
                  <a:pt x="198" y="69"/>
                </a:moveTo>
                <a:cubicBezTo>
                  <a:pt x="198" y="69"/>
                  <a:pt x="197" y="70"/>
                  <a:pt x="197" y="71"/>
                </a:cubicBezTo>
                <a:cubicBezTo>
                  <a:pt x="198" y="70"/>
                  <a:pt x="199" y="69"/>
                  <a:pt x="198" y="69"/>
                </a:cubicBezTo>
                <a:close/>
                <a:moveTo>
                  <a:pt x="199" y="67"/>
                </a:moveTo>
                <a:cubicBezTo>
                  <a:pt x="198" y="67"/>
                  <a:pt x="197" y="68"/>
                  <a:pt x="196" y="69"/>
                </a:cubicBezTo>
                <a:cubicBezTo>
                  <a:pt x="196" y="69"/>
                  <a:pt x="198" y="68"/>
                  <a:pt x="199" y="68"/>
                </a:cubicBezTo>
                <a:cubicBezTo>
                  <a:pt x="199" y="67"/>
                  <a:pt x="199" y="67"/>
                  <a:pt x="199" y="67"/>
                </a:cubicBezTo>
                <a:close/>
                <a:moveTo>
                  <a:pt x="202" y="89"/>
                </a:moveTo>
                <a:cubicBezTo>
                  <a:pt x="203" y="89"/>
                  <a:pt x="205" y="88"/>
                  <a:pt x="203" y="88"/>
                </a:cubicBezTo>
                <a:cubicBezTo>
                  <a:pt x="202" y="89"/>
                  <a:pt x="203" y="89"/>
                  <a:pt x="202" y="89"/>
                </a:cubicBezTo>
                <a:close/>
                <a:moveTo>
                  <a:pt x="63" y="224"/>
                </a:moveTo>
                <a:cubicBezTo>
                  <a:pt x="62" y="224"/>
                  <a:pt x="61" y="226"/>
                  <a:pt x="62" y="226"/>
                </a:cubicBezTo>
                <a:cubicBezTo>
                  <a:pt x="63" y="226"/>
                  <a:pt x="63" y="224"/>
                  <a:pt x="63" y="224"/>
                </a:cubicBezTo>
                <a:close/>
                <a:moveTo>
                  <a:pt x="25" y="298"/>
                </a:moveTo>
                <a:cubicBezTo>
                  <a:pt x="25" y="298"/>
                  <a:pt x="24" y="300"/>
                  <a:pt x="24" y="302"/>
                </a:cubicBezTo>
                <a:cubicBezTo>
                  <a:pt x="25" y="301"/>
                  <a:pt x="24" y="300"/>
                  <a:pt x="25" y="299"/>
                </a:cubicBezTo>
                <a:cubicBezTo>
                  <a:pt x="25" y="299"/>
                  <a:pt x="25" y="299"/>
                  <a:pt x="25" y="298"/>
                </a:cubicBezTo>
                <a:close/>
                <a:moveTo>
                  <a:pt x="51" y="260"/>
                </a:moveTo>
                <a:cubicBezTo>
                  <a:pt x="51" y="261"/>
                  <a:pt x="50" y="261"/>
                  <a:pt x="50" y="263"/>
                </a:cubicBezTo>
                <a:cubicBezTo>
                  <a:pt x="51" y="262"/>
                  <a:pt x="51" y="261"/>
                  <a:pt x="51" y="260"/>
                </a:cubicBezTo>
                <a:close/>
                <a:moveTo>
                  <a:pt x="71" y="226"/>
                </a:moveTo>
                <a:cubicBezTo>
                  <a:pt x="71" y="225"/>
                  <a:pt x="69" y="227"/>
                  <a:pt x="69" y="228"/>
                </a:cubicBezTo>
                <a:cubicBezTo>
                  <a:pt x="70" y="228"/>
                  <a:pt x="70" y="226"/>
                  <a:pt x="71" y="226"/>
                </a:cubicBezTo>
                <a:close/>
                <a:moveTo>
                  <a:pt x="81" y="201"/>
                </a:moveTo>
                <a:cubicBezTo>
                  <a:pt x="81" y="202"/>
                  <a:pt x="83" y="200"/>
                  <a:pt x="83" y="199"/>
                </a:cubicBezTo>
                <a:cubicBezTo>
                  <a:pt x="83" y="198"/>
                  <a:pt x="81" y="201"/>
                  <a:pt x="81" y="201"/>
                </a:cubicBezTo>
                <a:close/>
                <a:moveTo>
                  <a:pt x="66" y="221"/>
                </a:moveTo>
                <a:cubicBezTo>
                  <a:pt x="65" y="222"/>
                  <a:pt x="65" y="222"/>
                  <a:pt x="65" y="222"/>
                </a:cubicBezTo>
                <a:cubicBezTo>
                  <a:pt x="64" y="223"/>
                  <a:pt x="65" y="222"/>
                  <a:pt x="65" y="223"/>
                </a:cubicBezTo>
                <a:cubicBezTo>
                  <a:pt x="65" y="223"/>
                  <a:pt x="66" y="222"/>
                  <a:pt x="66" y="221"/>
                </a:cubicBezTo>
                <a:close/>
                <a:moveTo>
                  <a:pt x="67" y="222"/>
                </a:moveTo>
                <a:cubicBezTo>
                  <a:pt x="66" y="222"/>
                  <a:pt x="66" y="223"/>
                  <a:pt x="66" y="223"/>
                </a:cubicBezTo>
                <a:cubicBezTo>
                  <a:pt x="67" y="223"/>
                  <a:pt x="65" y="225"/>
                  <a:pt x="66" y="225"/>
                </a:cubicBezTo>
                <a:cubicBezTo>
                  <a:pt x="68" y="223"/>
                  <a:pt x="66" y="223"/>
                  <a:pt x="67" y="222"/>
                </a:cubicBezTo>
                <a:close/>
                <a:moveTo>
                  <a:pt x="76" y="210"/>
                </a:moveTo>
                <a:cubicBezTo>
                  <a:pt x="75" y="211"/>
                  <a:pt x="74" y="212"/>
                  <a:pt x="74" y="213"/>
                </a:cubicBezTo>
                <a:cubicBezTo>
                  <a:pt x="73" y="213"/>
                  <a:pt x="72" y="216"/>
                  <a:pt x="70" y="217"/>
                </a:cubicBezTo>
                <a:cubicBezTo>
                  <a:pt x="71" y="218"/>
                  <a:pt x="69" y="219"/>
                  <a:pt x="69" y="220"/>
                </a:cubicBezTo>
                <a:cubicBezTo>
                  <a:pt x="68" y="221"/>
                  <a:pt x="67" y="221"/>
                  <a:pt x="67" y="222"/>
                </a:cubicBezTo>
                <a:cubicBezTo>
                  <a:pt x="68" y="222"/>
                  <a:pt x="69" y="221"/>
                  <a:pt x="69" y="220"/>
                </a:cubicBezTo>
                <a:cubicBezTo>
                  <a:pt x="70" y="219"/>
                  <a:pt x="69" y="221"/>
                  <a:pt x="69" y="221"/>
                </a:cubicBezTo>
                <a:cubicBezTo>
                  <a:pt x="69" y="221"/>
                  <a:pt x="71" y="218"/>
                  <a:pt x="72" y="216"/>
                </a:cubicBezTo>
                <a:cubicBezTo>
                  <a:pt x="73" y="216"/>
                  <a:pt x="72" y="216"/>
                  <a:pt x="74" y="215"/>
                </a:cubicBezTo>
                <a:cubicBezTo>
                  <a:pt x="75" y="213"/>
                  <a:pt x="74" y="212"/>
                  <a:pt x="76" y="210"/>
                </a:cubicBezTo>
                <a:close/>
                <a:moveTo>
                  <a:pt x="80" y="226"/>
                </a:moveTo>
                <a:cubicBezTo>
                  <a:pt x="79" y="227"/>
                  <a:pt x="78" y="227"/>
                  <a:pt x="78" y="229"/>
                </a:cubicBezTo>
                <a:cubicBezTo>
                  <a:pt x="79" y="228"/>
                  <a:pt x="80" y="226"/>
                  <a:pt x="80" y="226"/>
                </a:cubicBezTo>
                <a:close/>
                <a:moveTo>
                  <a:pt x="83" y="204"/>
                </a:moveTo>
                <a:cubicBezTo>
                  <a:pt x="83" y="203"/>
                  <a:pt x="84" y="202"/>
                  <a:pt x="84" y="202"/>
                </a:cubicBezTo>
                <a:cubicBezTo>
                  <a:pt x="84" y="201"/>
                  <a:pt x="84" y="202"/>
                  <a:pt x="85" y="200"/>
                </a:cubicBezTo>
                <a:cubicBezTo>
                  <a:pt x="84" y="200"/>
                  <a:pt x="83" y="202"/>
                  <a:pt x="83" y="204"/>
                </a:cubicBezTo>
                <a:cubicBezTo>
                  <a:pt x="82" y="205"/>
                  <a:pt x="81" y="205"/>
                  <a:pt x="80" y="206"/>
                </a:cubicBezTo>
                <a:cubicBezTo>
                  <a:pt x="81" y="206"/>
                  <a:pt x="81" y="205"/>
                  <a:pt x="80" y="205"/>
                </a:cubicBezTo>
                <a:cubicBezTo>
                  <a:pt x="82" y="204"/>
                  <a:pt x="83" y="202"/>
                  <a:pt x="83" y="201"/>
                </a:cubicBezTo>
                <a:cubicBezTo>
                  <a:pt x="82" y="201"/>
                  <a:pt x="82" y="203"/>
                  <a:pt x="81" y="204"/>
                </a:cubicBezTo>
                <a:cubicBezTo>
                  <a:pt x="80" y="205"/>
                  <a:pt x="80" y="205"/>
                  <a:pt x="80" y="205"/>
                </a:cubicBezTo>
                <a:cubicBezTo>
                  <a:pt x="78" y="207"/>
                  <a:pt x="76" y="210"/>
                  <a:pt x="77" y="211"/>
                </a:cubicBezTo>
                <a:cubicBezTo>
                  <a:pt x="76" y="211"/>
                  <a:pt x="76" y="211"/>
                  <a:pt x="76" y="210"/>
                </a:cubicBezTo>
                <a:cubicBezTo>
                  <a:pt x="75" y="212"/>
                  <a:pt x="76" y="212"/>
                  <a:pt x="76" y="212"/>
                </a:cubicBezTo>
                <a:cubicBezTo>
                  <a:pt x="77" y="210"/>
                  <a:pt x="77" y="211"/>
                  <a:pt x="78" y="211"/>
                </a:cubicBezTo>
                <a:cubicBezTo>
                  <a:pt x="79" y="208"/>
                  <a:pt x="81" y="207"/>
                  <a:pt x="82" y="205"/>
                </a:cubicBezTo>
                <a:cubicBezTo>
                  <a:pt x="82" y="205"/>
                  <a:pt x="82" y="205"/>
                  <a:pt x="83" y="204"/>
                </a:cubicBezTo>
                <a:close/>
                <a:moveTo>
                  <a:pt x="86" y="219"/>
                </a:moveTo>
                <a:cubicBezTo>
                  <a:pt x="84" y="219"/>
                  <a:pt x="84" y="221"/>
                  <a:pt x="83" y="221"/>
                </a:cubicBezTo>
                <a:cubicBezTo>
                  <a:pt x="83" y="222"/>
                  <a:pt x="85" y="220"/>
                  <a:pt x="86" y="219"/>
                </a:cubicBezTo>
                <a:close/>
                <a:moveTo>
                  <a:pt x="88" y="195"/>
                </a:moveTo>
                <a:cubicBezTo>
                  <a:pt x="87" y="196"/>
                  <a:pt x="86" y="198"/>
                  <a:pt x="85" y="199"/>
                </a:cubicBezTo>
                <a:cubicBezTo>
                  <a:pt x="86" y="199"/>
                  <a:pt x="86" y="199"/>
                  <a:pt x="86" y="199"/>
                </a:cubicBezTo>
                <a:cubicBezTo>
                  <a:pt x="86" y="198"/>
                  <a:pt x="87" y="197"/>
                  <a:pt x="88" y="197"/>
                </a:cubicBezTo>
                <a:lnTo>
                  <a:pt x="88" y="195"/>
                </a:lnTo>
                <a:close/>
                <a:moveTo>
                  <a:pt x="92" y="191"/>
                </a:moveTo>
                <a:cubicBezTo>
                  <a:pt x="92" y="192"/>
                  <a:pt x="91" y="193"/>
                  <a:pt x="90" y="194"/>
                </a:cubicBezTo>
                <a:cubicBezTo>
                  <a:pt x="91" y="193"/>
                  <a:pt x="92" y="192"/>
                  <a:pt x="92" y="191"/>
                </a:cubicBezTo>
                <a:close/>
                <a:moveTo>
                  <a:pt x="96" y="207"/>
                </a:moveTo>
                <a:cubicBezTo>
                  <a:pt x="96" y="207"/>
                  <a:pt x="95" y="208"/>
                  <a:pt x="94" y="209"/>
                </a:cubicBezTo>
                <a:cubicBezTo>
                  <a:pt x="95" y="209"/>
                  <a:pt x="96" y="208"/>
                  <a:pt x="96" y="207"/>
                </a:cubicBezTo>
                <a:close/>
                <a:moveTo>
                  <a:pt x="97" y="185"/>
                </a:moveTo>
                <a:cubicBezTo>
                  <a:pt x="96" y="187"/>
                  <a:pt x="95" y="187"/>
                  <a:pt x="94" y="189"/>
                </a:cubicBezTo>
                <a:cubicBezTo>
                  <a:pt x="92" y="190"/>
                  <a:pt x="92" y="190"/>
                  <a:pt x="92" y="190"/>
                </a:cubicBezTo>
                <a:cubicBezTo>
                  <a:pt x="92" y="191"/>
                  <a:pt x="92" y="191"/>
                  <a:pt x="91" y="192"/>
                </a:cubicBezTo>
                <a:cubicBezTo>
                  <a:pt x="92" y="192"/>
                  <a:pt x="93" y="190"/>
                  <a:pt x="94" y="190"/>
                </a:cubicBezTo>
                <a:cubicBezTo>
                  <a:pt x="94" y="191"/>
                  <a:pt x="93" y="191"/>
                  <a:pt x="92" y="192"/>
                </a:cubicBezTo>
                <a:cubicBezTo>
                  <a:pt x="93" y="192"/>
                  <a:pt x="94" y="191"/>
                  <a:pt x="95" y="190"/>
                </a:cubicBezTo>
                <a:cubicBezTo>
                  <a:pt x="95" y="189"/>
                  <a:pt x="95" y="189"/>
                  <a:pt x="94" y="189"/>
                </a:cubicBezTo>
                <a:cubicBezTo>
                  <a:pt x="95" y="188"/>
                  <a:pt x="96" y="187"/>
                  <a:pt x="97" y="186"/>
                </a:cubicBezTo>
                <a:cubicBezTo>
                  <a:pt x="98" y="185"/>
                  <a:pt x="97" y="186"/>
                  <a:pt x="97" y="185"/>
                </a:cubicBezTo>
                <a:close/>
                <a:moveTo>
                  <a:pt x="100" y="183"/>
                </a:moveTo>
                <a:cubicBezTo>
                  <a:pt x="100" y="182"/>
                  <a:pt x="98" y="184"/>
                  <a:pt x="98" y="185"/>
                </a:cubicBezTo>
                <a:cubicBezTo>
                  <a:pt x="99" y="184"/>
                  <a:pt x="99" y="184"/>
                  <a:pt x="100" y="183"/>
                </a:cubicBezTo>
                <a:close/>
                <a:moveTo>
                  <a:pt x="102" y="199"/>
                </a:moveTo>
                <a:cubicBezTo>
                  <a:pt x="101" y="200"/>
                  <a:pt x="100" y="201"/>
                  <a:pt x="100" y="201"/>
                </a:cubicBezTo>
                <a:cubicBezTo>
                  <a:pt x="101" y="201"/>
                  <a:pt x="102" y="199"/>
                  <a:pt x="102" y="199"/>
                </a:cubicBezTo>
                <a:close/>
                <a:moveTo>
                  <a:pt x="108" y="174"/>
                </a:moveTo>
                <a:cubicBezTo>
                  <a:pt x="107" y="175"/>
                  <a:pt x="106" y="176"/>
                  <a:pt x="105" y="177"/>
                </a:cubicBezTo>
                <a:cubicBezTo>
                  <a:pt x="105" y="179"/>
                  <a:pt x="107" y="176"/>
                  <a:pt x="108" y="174"/>
                </a:cubicBezTo>
                <a:close/>
                <a:moveTo>
                  <a:pt x="110" y="172"/>
                </a:moveTo>
                <a:cubicBezTo>
                  <a:pt x="109" y="172"/>
                  <a:pt x="109" y="173"/>
                  <a:pt x="108" y="174"/>
                </a:cubicBezTo>
                <a:cubicBezTo>
                  <a:pt x="109" y="173"/>
                  <a:pt x="110" y="172"/>
                  <a:pt x="110" y="172"/>
                </a:cubicBezTo>
                <a:close/>
                <a:moveTo>
                  <a:pt x="111" y="167"/>
                </a:moveTo>
                <a:cubicBezTo>
                  <a:pt x="111" y="166"/>
                  <a:pt x="109" y="168"/>
                  <a:pt x="109" y="169"/>
                </a:cubicBezTo>
                <a:cubicBezTo>
                  <a:pt x="110" y="169"/>
                  <a:pt x="110" y="167"/>
                  <a:pt x="111" y="167"/>
                </a:cubicBezTo>
                <a:close/>
                <a:moveTo>
                  <a:pt x="112" y="170"/>
                </a:moveTo>
                <a:cubicBezTo>
                  <a:pt x="112" y="171"/>
                  <a:pt x="112" y="171"/>
                  <a:pt x="112" y="171"/>
                </a:cubicBezTo>
                <a:cubicBezTo>
                  <a:pt x="112" y="171"/>
                  <a:pt x="112" y="170"/>
                  <a:pt x="113" y="170"/>
                </a:cubicBezTo>
                <a:cubicBezTo>
                  <a:pt x="113" y="169"/>
                  <a:pt x="113" y="169"/>
                  <a:pt x="112" y="170"/>
                </a:cubicBezTo>
                <a:close/>
                <a:moveTo>
                  <a:pt x="114" y="167"/>
                </a:moveTo>
                <a:cubicBezTo>
                  <a:pt x="114" y="167"/>
                  <a:pt x="113" y="167"/>
                  <a:pt x="113" y="168"/>
                </a:cubicBezTo>
                <a:cubicBezTo>
                  <a:pt x="113" y="168"/>
                  <a:pt x="113" y="168"/>
                  <a:pt x="113" y="168"/>
                </a:cubicBezTo>
                <a:cubicBezTo>
                  <a:pt x="112" y="168"/>
                  <a:pt x="112" y="169"/>
                  <a:pt x="112" y="169"/>
                </a:cubicBezTo>
                <a:cubicBezTo>
                  <a:pt x="113" y="169"/>
                  <a:pt x="114" y="168"/>
                  <a:pt x="114" y="167"/>
                </a:cubicBezTo>
                <a:close/>
                <a:moveTo>
                  <a:pt x="116" y="184"/>
                </a:moveTo>
                <a:cubicBezTo>
                  <a:pt x="115" y="185"/>
                  <a:pt x="115" y="186"/>
                  <a:pt x="114" y="187"/>
                </a:cubicBezTo>
                <a:cubicBezTo>
                  <a:pt x="113" y="187"/>
                  <a:pt x="116" y="186"/>
                  <a:pt x="116" y="184"/>
                </a:cubicBezTo>
                <a:close/>
                <a:moveTo>
                  <a:pt x="126" y="152"/>
                </a:moveTo>
                <a:cubicBezTo>
                  <a:pt x="125" y="153"/>
                  <a:pt x="123" y="154"/>
                  <a:pt x="121" y="156"/>
                </a:cubicBezTo>
                <a:cubicBezTo>
                  <a:pt x="123" y="155"/>
                  <a:pt x="124" y="154"/>
                  <a:pt x="126" y="152"/>
                </a:cubicBezTo>
                <a:close/>
                <a:moveTo>
                  <a:pt x="127" y="173"/>
                </a:moveTo>
                <a:cubicBezTo>
                  <a:pt x="126" y="174"/>
                  <a:pt x="124" y="176"/>
                  <a:pt x="124" y="177"/>
                </a:cubicBezTo>
                <a:cubicBezTo>
                  <a:pt x="125" y="176"/>
                  <a:pt x="126" y="175"/>
                  <a:pt x="127" y="173"/>
                </a:cubicBezTo>
                <a:close/>
                <a:moveTo>
                  <a:pt x="132" y="151"/>
                </a:moveTo>
                <a:cubicBezTo>
                  <a:pt x="131" y="152"/>
                  <a:pt x="131" y="152"/>
                  <a:pt x="131" y="153"/>
                </a:cubicBezTo>
                <a:cubicBezTo>
                  <a:pt x="132" y="152"/>
                  <a:pt x="133" y="151"/>
                  <a:pt x="132" y="151"/>
                </a:cubicBezTo>
                <a:close/>
                <a:moveTo>
                  <a:pt x="137" y="141"/>
                </a:moveTo>
                <a:cubicBezTo>
                  <a:pt x="136" y="142"/>
                  <a:pt x="135" y="142"/>
                  <a:pt x="135" y="143"/>
                </a:cubicBezTo>
                <a:cubicBezTo>
                  <a:pt x="136" y="142"/>
                  <a:pt x="137" y="142"/>
                  <a:pt x="138" y="142"/>
                </a:cubicBezTo>
                <a:cubicBezTo>
                  <a:pt x="138" y="140"/>
                  <a:pt x="138" y="141"/>
                  <a:pt x="137" y="141"/>
                </a:cubicBezTo>
                <a:close/>
                <a:moveTo>
                  <a:pt x="158" y="123"/>
                </a:moveTo>
                <a:cubicBezTo>
                  <a:pt x="157" y="123"/>
                  <a:pt x="156" y="124"/>
                  <a:pt x="155" y="125"/>
                </a:cubicBezTo>
                <a:cubicBezTo>
                  <a:pt x="156" y="125"/>
                  <a:pt x="157" y="124"/>
                  <a:pt x="158" y="123"/>
                </a:cubicBezTo>
                <a:close/>
                <a:moveTo>
                  <a:pt x="166" y="121"/>
                </a:moveTo>
                <a:cubicBezTo>
                  <a:pt x="165" y="122"/>
                  <a:pt x="164" y="123"/>
                  <a:pt x="163" y="124"/>
                </a:cubicBezTo>
                <a:cubicBezTo>
                  <a:pt x="164" y="124"/>
                  <a:pt x="164" y="124"/>
                  <a:pt x="164" y="124"/>
                </a:cubicBezTo>
                <a:cubicBezTo>
                  <a:pt x="165" y="123"/>
                  <a:pt x="165" y="123"/>
                  <a:pt x="165" y="123"/>
                </a:cubicBezTo>
                <a:cubicBezTo>
                  <a:pt x="164" y="123"/>
                  <a:pt x="166" y="122"/>
                  <a:pt x="166" y="121"/>
                </a:cubicBezTo>
                <a:close/>
                <a:moveTo>
                  <a:pt x="234" y="56"/>
                </a:moveTo>
                <a:cubicBezTo>
                  <a:pt x="236" y="55"/>
                  <a:pt x="237" y="55"/>
                  <a:pt x="236" y="56"/>
                </a:cubicBezTo>
                <a:cubicBezTo>
                  <a:pt x="237" y="56"/>
                  <a:pt x="237" y="56"/>
                  <a:pt x="237" y="56"/>
                </a:cubicBezTo>
                <a:cubicBezTo>
                  <a:pt x="237" y="56"/>
                  <a:pt x="237" y="55"/>
                  <a:pt x="238" y="55"/>
                </a:cubicBezTo>
                <a:cubicBezTo>
                  <a:pt x="236" y="55"/>
                  <a:pt x="236" y="55"/>
                  <a:pt x="234" y="56"/>
                </a:cubicBezTo>
                <a:close/>
                <a:moveTo>
                  <a:pt x="222" y="63"/>
                </a:moveTo>
                <a:cubicBezTo>
                  <a:pt x="222" y="63"/>
                  <a:pt x="220" y="64"/>
                  <a:pt x="219" y="64"/>
                </a:cubicBezTo>
                <a:cubicBezTo>
                  <a:pt x="219" y="65"/>
                  <a:pt x="221" y="64"/>
                  <a:pt x="222" y="63"/>
                </a:cubicBezTo>
                <a:close/>
                <a:moveTo>
                  <a:pt x="214" y="58"/>
                </a:moveTo>
                <a:cubicBezTo>
                  <a:pt x="214" y="59"/>
                  <a:pt x="214" y="59"/>
                  <a:pt x="214" y="59"/>
                </a:cubicBezTo>
                <a:cubicBezTo>
                  <a:pt x="215" y="58"/>
                  <a:pt x="215" y="58"/>
                  <a:pt x="216" y="58"/>
                </a:cubicBezTo>
                <a:cubicBezTo>
                  <a:pt x="217" y="57"/>
                  <a:pt x="217" y="57"/>
                  <a:pt x="217" y="56"/>
                </a:cubicBezTo>
                <a:cubicBezTo>
                  <a:pt x="216" y="57"/>
                  <a:pt x="215" y="58"/>
                  <a:pt x="214" y="58"/>
                </a:cubicBezTo>
                <a:close/>
                <a:moveTo>
                  <a:pt x="213" y="67"/>
                </a:moveTo>
                <a:cubicBezTo>
                  <a:pt x="214" y="67"/>
                  <a:pt x="215" y="66"/>
                  <a:pt x="216" y="65"/>
                </a:cubicBezTo>
                <a:cubicBezTo>
                  <a:pt x="215" y="66"/>
                  <a:pt x="213" y="67"/>
                  <a:pt x="212" y="67"/>
                </a:cubicBezTo>
                <a:cubicBezTo>
                  <a:pt x="211" y="69"/>
                  <a:pt x="214" y="67"/>
                  <a:pt x="213" y="67"/>
                </a:cubicBezTo>
                <a:close/>
                <a:moveTo>
                  <a:pt x="213" y="59"/>
                </a:moveTo>
                <a:cubicBezTo>
                  <a:pt x="212" y="59"/>
                  <a:pt x="211" y="60"/>
                  <a:pt x="210" y="61"/>
                </a:cubicBezTo>
                <a:cubicBezTo>
                  <a:pt x="211" y="60"/>
                  <a:pt x="212" y="60"/>
                  <a:pt x="213" y="59"/>
                </a:cubicBezTo>
                <a:close/>
                <a:moveTo>
                  <a:pt x="210" y="60"/>
                </a:moveTo>
                <a:cubicBezTo>
                  <a:pt x="211" y="59"/>
                  <a:pt x="210" y="59"/>
                  <a:pt x="211" y="59"/>
                </a:cubicBezTo>
                <a:cubicBezTo>
                  <a:pt x="212" y="58"/>
                  <a:pt x="211" y="59"/>
                  <a:pt x="212" y="59"/>
                </a:cubicBezTo>
                <a:cubicBezTo>
                  <a:pt x="214" y="58"/>
                  <a:pt x="213" y="57"/>
                  <a:pt x="214" y="56"/>
                </a:cubicBezTo>
                <a:cubicBezTo>
                  <a:pt x="213" y="57"/>
                  <a:pt x="211" y="58"/>
                  <a:pt x="210" y="59"/>
                </a:cubicBezTo>
                <a:cubicBezTo>
                  <a:pt x="210" y="59"/>
                  <a:pt x="209" y="60"/>
                  <a:pt x="210" y="60"/>
                </a:cubicBezTo>
                <a:close/>
                <a:moveTo>
                  <a:pt x="208" y="66"/>
                </a:moveTo>
                <a:cubicBezTo>
                  <a:pt x="209" y="65"/>
                  <a:pt x="211" y="65"/>
                  <a:pt x="212" y="64"/>
                </a:cubicBezTo>
                <a:cubicBezTo>
                  <a:pt x="211" y="64"/>
                  <a:pt x="208" y="66"/>
                  <a:pt x="208" y="66"/>
                </a:cubicBezTo>
                <a:close/>
                <a:moveTo>
                  <a:pt x="205" y="63"/>
                </a:moveTo>
                <a:cubicBezTo>
                  <a:pt x="206" y="63"/>
                  <a:pt x="207" y="62"/>
                  <a:pt x="208" y="62"/>
                </a:cubicBezTo>
                <a:cubicBezTo>
                  <a:pt x="208" y="62"/>
                  <a:pt x="207" y="62"/>
                  <a:pt x="207" y="62"/>
                </a:cubicBezTo>
                <a:cubicBezTo>
                  <a:pt x="207" y="62"/>
                  <a:pt x="206" y="63"/>
                  <a:pt x="205" y="63"/>
                </a:cubicBezTo>
                <a:close/>
                <a:moveTo>
                  <a:pt x="202" y="74"/>
                </a:moveTo>
                <a:cubicBezTo>
                  <a:pt x="200" y="75"/>
                  <a:pt x="200" y="75"/>
                  <a:pt x="200" y="75"/>
                </a:cubicBezTo>
                <a:cubicBezTo>
                  <a:pt x="199" y="76"/>
                  <a:pt x="201" y="76"/>
                  <a:pt x="200" y="76"/>
                </a:cubicBezTo>
                <a:cubicBezTo>
                  <a:pt x="202" y="75"/>
                  <a:pt x="202" y="75"/>
                  <a:pt x="202" y="74"/>
                </a:cubicBezTo>
                <a:close/>
                <a:moveTo>
                  <a:pt x="203" y="73"/>
                </a:moveTo>
                <a:cubicBezTo>
                  <a:pt x="204" y="72"/>
                  <a:pt x="203" y="73"/>
                  <a:pt x="202" y="73"/>
                </a:cubicBezTo>
                <a:cubicBezTo>
                  <a:pt x="202" y="74"/>
                  <a:pt x="201" y="74"/>
                  <a:pt x="199" y="75"/>
                </a:cubicBezTo>
                <a:cubicBezTo>
                  <a:pt x="201" y="75"/>
                  <a:pt x="202" y="73"/>
                  <a:pt x="203" y="73"/>
                </a:cubicBezTo>
                <a:close/>
                <a:moveTo>
                  <a:pt x="205" y="63"/>
                </a:moveTo>
                <a:cubicBezTo>
                  <a:pt x="203" y="64"/>
                  <a:pt x="202" y="65"/>
                  <a:pt x="201" y="66"/>
                </a:cubicBezTo>
                <a:cubicBezTo>
                  <a:pt x="200" y="67"/>
                  <a:pt x="200" y="67"/>
                  <a:pt x="200" y="67"/>
                </a:cubicBezTo>
                <a:cubicBezTo>
                  <a:pt x="202" y="65"/>
                  <a:pt x="203" y="65"/>
                  <a:pt x="205" y="63"/>
                </a:cubicBezTo>
                <a:close/>
                <a:moveTo>
                  <a:pt x="208" y="73"/>
                </a:moveTo>
                <a:cubicBezTo>
                  <a:pt x="208" y="72"/>
                  <a:pt x="208" y="72"/>
                  <a:pt x="208" y="72"/>
                </a:cubicBezTo>
                <a:cubicBezTo>
                  <a:pt x="208" y="72"/>
                  <a:pt x="207" y="72"/>
                  <a:pt x="207" y="73"/>
                </a:cubicBezTo>
                <a:cubicBezTo>
                  <a:pt x="206" y="74"/>
                  <a:pt x="206" y="74"/>
                  <a:pt x="205" y="75"/>
                </a:cubicBezTo>
                <a:cubicBezTo>
                  <a:pt x="206" y="75"/>
                  <a:pt x="206" y="74"/>
                  <a:pt x="207" y="74"/>
                </a:cubicBezTo>
                <a:cubicBezTo>
                  <a:pt x="208" y="73"/>
                  <a:pt x="206" y="73"/>
                  <a:pt x="208" y="73"/>
                </a:cubicBezTo>
                <a:cubicBezTo>
                  <a:pt x="208" y="73"/>
                  <a:pt x="208" y="73"/>
                  <a:pt x="208" y="73"/>
                </a:cubicBezTo>
                <a:close/>
                <a:moveTo>
                  <a:pt x="212" y="69"/>
                </a:moveTo>
                <a:cubicBezTo>
                  <a:pt x="212" y="69"/>
                  <a:pt x="212" y="70"/>
                  <a:pt x="213" y="69"/>
                </a:cubicBezTo>
                <a:cubicBezTo>
                  <a:pt x="214" y="68"/>
                  <a:pt x="214" y="68"/>
                  <a:pt x="216" y="67"/>
                </a:cubicBezTo>
                <a:cubicBezTo>
                  <a:pt x="217" y="66"/>
                  <a:pt x="218" y="65"/>
                  <a:pt x="218" y="65"/>
                </a:cubicBezTo>
                <a:cubicBezTo>
                  <a:pt x="217" y="65"/>
                  <a:pt x="215" y="66"/>
                  <a:pt x="216" y="66"/>
                </a:cubicBezTo>
                <a:cubicBezTo>
                  <a:pt x="215" y="67"/>
                  <a:pt x="215" y="67"/>
                  <a:pt x="215" y="67"/>
                </a:cubicBezTo>
                <a:cubicBezTo>
                  <a:pt x="214" y="67"/>
                  <a:pt x="215" y="67"/>
                  <a:pt x="214" y="67"/>
                </a:cubicBezTo>
                <a:cubicBezTo>
                  <a:pt x="213" y="68"/>
                  <a:pt x="213" y="68"/>
                  <a:pt x="213" y="69"/>
                </a:cubicBezTo>
                <a:cubicBezTo>
                  <a:pt x="212" y="69"/>
                  <a:pt x="212" y="69"/>
                  <a:pt x="212" y="68"/>
                </a:cubicBezTo>
                <a:cubicBezTo>
                  <a:pt x="210" y="69"/>
                  <a:pt x="208" y="71"/>
                  <a:pt x="205" y="72"/>
                </a:cubicBezTo>
                <a:cubicBezTo>
                  <a:pt x="206" y="73"/>
                  <a:pt x="210" y="71"/>
                  <a:pt x="212" y="69"/>
                </a:cubicBezTo>
                <a:close/>
                <a:moveTo>
                  <a:pt x="222" y="76"/>
                </a:moveTo>
                <a:cubicBezTo>
                  <a:pt x="218" y="78"/>
                  <a:pt x="214" y="81"/>
                  <a:pt x="210" y="83"/>
                </a:cubicBezTo>
                <a:cubicBezTo>
                  <a:pt x="211" y="83"/>
                  <a:pt x="211" y="83"/>
                  <a:pt x="212" y="82"/>
                </a:cubicBezTo>
                <a:cubicBezTo>
                  <a:pt x="212" y="82"/>
                  <a:pt x="211" y="83"/>
                  <a:pt x="212" y="84"/>
                </a:cubicBezTo>
                <a:cubicBezTo>
                  <a:pt x="212" y="84"/>
                  <a:pt x="213" y="83"/>
                  <a:pt x="213" y="83"/>
                </a:cubicBezTo>
                <a:cubicBezTo>
                  <a:pt x="214" y="82"/>
                  <a:pt x="213" y="83"/>
                  <a:pt x="213" y="82"/>
                </a:cubicBezTo>
                <a:cubicBezTo>
                  <a:pt x="215" y="81"/>
                  <a:pt x="214" y="82"/>
                  <a:pt x="215" y="82"/>
                </a:cubicBezTo>
                <a:cubicBezTo>
                  <a:pt x="215" y="81"/>
                  <a:pt x="216" y="81"/>
                  <a:pt x="216" y="80"/>
                </a:cubicBezTo>
                <a:cubicBezTo>
                  <a:pt x="215" y="80"/>
                  <a:pt x="215" y="81"/>
                  <a:pt x="214" y="81"/>
                </a:cubicBezTo>
                <a:cubicBezTo>
                  <a:pt x="215" y="80"/>
                  <a:pt x="216" y="80"/>
                  <a:pt x="217" y="79"/>
                </a:cubicBezTo>
                <a:cubicBezTo>
                  <a:pt x="219" y="78"/>
                  <a:pt x="218" y="79"/>
                  <a:pt x="220" y="78"/>
                </a:cubicBezTo>
                <a:cubicBezTo>
                  <a:pt x="220" y="78"/>
                  <a:pt x="219" y="78"/>
                  <a:pt x="219" y="78"/>
                </a:cubicBezTo>
                <a:cubicBezTo>
                  <a:pt x="219" y="77"/>
                  <a:pt x="221" y="78"/>
                  <a:pt x="222" y="76"/>
                </a:cubicBezTo>
                <a:close/>
                <a:moveTo>
                  <a:pt x="225" y="75"/>
                </a:moveTo>
                <a:cubicBezTo>
                  <a:pt x="224" y="75"/>
                  <a:pt x="222" y="77"/>
                  <a:pt x="224" y="76"/>
                </a:cubicBezTo>
                <a:cubicBezTo>
                  <a:pt x="223" y="76"/>
                  <a:pt x="225" y="75"/>
                  <a:pt x="225" y="75"/>
                </a:cubicBezTo>
                <a:close/>
                <a:moveTo>
                  <a:pt x="228" y="73"/>
                </a:moveTo>
                <a:cubicBezTo>
                  <a:pt x="227" y="73"/>
                  <a:pt x="226" y="74"/>
                  <a:pt x="225" y="75"/>
                </a:cubicBezTo>
                <a:cubicBezTo>
                  <a:pt x="226" y="75"/>
                  <a:pt x="226" y="75"/>
                  <a:pt x="226" y="75"/>
                </a:cubicBezTo>
                <a:cubicBezTo>
                  <a:pt x="227" y="74"/>
                  <a:pt x="229" y="73"/>
                  <a:pt x="228" y="73"/>
                </a:cubicBezTo>
                <a:close/>
                <a:moveTo>
                  <a:pt x="232" y="57"/>
                </a:moveTo>
                <a:cubicBezTo>
                  <a:pt x="229" y="58"/>
                  <a:pt x="226" y="61"/>
                  <a:pt x="223" y="61"/>
                </a:cubicBezTo>
                <a:cubicBezTo>
                  <a:pt x="224" y="62"/>
                  <a:pt x="223" y="62"/>
                  <a:pt x="222" y="63"/>
                </a:cubicBezTo>
                <a:cubicBezTo>
                  <a:pt x="224" y="63"/>
                  <a:pt x="225" y="61"/>
                  <a:pt x="225" y="62"/>
                </a:cubicBezTo>
                <a:cubicBezTo>
                  <a:pt x="226" y="61"/>
                  <a:pt x="225" y="62"/>
                  <a:pt x="225" y="62"/>
                </a:cubicBezTo>
                <a:cubicBezTo>
                  <a:pt x="227" y="60"/>
                  <a:pt x="230" y="58"/>
                  <a:pt x="232" y="57"/>
                </a:cubicBezTo>
                <a:close/>
                <a:moveTo>
                  <a:pt x="238" y="58"/>
                </a:moveTo>
                <a:cubicBezTo>
                  <a:pt x="238" y="57"/>
                  <a:pt x="235" y="59"/>
                  <a:pt x="234" y="60"/>
                </a:cubicBezTo>
                <a:cubicBezTo>
                  <a:pt x="234" y="60"/>
                  <a:pt x="237" y="59"/>
                  <a:pt x="238" y="58"/>
                </a:cubicBezTo>
                <a:close/>
                <a:moveTo>
                  <a:pt x="240" y="55"/>
                </a:moveTo>
                <a:cubicBezTo>
                  <a:pt x="238" y="56"/>
                  <a:pt x="236" y="57"/>
                  <a:pt x="235" y="57"/>
                </a:cubicBezTo>
                <a:cubicBezTo>
                  <a:pt x="235" y="58"/>
                  <a:pt x="234" y="58"/>
                  <a:pt x="234" y="58"/>
                </a:cubicBezTo>
                <a:cubicBezTo>
                  <a:pt x="235" y="58"/>
                  <a:pt x="238" y="57"/>
                  <a:pt x="240" y="55"/>
                </a:cubicBezTo>
                <a:close/>
                <a:moveTo>
                  <a:pt x="244" y="64"/>
                </a:moveTo>
                <a:cubicBezTo>
                  <a:pt x="243" y="64"/>
                  <a:pt x="242" y="65"/>
                  <a:pt x="241" y="65"/>
                </a:cubicBezTo>
                <a:cubicBezTo>
                  <a:pt x="243" y="65"/>
                  <a:pt x="243" y="65"/>
                  <a:pt x="242" y="66"/>
                </a:cubicBezTo>
                <a:cubicBezTo>
                  <a:pt x="244" y="66"/>
                  <a:pt x="244" y="65"/>
                  <a:pt x="244" y="64"/>
                </a:cubicBezTo>
                <a:close/>
                <a:moveTo>
                  <a:pt x="245" y="51"/>
                </a:moveTo>
                <a:cubicBezTo>
                  <a:pt x="243" y="51"/>
                  <a:pt x="242" y="53"/>
                  <a:pt x="240" y="53"/>
                </a:cubicBezTo>
                <a:cubicBezTo>
                  <a:pt x="240" y="55"/>
                  <a:pt x="243" y="52"/>
                  <a:pt x="245" y="51"/>
                </a:cubicBezTo>
                <a:close/>
                <a:moveTo>
                  <a:pt x="252" y="40"/>
                </a:moveTo>
                <a:cubicBezTo>
                  <a:pt x="253" y="40"/>
                  <a:pt x="255" y="39"/>
                  <a:pt x="256" y="38"/>
                </a:cubicBezTo>
                <a:cubicBezTo>
                  <a:pt x="255" y="38"/>
                  <a:pt x="255" y="38"/>
                  <a:pt x="254" y="38"/>
                </a:cubicBezTo>
                <a:cubicBezTo>
                  <a:pt x="253" y="38"/>
                  <a:pt x="254" y="37"/>
                  <a:pt x="255" y="37"/>
                </a:cubicBezTo>
                <a:cubicBezTo>
                  <a:pt x="251" y="38"/>
                  <a:pt x="254" y="39"/>
                  <a:pt x="252" y="40"/>
                </a:cubicBezTo>
                <a:close/>
                <a:moveTo>
                  <a:pt x="248" y="41"/>
                </a:moveTo>
                <a:cubicBezTo>
                  <a:pt x="248" y="42"/>
                  <a:pt x="250" y="41"/>
                  <a:pt x="250" y="40"/>
                </a:cubicBezTo>
                <a:cubicBezTo>
                  <a:pt x="249" y="40"/>
                  <a:pt x="249" y="41"/>
                  <a:pt x="248" y="41"/>
                </a:cubicBezTo>
                <a:close/>
                <a:moveTo>
                  <a:pt x="248" y="42"/>
                </a:moveTo>
                <a:cubicBezTo>
                  <a:pt x="249" y="41"/>
                  <a:pt x="250" y="41"/>
                  <a:pt x="251" y="40"/>
                </a:cubicBezTo>
                <a:cubicBezTo>
                  <a:pt x="250" y="40"/>
                  <a:pt x="249" y="41"/>
                  <a:pt x="248" y="42"/>
                </a:cubicBezTo>
                <a:close/>
                <a:moveTo>
                  <a:pt x="254" y="47"/>
                </a:moveTo>
                <a:cubicBezTo>
                  <a:pt x="253" y="47"/>
                  <a:pt x="250" y="49"/>
                  <a:pt x="248" y="49"/>
                </a:cubicBezTo>
                <a:cubicBezTo>
                  <a:pt x="248" y="51"/>
                  <a:pt x="252" y="48"/>
                  <a:pt x="254" y="47"/>
                </a:cubicBezTo>
                <a:close/>
                <a:moveTo>
                  <a:pt x="254" y="48"/>
                </a:moveTo>
                <a:cubicBezTo>
                  <a:pt x="253" y="48"/>
                  <a:pt x="252" y="49"/>
                  <a:pt x="252" y="50"/>
                </a:cubicBezTo>
                <a:cubicBezTo>
                  <a:pt x="253" y="49"/>
                  <a:pt x="254" y="49"/>
                  <a:pt x="254" y="48"/>
                </a:cubicBezTo>
                <a:close/>
                <a:moveTo>
                  <a:pt x="256" y="39"/>
                </a:moveTo>
                <a:cubicBezTo>
                  <a:pt x="257" y="39"/>
                  <a:pt x="255" y="40"/>
                  <a:pt x="256" y="39"/>
                </a:cubicBezTo>
                <a:cubicBezTo>
                  <a:pt x="254" y="40"/>
                  <a:pt x="255" y="40"/>
                  <a:pt x="254" y="41"/>
                </a:cubicBezTo>
                <a:cubicBezTo>
                  <a:pt x="255" y="41"/>
                  <a:pt x="256" y="40"/>
                  <a:pt x="256" y="39"/>
                </a:cubicBezTo>
                <a:close/>
                <a:moveTo>
                  <a:pt x="267" y="43"/>
                </a:moveTo>
                <a:cubicBezTo>
                  <a:pt x="267" y="42"/>
                  <a:pt x="266" y="43"/>
                  <a:pt x="268" y="41"/>
                </a:cubicBezTo>
                <a:cubicBezTo>
                  <a:pt x="266" y="42"/>
                  <a:pt x="266" y="43"/>
                  <a:pt x="264" y="43"/>
                </a:cubicBezTo>
                <a:cubicBezTo>
                  <a:pt x="263" y="45"/>
                  <a:pt x="266" y="43"/>
                  <a:pt x="267" y="43"/>
                </a:cubicBezTo>
                <a:close/>
                <a:moveTo>
                  <a:pt x="260" y="36"/>
                </a:moveTo>
                <a:cubicBezTo>
                  <a:pt x="259" y="36"/>
                  <a:pt x="258" y="37"/>
                  <a:pt x="258" y="38"/>
                </a:cubicBezTo>
                <a:cubicBezTo>
                  <a:pt x="258" y="38"/>
                  <a:pt x="259" y="37"/>
                  <a:pt x="260" y="36"/>
                </a:cubicBezTo>
                <a:close/>
                <a:moveTo>
                  <a:pt x="264" y="54"/>
                </a:moveTo>
                <a:cubicBezTo>
                  <a:pt x="264" y="55"/>
                  <a:pt x="263" y="55"/>
                  <a:pt x="262" y="55"/>
                </a:cubicBezTo>
                <a:cubicBezTo>
                  <a:pt x="263" y="56"/>
                  <a:pt x="263" y="56"/>
                  <a:pt x="261" y="57"/>
                </a:cubicBezTo>
                <a:cubicBezTo>
                  <a:pt x="263" y="57"/>
                  <a:pt x="266" y="54"/>
                  <a:pt x="264" y="54"/>
                </a:cubicBezTo>
                <a:close/>
                <a:moveTo>
                  <a:pt x="266" y="45"/>
                </a:moveTo>
                <a:cubicBezTo>
                  <a:pt x="265" y="45"/>
                  <a:pt x="264" y="46"/>
                  <a:pt x="264" y="46"/>
                </a:cubicBezTo>
                <a:cubicBezTo>
                  <a:pt x="264" y="46"/>
                  <a:pt x="265" y="46"/>
                  <a:pt x="266" y="45"/>
                </a:cubicBezTo>
                <a:close/>
                <a:moveTo>
                  <a:pt x="269" y="42"/>
                </a:moveTo>
                <a:cubicBezTo>
                  <a:pt x="267" y="43"/>
                  <a:pt x="265" y="44"/>
                  <a:pt x="263" y="44"/>
                </a:cubicBezTo>
                <a:cubicBezTo>
                  <a:pt x="262" y="45"/>
                  <a:pt x="263" y="45"/>
                  <a:pt x="262" y="45"/>
                </a:cubicBezTo>
                <a:cubicBezTo>
                  <a:pt x="264" y="45"/>
                  <a:pt x="268" y="44"/>
                  <a:pt x="269" y="42"/>
                </a:cubicBezTo>
                <a:close/>
                <a:moveTo>
                  <a:pt x="275" y="39"/>
                </a:moveTo>
                <a:cubicBezTo>
                  <a:pt x="273" y="39"/>
                  <a:pt x="272" y="40"/>
                  <a:pt x="272" y="41"/>
                </a:cubicBezTo>
                <a:cubicBezTo>
                  <a:pt x="273" y="41"/>
                  <a:pt x="274" y="40"/>
                  <a:pt x="275" y="39"/>
                </a:cubicBezTo>
                <a:close/>
                <a:moveTo>
                  <a:pt x="287" y="37"/>
                </a:moveTo>
                <a:cubicBezTo>
                  <a:pt x="286" y="37"/>
                  <a:pt x="285" y="37"/>
                  <a:pt x="285" y="37"/>
                </a:cubicBezTo>
                <a:cubicBezTo>
                  <a:pt x="284" y="38"/>
                  <a:pt x="286" y="37"/>
                  <a:pt x="287" y="37"/>
                </a:cubicBezTo>
                <a:close/>
                <a:moveTo>
                  <a:pt x="292" y="32"/>
                </a:moveTo>
                <a:cubicBezTo>
                  <a:pt x="291" y="32"/>
                  <a:pt x="291" y="32"/>
                  <a:pt x="291" y="32"/>
                </a:cubicBezTo>
                <a:cubicBezTo>
                  <a:pt x="291" y="33"/>
                  <a:pt x="288" y="33"/>
                  <a:pt x="287" y="34"/>
                </a:cubicBezTo>
                <a:cubicBezTo>
                  <a:pt x="287" y="34"/>
                  <a:pt x="284" y="35"/>
                  <a:pt x="282" y="36"/>
                </a:cubicBezTo>
                <a:cubicBezTo>
                  <a:pt x="285" y="35"/>
                  <a:pt x="283" y="36"/>
                  <a:pt x="285" y="36"/>
                </a:cubicBezTo>
                <a:cubicBezTo>
                  <a:pt x="287" y="35"/>
                  <a:pt x="287" y="35"/>
                  <a:pt x="287" y="35"/>
                </a:cubicBezTo>
                <a:cubicBezTo>
                  <a:pt x="287" y="35"/>
                  <a:pt x="286" y="35"/>
                  <a:pt x="287" y="35"/>
                </a:cubicBezTo>
                <a:cubicBezTo>
                  <a:pt x="288" y="34"/>
                  <a:pt x="289" y="34"/>
                  <a:pt x="291" y="34"/>
                </a:cubicBezTo>
                <a:cubicBezTo>
                  <a:pt x="290" y="33"/>
                  <a:pt x="291" y="33"/>
                  <a:pt x="292" y="32"/>
                </a:cubicBezTo>
                <a:close/>
                <a:moveTo>
                  <a:pt x="294" y="32"/>
                </a:moveTo>
                <a:cubicBezTo>
                  <a:pt x="293" y="34"/>
                  <a:pt x="293" y="33"/>
                  <a:pt x="291" y="33"/>
                </a:cubicBezTo>
                <a:cubicBezTo>
                  <a:pt x="291" y="34"/>
                  <a:pt x="291" y="34"/>
                  <a:pt x="291" y="34"/>
                </a:cubicBezTo>
                <a:cubicBezTo>
                  <a:pt x="292" y="34"/>
                  <a:pt x="296" y="32"/>
                  <a:pt x="294" y="32"/>
                </a:cubicBezTo>
                <a:close/>
                <a:moveTo>
                  <a:pt x="297" y="30"/>
                </a:moveTo>
                <a:cubicBezTo>
                  <a:pt x="297" y="31"/>
                  <a:pt x="296" y="31"/>
                  <a:pt x="295" y="32"/>
                </a:cubicBezTo>
                <a:cubicBezTo>
                  <a:pt x="296" y="32"/>
                  <a:pt x="296" y="32"/>
                  <a:pt x="297" y="32"/>
                </a:cubicBezTo>
                <a:cubicBezTo>
                  <a:pt x="298" y="31"/>
                  <a:pt x="299" y="30"/>
                  <a:pt x="297" y="30"/>
                </a:cubicBezTo>
                <a:close/>
                <a:moveTo>
                  <a:pt x="306" y="30"/>
                </a:moveTo>
                <a:cubicBezTo>
                  <a:pt x="305" y="30"/>
                  <a:pt x="304" y="31"/>
                  <a:pt x="303" y="31"/>
                </a:cubicBezTo>
                <a:cubicBezTo>
                  <a:pt x="304" y="31"/>
                  <a:pt x="305" y="31"/>
                  <a:pt x="306" y="30"/>
                </a:cubicBezTo>
                <a:close/>
                <a:moveTo>
                  <a:pt x="324" y="12"/>
                </a:moveTo>
                <a:cubicBezTo>
                  <a:pt x="326" y="12"/>
                  <a:pt x="327" y="12"/>
                  <a:pt x="329" y="11"/>
                </a:cubicBezTo>
                <a:cubicBezTo>
                  <a:pt x="327" y="11"/>
                  <a:pt x="326" y="12"/>
                  <a:pt x="324" y="12"/>
                </a:cubicBezTo>
                <a:close/>
                <a:moveTo>
                  <a:pt x="318" y="16"/>
                </a:moveTo>
                <a:cubicBezTo>
                  <a:pt x="319" y="16"/>
                  <a:pt x="320" y="15"/>
                  <a:pt x="321" y="15"/>
                </a:cubicBezTo>
                <a:cubicBezTo>
                  <a:pt x="320" y="15"/>
                  <a:pt x="319" y="15"/>
                  <a:pt x="318" y="16"/>
                </a:cubicBezTo>
                <a:close/>
                <a:moveTo>
                  <a:pt x="323" y="23"/>
                </a:moveTo>
                <a:cubicBezTo>
                  <a:pt x="321" y="24"/>
                  <a:pt x="322" y="25"/>
                  <a:pt x="320" y="25"/>
                </a:cubicBezTo>
                <a:cubicBezTo>
                  <a:pt x="320" y="26"/>
                  <a:pt x="325" y="24"/>
                  <a:pt x="323" y="23"/>
                </a:cubicBezTo>
                <a:close/>
                <a:moveTo>
                  <a:pt x="332" y="11"/>
                </a:moveTo>
                <a:cubicBezTo>
                  <a:pt x="331" y="11"/>
                  <a:pt x="331" y="11"/>
                  <a:pt x="331" y="12"/>
                </a:cubicBezTo>
                <a:cubicBezTo>
                  <a:pt x="329" y="12"/>
                  <a:pt x="333" y="10"/>
                  <a:pt x="331" y="10"/>
                </a:cubicBezTo>
                <a:cubicBezTo>
                  <a:pt x="330" y="11"/>
                  <a:pt x="329" y="11"/>
                  <a:pt x="330" y="12"/>
                </a:cubicBezTo>
                <a:cubicBezTo>
                  <a:pt x="329" y="12"/>
                  <a:pt x="328" y="11"/>
                  <a:pt x="327" y="12"/>
                </a:cubicBezTo>
                <a:cubicBezTo>
                  <a:pt x="326" y="12"/>
                  <a:pt x="322" y="13"/>
                  <a:pt x="322" y="14"/>
                </a:cubicBezTo>
                <a:cubicBezTo>
                  <a:pt x="322" y="14"/>
                  <a:pt x="325" y="13"/>
                  <a:pt x="326" y="13"/>
                </a:cubicBezTo>
                <a:cubicBezTo>
                  <a:pt x="325" y="15"/>
                  <a:pt x="332" y="11"/>
                  <a:pt x="334" y="11"/>
                </a:cubicBezTo>
                <a:cubicBezTo>
                  <a:pt x="334" y="11"/>
                  <a:pt x="332" y="11"/>
                  <a:pt x="332" y="11"/>
                </a:cubicBezTo>
                <a:close/>
                <a:moveTo>
                  <a:pt x="335" y="9"/>
                </a:moveTo>
                <a:cubicBezTo>
                  <a:pt x="334" y="10"/>
                  <a:pt x="332" y="10"/>
                  <a:pt x="333" y="10"/>
                </a:cubicBezTo>
                <a:cubicBezTo>
                  <a:pt x="334" y="10"/>
                  <a:pt x="334" y="9"/>
                  <a:pt x="336" y="9"/>
                </a:cubicBezTo>
                <a:cubicBezTo>
                  <a:pt x="336" y="9"/>
                  <a:pt x="336" y="9"/>
                  <a:pt x="335" y="9"/>
                </a:cubicBezTo>
                <a:close/>
                <a:moveTo>
                  <a:pt x="337" y="8"/>
                </a:moveTo>
                <a:cubicBezTo>
                  <a:pt x="337" y="8"/>
                  <a:pt x="338" y="8"/>
                  <a:pt x="338" y="8"/>
                </a:cubicBezTo>
                <a:cubicBezTo>
                  <a:pt x="339" y="7"/>
                  <a:pt x="339" y="8"/>
                  <a:pt x="339" y="8"/>
                </a:cubicBezTo>
                <a:cubicBezTo>
                  <a:pt x="340" y="7"/>
                  <a:pt x="340" y="7"/>
                  <a:pt x="339" y="7"/>
                </a:cubicBezTo>
                <a:lnTo>
                  <a:pt x="337" y="8"/>
                </a:lnTo>
                <a:close/>
                <a:moveTo>
                  <a:pt x="344" y="9"/>
                </a:moveTo>
                <a:cubicBezTo>
                  <a:pt x="343" y="8"/>
                  <a:pt x="342" y="9"/>
                  <a:pt x="342" y="9"/>
                </a:cubicBezTo>
                <a:cubicBezTo>
                  <a:pt x="341" y="10"/>
                  <a:pt x="343" y="9"/>
                  <a:pt x="344" y="9"/>
                </a:cubicBezTo>
                <a:close/>
                <a:moveTo>
                  <a:pt x="356" y="6"/>
                </a:moveTo>
                <a:cubicBezTo>
                  <a:pt x="356" y="6"/>
                  <a:pt x="356" y="6"/>
                  <a:pt x="356" y="6"/>
                </a:cubicBezTo>
                <a:cubicBezTo>
                  <a:pt x="355" y="6"/>
                  <a:pt x="354" y="7"/>
                  <a:pt x="354" y="6"/>
                </a:cubicBezTo>
                <a:cubicBezTo>
                  <a:pt x="353" y="7"/>
                  <a:pt x="353" y="7"/>
                  <a:pt x="352" y="7"/>
                </a:cubicBezTo>
                <a:cubicBezTo>
                  <a:pt x="353" y="7"/>
                  <a:pt x="355" y="7"/>
                  <a:pt x="357" y="7"/>
                </a:cubicBezTo>
                <a:cubicBezTo>
                  <a:pt x="358" y="6"/>
                  <a:pt x="358" y="5"/>
                  <a:pt x="356" y="6"/>
                </a:cubicBezTo>
                <a:close/>
                <a:moveTo>
                  <a:pt x="366" y="5"/>
                </a:moveTo>
                <a:cubicBezTo>
                  <a:pt x="365" y="5"/>
                  <a:pt x="364" y="5"/>
                  <a:pt x="363" y="6"/>
                </a:cubicBezTo>
                <a:cubicBezTo>
                  <a:pt x="363" y="6"/>
                  <a:pt x="363" y="6"/>
                  <a:pt x="363" y="6"/>
                </a:cubicBezTo>
                <a:cubicBezTo>
                  <a:pt x="364" y="6"/>
                  <a:pt x="365" y="6"/>
                  <a:pt x="366" y="5"/>
                </a:cubicBezTo>
                <a:close/>
                <a:moveTo>
                  <a:pt x="375" y="3"/>
                </a:moveTo>
                <a:cubicBezTo>
                  <a:pt x="376" y="3"/>
                  <a:pt x="377" y="3"/>
                  <a:pt x="378" y="3"/>
                </a:cubicBezTo>
                <a:cubicBezTo>
                  <a:pt x="378" y="2"/>
                  <a:pt x="375" y="3"/>
                  <a:pt x="373" y="3"/>
                </a:cubicBezTo>
                <a:cubicBezTo>
                  <a:pt x="373" y="4"/>
                  <a:pt x="374" y="4"/>
                  <a:pt x="375" y="4"/>
                </a:cubicBezTo>
                <a:cubicBezTo>
                  <a:pt x="375" y="4"/>
                  <a:pt x="376" y="4"/>
                  <a:pt x="377" y="3"/>
                </a:cubicBezTo>
                <a:cubicBezTo>
                  <a:pt x="376" y="3"/>
                  <a:pt x="376" y="3"/>
                  <a:pt x="375" y="3"/>
                </a:cubicBezTo>
                <a:close/>
                <a:moveTo>
                  <a:pt x="379" y="3"/>
                </a:moveTo>
                <a:cubicBezTo>
                  <a:pt x="381" y="3"/>
                  <a:pt x="383" y="2"/>
                  <a:pt x="385" y="2"/>
                </a:cubicBezTo>
                <a:cubicBezTo>
                  <a:pt x="385" y="2"/>
                  <a:pt x="384" y="2"/>
                  <a:pt x="384" y="2"/>
                </a:cubicBezTo>
                <a:cubicBezTo>
                  <a:pt x="383" y="2"/>
                  <a:pt x="383" y="2"/>
                  <a:pt x="383" y="2"/>
                </a:cubicBezTo>
                <a:cubicBezTo>
                  <a:pt x="382" y="2"/>
                  <a:pt x="381" y="2"/>
                  <a:pt x="379" y="3"/>
                </a:cubicBezTo>
                <a:close/>
                <a:moveTo>
                  <a:pt x="381" y="3"/>
                </a:moveTo>
                <a:cubicBezTo>
                  <a:pt x="379" y="3"/>
                  <a:pt x="381" y="4"/>
                  <a:pt x="380" y="4"/>
                </a:cubicBezTo>
                <a:cubicBezTo>
                  <a:pt x="381" y="4"/>
                  <a:pt x="381" y="4"/>
                  <a:pt x="381" y="4"/>
                </a:cubicBezTo>
                <a:cubicBezTo>
                  <a:pt x="382" y="4"/>
                  <a:pt x="382" y="3"/>
                  <a:pt x="381" y="3"/>
                </a:cubicBezTo>
                <a:close/>
                <a:moveTo>
                  <a:pt x="388" y="3"/>
                </a:moveTo>
                <a:cubicBezTo>
                  <a:pt x="388" y="3"/>
                  <a:pt x="387" y="3"/>
                  <a:pt x="388" y="2"/>
                </a:cubicBezTo>
                <a:cubicBezTo>
                  <a:pt x="386" y="2"/>
                  <a:pt x="385" y="3"/>
                  <a:pt x="384" y="2"/>
                </a:cubicBezTo>
                <a:cubicBezTo>
                  <a:pt x="383" y="3"/>
                  <a:pt x="383" y="3"/>
                  <a:pt x="382" y="3"/>
                </a:cubicBezTo>
                <a:cubicBezTo>
                  <a:pt x="384" y="4"/>
                  <a:pt x="386" y="4"/>
                  <a:pt x="388" y="3"/>
                </a:cubicBezTo>
                <a:close/>
                <a:moveTo>
                  <a:pt x="392" y="1"/>
                </a:moveTo>
                <a:cubicBezTo>
                  <a:pt x="391" y="1"/>
                  <a:pt x="392" y="1"/>
                  <a:pt x="391" y="1"/>
                </a:cubicBezTo>
                <a:cubicBezTo>
                  <a:pt x="391" y="1"/>
                  <a:pt x="391" y="1"/>
                  <a:pt x="390" y="1"/>
                </a:cubicBezTo>
                <a:cubicBezTo>
                  <a:pt x="390" y="2"/>
                  <a:pt x="390" y="1"/>
                  <a:pt x="388" y="2"/>
                </a:cubicBezTo>
                <a:cubicBezTo>
                  <a:pt x="389" y="2"/>
                  <a:pt x="389" y="2"/>
                  <a:pt x="389" y="2"/>
                </a:cubicBezTo>
                <a:cubicBezTo>
                  <a:pt x="390" y="2"/>
                  <a:pt x="390" y="2"/>
                  <a:pt x="390" y="2"/>
                </a:cubicBezTo>
                <a:cubicBezTo>
                  <a:pt x="390" y="2"/>
                  <a:pt x="391" y="2"/>
                  <a:pt x="391" y="2"/>
                </a:cubicBezTo>
                <a:cubicBezTo>
                  <a:pt x="392" y="2"/>
                  <a:pt x="393" y="1"/>
                  <a:pt x="392" y="1"/>
                </a:cubicBezTo>
                <a:close/>
                <a:moveTo>
                  <a:pt x="399" y="2"/>
                </a:moveTo>
                <a:cubicBezTo>
                  <a:pt x="397" y="2"/>
                  <a:pt x="396" y="2"/>
                  <a:pt x="395" y="2"/>
                </a:cubicBezTo>
                <a:cubicBezTo>
                  <a:pt x="395" y="3"/>
                  <a:pt x="397" y="3"/>
                  <a:pt x="399" y="2"/>
                </a:cubicBezTo>
                <a:close/>
                <a:moveTo>
                  <a:pt x="406" y="1"/>
                </a:moveTo>
                <a:cubicBezTo>
                  <a:pt x="405" y="1"/>
                  <a:pt x="404" y="1"/>
                  <a:pt x="403" y="1"/>
                </a:cubicBezTo>
                <a:cubicBezTo>
                  <a:pt x="403" y="1"/>
                  <a:pt x="403" y="1"/>
                  <a:pt x="403" y="1"/>
                </a:cubicBezTo>
                <a:cubicBezTo>
                  <a:pt x="404" y="1"/>
                  <a:pt x="403" y="1"/>
                  <a:pt x="403" y="1"/>
                </a:cubicBezTo>
                <a:cubicBezTo>
                  <a:pt x="404" y="1"/>
                  <a:pt x="405" y="1"/>
                  <a:pt x="406" y="1"/>
                </a:cubicBezTo>
                <a:close/>
                <a:moveTo>
                  <a:pt x="411" y="2"/>
                </a:moveTo>
                <a:cubicBezTo>
                  <a:pt x="411" y="1"/>
                  <a:pt x="408" y="1"/>
                  <a:pt x="407" y="1"/>
                </a:cubicBezTo>
                <a:cubicBezTo>
                  <a:pt x="408" y="2"/>
                  <a:pt x="410" y="1"/>
                  <a:pt x="411" y="2"/>
                </a:cubicBezTo>
                <a:close/>
                <a:moveTo>
                  <a:pt x="411" y="2"/>
                </a:moveTo>
                <a:cubicBezTo>
                  <a:pt x="411" y="2"/>
                  <a:pt x="410" y="2"/>
                  <a:pt x="410" y="2"/>
                </a:cubicBezTo>
                <a:cubicBezTo>
                  <a:pt x="410" y="2"/>
                  <a:pt x="410" y="2"/>
                  <a:pt x="410" y="2"/>
                </a:cubicBezTo>
                <a:cubicBezTo>
                  <a:pt x="411" y="2"/>
                  <a:pt x="411" y="2"/>
                  <a:pt x="412" y="2"/>
                </a:cubicBezTo>
                <a:cubicBezTo>
                  <a:pt x="412" y="2"/>
                  <a:pt x="412" y="2"/>
                  <a:pt x="411" y="2"/>
                </a:cubicBezTo>
                <a:close/>
                <a:moveTo>
                  <a:pt x="418" y="2"/>
                </a:moveTo>
                <a:cubicBezTo>
                  <a:pt x="416" y="2"/>
                  <a:pt x="414" y="2"/>
                  <a:pt x="412" y="2"/>
                </a:cubicBezTo>
                <a:cubicBezTo>
                  <a:pt x="414" y="2"/>
                  <a:pt x="416" y="2"/>
                  <a:pt x="418" y="2"/>
                </a:cubicBezTo>
                <a:close/>
                <a:moveTo>
                  <a:pt x="419" y="1"/>
                </a:moveTo>
                <a:cubicBezTo>
                  <a:pt x="418" y="0"/>
                  <a:pt x="416" y="1"/>
                  <a:pt x="415" y="1"/>
                </a:cubicBezTo>
                <a:cubicBezTo>
                  <a:pt x="416" y="1"/>
                  <a:pt x="418" y="2"/>
                  <a:pt x="419" y="1"/>
                </a:cubicBezTo>
                <a:close/>
                <a:moveTo>
                  <a:pt x="429" y="3"/>
                </a:moveTo>
                <a:cubicBezTo>
                  <a:pt x="428" y="3"/>
                  <a:pt x="428" y="3"/>
                  <a:pt x="428" y="2"/>
                </a:cubicBezTo>
                <a:cubicBezTo>
                  <a:pt x="428" y="3"/>
                  <a:pt x="426" y="3"/>
                  <a:pt x="424" y="3"/>
                </a:cubicBezTo>
                <a:cubicBezTo>
                  <a:pt x="426" y="4"/>
                  <a:pt x="427" y="3"/>
                  <a:pt x="429" y="3"/>
                </a:cubicBezTo>
                <a:close/>
                <a:moveTo>
                  <a:pt x="109" y="202"/>
                </a:moveTo>
                <a:cubicBezTo>
                  <a:pt x="108" y="203"/>
                  <a:pt x="107" y="204"/>
                  <a:pt x="107" y="205"/>
                </a:cubicBezTo>
                <a:cubicBezTo>
                  <a:pt x="108" y="204"/>
                  <a:pt x="109" y="203"/>
                  <a:pt x="109" y="202"/>
                </a:cubicBezTo>
                <a:close/>
                <a:moveTo>
                  <a:pt x="131" y="179"/>
                </a:moveTo>
                <a:cubicBezTo>
                  <a:pt x="130" y="179"/>
                  <a:pt x="130" y="180"/>
                  <a:pt x="130" y="181"/>
                </a:cubicBezTo>
                <a:cubicBezTo>
                  <a:pt x="130" y="181"/>
                  <a:pt x="132" y="179"/>
                  <a:pt x="131" y="179"/>
                </a:cubicBezTo>
                <a:close/>
                <a:moveTo>
                  <a:pt x="139" y="166"/>
                </a:moveTo>
                <a:cubicBezTo>
                  <a:pt x="138" y="166"/>
                  <a:pt x="138" y="167"/>
                  <a:pt x="137" y="168"/>
                </a:cubicBezTo>
                <a:cubicBezTo>
                  <a:pt x="138" y="168"/>
                  <a:pt x="139" y="167"/>
                  <a:pt x="139" y="166"/>
                </a:cubicBezTo>
                <a:close/>
                <a:moveTo>
                  <a:pt x="149" y="157"/>
                </a:moveTo>
                <a:cubicBezTo>
                  <a:pt x="148" y="157"/>
                  <a:pt x="147" y="158"/>
                  <a:pt x="148" y="159"/>
                </a:cubicBezTo>
                <a:cubicBezTo>
                  <a:pt x="148" y="158"/>
                  <a:pt x="149" y="158"/>
                  <a:pt x="149" y="157"/>
                </a:cubicBezTo>
                <a:close/>
                <a:moveTo>
                  <a:pt x="159" y="147"/>
                </a:moveTo>
                <a:cubicBezTo>
                  <a:pt x="159" y="147"/>
                  <a:pt x="158" y="148"/>
                  <a:pt x="158" y="148"/>
                </a:cubicBezTo>
                <a:cubicBezTo>
                  <a:pt x="157" y="149"/>
                  <a:pt x="158" y="149"/>
                  <a:pt x="157" y="150"/>
                </a:cubicBezTo>
                <a:cubicBezTo>
                  <a:pt x="156" y="151"/>
                  <a:pt x="157" y="149"/>
                  <a:pt x="157" y="149"/>
                </a:cubicBezTo>
                <a:cubicBezTo>
                  <a:pt x="155" y="150"/>
                  <a:pt x="154" y="152"/>
                  <a:pt x="153" y="153"/>
                </a:cubicBezTo>
                <a:cubicBezTo>
                  <a:pt x="155" y="152"/>
                  <a:pt x="156" y="152"/>
                  <a:pt x="158" y="151"/>
                </a:cubicBezTo>
                <a:cubicBezTo>
                  <a:pt x="158" y="150"/>
                  <a:pt x="159" y="149"/>
                  <a:pt x="159" y="147"/>
                </a:cubicBezTo>
                <a:close/>
                <a:moveTo>
                  <a:pt x="165" y="142"/>
                </a:moveTo>
                <a:cubicBezTo>
                  <a:pt x="164" y="142"/>
                  <a:pt x="163" y="144"/>
                  <a:pt x="162" y="144"/>
                </a:cubicBezTo>
                <a:cubicBezTo>
                  <a:pt x="162" y="144"/>
                  <a:pt x="163" y="144"/>
                  <a:pt x="163" y="145"/>
                </a:cubicBezTo>
                <a:cubicBezTo>
                  <a:pt x="162" y="145"/>
                  <a:pt x="162" y="145"/>
                  <a:pt x="161" y="145"/>
                </a:cubicBezTo>
                <a:cubicBezTo>
                  <a:pt x="161" y="146"/>
                  <a:pt x="161" y="146"/>
                  <a:pt x="160" y="147"/>
                </a:cubicBezTo>
                <a:cubicBezTo>
                  <a:pt x="162" y="146"/>
                  <a:pt x="163" y="145"/>
                  <a:pt x="164" y="144"/>
                </a:cubicBezTo>
                <a:cubicBezTo>
                  <a:pt x="163" y="144"/>
                  <a:pt x="165" y="143"/>
                  <a:pt x="165" y="142"/>
                </a:cubicBezTo>
                <a:close/>
                <a:moveTo>
                  <a:pt x="174" y="136"/>
                </a:moveTo>
                <a:cubicBezTo>
                  <a:pt x="173" y="136"/>
                  <a:pt x="172" y="136"/>
                  <a:pt x="172" y="137"/>
                </a:cubicBezTo>
                <a:cubicBezTo>
                  <a:pt x="172" y="137"/>
                  <a:pt x="173" y="136"/>
                  <a:pt x="174" y="136"/>
                </a:cubicBezTo>
                <a:close/>
                <a:moveTo>
                  <a:pt x="187" y="126"/>
                </a:moveTo>
                <a:cubicBezTo>
                  <a:pt x="186" y="126"/>
                  <a:pt x="184" y="127"/>
                  <a:pt x="183" y="128"/>
                </a:cubicBezTo>
                <a:cubicBezTo>
                  <a:pt x="185" y="128"/>
                  <a:pt x="186" y="127"/>
                  <a:pt x="187" y="126"/>
                </a:cubicBezTo>
                <a:close/>
                <a:moveTo>
                  <a:pt x="209" y="110"/>
                </a:moveTo>
                <a:cubicBezTo>
                  <a:pt x="209" y="109"/>
                  <a:pt x="208" y="110"/>
                  <a:pt x="208" y="110"/>
                </a:cubicBezTo>
                <a:cubicBezTo>
                  <a:pt x="207" y="111"/>
                  <a:pt x="209" y="111"/>
                  <a:pt x="209" y="110"/>
                </a:cubicBezTo>
                <a:close/>
                <a:moveTo>
                  <a:pt x="301" y="62"/>
                </a:moveTo>
                <a:cubicBezTo>
                  <a:pt x="300" y="62"/>
                  <a:pt x="299" y="63"/>
                  <a:pt x="299" y="63"/>
                </a:cubicBezTo>
                <a:cubicBezTo>
                  <a:pt x="300" y="63"/>
                  <a:pt x="300" y="63"/>
                  <a:pt x="301" y="63"/>
                </a:cubicBezTo>
                <a:cubicBezTo>
                  <a:pt x="301" y="63"/>
                  <a:pt x="302" y="62"/>
                  <a:pt x="301" y="62"/>
                </a:cubicBezTo>
                <a:close/>
                <a:moveTo>
                  <a:pt x="320" y="56"/>
                </a:moveTo>
                <a:cubicBezTo>
                  <a:pt x="320" y="55"/>
                  <a:pt x="318" y="56"/>
                  <a:pt x="317" y="57"/>
                </a:cubicBezTo>
                <a:cubicBezTo>
                  <a:pt x="318" y="57"/>
                  <a:pt x="319" y="56"/>
                  <a:pt x="320" y="56"/>
                </a:cubicBezTo>
                <a:close/>
                <a:moveTo>
                  <a:pt x="399" y="40"/>
                </a:moveTo>
                <a:cubicBezTo>
                  <a:pt x="399" y="41"/>
                  <a:pt x="400" y="41"/>
                  <a:pt x="400" y="41"/>
                </a:cubicBezTo>
                <a:cubicBezTo>
                  <a:pt x="400" y="41"/>
                  <a:pt x="401" y="40"/>
                  <a:pt x="402" y="40"/>
                </a:cubicBezTo>
                <a:cubicBezTo>
                  <a:pt x="403" y="40"/>
                  <a:pt x="400" y="40"/>
                  <a:pt x="399" y="40"/>
                </a:cubicBezTo>
                <a:close/>
                <a:moveTo>
                  <a:pt x="410" y="40"/>
                </a:moveTo>
                <a:cubicBezTo>
                  <a:pt x="409" y="39"/>
                  <a:pt x="406" y="40"/>
                  <a:pt x="404" y="40"/>
                </a:cubicBezTo>
                <a:cubicBezTo>
                  <a:pt x="404" y="41"/>
                  <a:pt x="406" y="40"/>
                  <a:pt x="407" y="40"/>
                </a:cubicBezTo>
                <a:cubicBezTo>
                  <a:pt x="407" y="40"/>
                  <a:pt x="407" y="41"/>
                  <a:pt x="408" y="41"/>
                </a:cubicBezTo>
                <a:cubicBezTo>
                  <a:pt x="409" y="41"/>
                  <a:pt x="408" y="40"/>
                  <a:pt x="410" y="40"/>
                </a:cubicBezTo>
                <a:close/>
                <a:moveTo>
                  <a:pt x="412" y="40"/>
                </a:moveTo>
                <a:cubicBezTo>
                  <a:pt x="412" y="40"/>
                  <a:pt x="413" y="40"/>
                  <a:pt x="414" y="40"/>
                </a:cubicBezTo>
                <a:cubicBezTo>
                  <a:pt x="415" y="39"/>
                  <a:pt x="411" y="39"/>
                  <a:pt x="412" y="40"/>
                </a:cubicBezTo>
                <a:close/>
                <a:moveTo>
                  <a:pt x="439" y="39"/>
                </a:moveTo>
                <a:cubicBezTo>
                  <a:pt x="439" y="38"/>
                  <a:pt x="436" y="39"/>
                  <a:pt x="435" y="39"/>
                </a:cubicBezTo>
                <a:cubicBezTo>
                  <a:pt x="435" y="39"/>
                  <a:pt x="438" y="39"/>
                  <a:pt x="439" y="39"/>
                </a:cubicBezTo>
                <a:close/>
                <a:moveTo>
                  <a:pt x="450" y="3"/>
                </a:moveTo>
                <a:cubicBezTo>
                  <a:pt x="450" y="2"/>
                  <a:pt x="448" y="2"/>
                  <a:pt x="449" y="2"/>
                </a:cubicBezTo>
                <a:cubicBezTo>
                  <a:pt x="448" y="2"/>
                  <a:pt x="448" y="2"/>
                  <a:pt x="447" y="2"/>
                </a:cubicBezTo>
                <a:cubicBezTo>
                  <a:pt x="447" y="2"/>
                  <a:pt x="449" y="3"/>
                  <a:pt x="450" y="3"/>
                </a:cubicBezTo>
                <a:close/>
                <a:moveTo>
                  <a:pt x="450" y="40"/>
                </a:moveTo>
                <a:cubicBezTo>
                  <a:pt x="449" y="39"/>
                  <a:pt x="448" y="39"/>
                  <a:pt x="447" y="40"/>
                </a:cubicBezTo>
                <a:cubicBezTo>
                  <a:pt x="448" y="40"/>
                  <a:pt x="449" y="40"/>
                  <a:pt x="449" y="40"/>
                </a:cubicBezTo>
                <a:cubicBezTo>
                  <a:pt x="450" y="40"/>
                  <a:pt x="450" y="40"/>
                  <a:pt x="450" y="40"/>
                </a:cubicBezTo>
                <a:close/>
                <a:moveTo>
                  <a:pt x="455" y="41"/>
                </a:moveTo>
                <a:cubicBezTo>
                  <a:pt x="456" y="41"/>
                  <a:pt x="456" y="41"/>
                  <a:pt x="456" y="41"/>
                </a:cubicBezTo>
                <a:cubicBezTo>
                  <a:pt x="457" y="41"/>
                  <a:pt x="456" y="40"/>
                  <a:pt x="455" y="41"/>
                </a:cubicBezTo>
                <a:close/>
                <a:moveTo>
                  <a:pt x="472" y="42"/>
                </a:moveTo>
                <a:cubicBezTo>
                  <a:pt x="471" y="42"/>
                  <a:pt x="470" y="42"/>
                  <a:pt x="470" y="42"/>
                </a:cubicBezTo>
                <a:cubicBezTo>
                  <a:pt x="468" y="42"/>
                  <a:pt x="470" y="42"/>
                  <a:pt x="468" y="42"/>
                </a:cubicBezTo>
                <a:cubicBezTo>
                  <a:pt x="468" y="43"/>
                  <a:pt x="469" y="43"/>
                  <a:pt x="470" y="43"/>
                </a:cubicBezTo>
                <a:cubicBezTo>
                  <a:pt x="470" y="43"/>
                  <a:pt x="470" y="43"/>
                  <a:pt x="470" y="42"/>
                </a:cubicBezTo>
                <a:cubicBezTo>
                  <a:pt x="471" y="42"/>
                  <a:pt x="471" y="43"/>
                  <a:pt x="471" y="43"/>
                </a:cubicBezTo>
                <a:cubicBezTo>
                  <a:pt x="472" y="43"/>
                  <a:pt x="471" y="42"/>
                  <a:pt x="472" y="42"/>
                </a:cubicBezTo>
                <a:close/>
                <a:moveTo>
                  <a:pt x="476" y="43"/>
                </a:moveTo>
                <a:cubicBezTo>
                  <a:pt x="474" y="42"/>
                  <a:pt x="474" y="43"/>
                  <a:pt x="475" y="43"/>
                </a:cubicBezTo>
                <a:cubicBezTo>
                  <a:pt x="476" y="43"/>
                  <a:pt x="475" y="43"/>
                  <a:pt x="476" y="43"/>
                </a:cubicBezTo>
                <a:close/>
                <a:moveTo>
                  <a:pt x="478" y="44"/>
                </a:moveTo>
                <a:cubicBezTo>
                  <a:pt x="478" y="44"/>
                  <a:pt x="477" y="44"/>
                  <a:pt x="476" y="44"/>
                </a:cubicBezTo>
                <a:cubicBezTo>
                  <a:pt x="477" y="44"/>
                  <a:pt x="478" y="44"/>
                  <a:pt x="478" y="44"/>
                </a:cubicBezTo>
                <a:close/>
                <a:moveTo>
                  <a:pt x="486" y="45"/>
                </a:moveTo>
                <a:cubicBezTo>
                  <a:pt x="485" y="44"/>
                  <a:pt x="483" y="45"/>
                  <a:pt x="482" y="44"/>
                </a:cubicBezTo>
                <a:cubicBezTo>
                  <a:pt x="481" y="44"/>
                  <a:pt x="484" y="45"/>
                  <a:pt x="482" y="45"/>
                </a:cubicBezTo>
                <a:cubicBezTo>
                  <a:pt x="483" y="45"/>
                  <a:pt x="484" y="45"/>
                  <a:pt x="484" y="46"/>
                </a:cubicBezTo>
                <a:cubicBezTo>
                  <a:pt x="484" y="45"/>
                  <a:pt x="485" y="45"/>
                  <a:pt x="486" y="45"/>
                </a:cubicBezTo>
                <a:close/>
                <a:moveTo>
                  <a:pt x="495" y="10"/>
                </a:moveTo>
                <a:cubicBezTo>
                  <a:pt x="494" y="9"/>
                  <a:pt x="493" y="9"/>
                  <a:pt x="492" y="9"/>
                </a:cubicBezTo>
                <a:cubicBezTo>
                  <a:pt x="491" y="9"/>
                  <a:pt x="494" y="10"/>
                  <a:pt x="495" y="10"/>
                </a:cubicBezTo>
                <a:close/>
                <a:moveTo>
                  <a:pt x="568" y="35"/>
                </a:moveTo>
                <a:cubicBezTo>
                  <a:pt x="567" y="36"/>
                  <a:pt x="569" y="37"/>
                  <a:pt x="570" y="37"/>
                </a:cubicBezTo>
                <a:cubicBezTo>
                  <a:pt x="571" y="37"/>
                  <a:pt x="569" y="36"/>
                  <a:pt x="568" y="35"/>
                </a:cubicBezTo>
                <a:close/>
                <a:moveTo>
                  <a:pt x="587" y="46"/>
                </a:moveTo>
                <a:cubicBezTo>
                  <a:pt x="587" y="45"/>
                  <a:pt x="586" y="45"/>
                  <a:pt x="585" y="44"/>
                </a:cubicBezTo>
                <a:cubicBezTo>
                  <a:pt x="584" y="44"/>
                  <a:pt x="584" y="44"/>
                  <a:pt x="583" y="44"/>
                </a:cubicBezTo>
                <a:cubicBezTo>
                  <a:pt x="583" y="44"/>
                  <a:pt x="583" y="44"/>
                  <a:pt x="583" y="44"/>
                </a:cubicBezTo>
                <a:cubicBezTo>
                  <a:pt x="584" y="45"/>
                  <a:pt x="586" y="46"/>
                  <a:pt x="587" y="46"/>
                </a:cubicBezTo>
                <a:close/>
                <a:moveTo>
                  <a:pt x="592" y="48"/>
                </a:moveTo>
                <a:cubicBezTo>
                  <a:pt x="591" y="49"/>
                  <a:pt x="594" y="49"/>
                  <a:pt x="595" y="51"/>
                </a:cubicBezTo>
                <a:cubicBezTo>
                  <a:pt x="595" y="50"/>
                  <a:pt x="593" y="49"/>
                  <a:pt x="592" y="48"/>
                </a:cubicBezTo>
                <a:close/>
                <a:moveTo>
                  <a:pt x="626" y="71"/>
                </a:moveTo>
                <a:cubicBezTo>
                  <a:pt x="625" y="70"/>
                  <a:pt x="624" y="69"/>
                  <a:pt x="623" y="69"/>
                </a:cubicBezTo>
                <a:cubicBezTo>
                  <a:pt x="624" y="70"/>
                  <a:pt x="623" y="69"/>
                  <a:pt x="623" y="70"/>
                </a:cubicBezTo>
                <a:cubicBezTo>
                  <a:pt x="625" y="70"/>
                  <a:pt x="626" y="71"/>
                  <a:pt x="626" y="71"/>
                </a:cubicBezTo>
                <a:close/>
                <a:moveTo>
                  <a:pt x="627" y="72"/>
                </a:moveTo>
                <a:cubicBezTo>
                  <a:pt x="628" y="73"/>
                  <a:pt x="628" y="73"/>
                  <a:pt x="629" y="74"/>
                </a:cubicBezTo>
                <a:cubicBezTo>
                  <a:pt x="630" y="73"/>
                  <a:pt x="626" y="72"/>
                  <a:pt x="627" y="72"/>
                </a:cubicBezTo>
                <a:close/>
                <a:moveTo>
                  <a:pt x="660" y="99"/>
                </a:moveTo>
                <a:cubicBezTo>
                  <a:pt x="659" y="98"/>
                  <a:pt x="658" y="97"/>
                  <a:pt x="657" y="96"/>
                </a:cubicBezTo>
                <a:cubicBezTo>
                  <a:pt x="658" y="97"/>
                  <a:pt x="658" y="98"/>
                  <a:pt x="660" y="99"/>
                </a:cubicBezTo>
                <a:close/>
                <a:moveTo>
                  <a:pt x="665" y="156"/>
                </a:moveTo>
                <a:cubicBezTo>
                  <a:pt x="664" y="155"/>
                  <a:pt x="663" y="156"/>
                  <a:pt x="662" y="155"/>
                </a:cubicBezTo>
                <a:cubicBezTo>
                  <a:pt x="662" y="155"/>
                  <a:pt x="662" y="155"/>
                  <a:pt x="662" y="155"/>
                </a:cubicBezTo>
                <a:cubicBezTo>
                  <a:pt x="662" y="156"/>
                  <a:pt x="663" y="155"/>
                  <a:pt x="663" y="156"/>
                </a:cubicBezTo>
                <a:cubicBezTo>
                  <a:pt x="664" y="156"/>
                  <a:pt x="664" y="156"/>
                  <a:pt x="664" y="157"/>
                </a:cubicBezTo>
                <a:cubicBezTo>
                  <a:pt x="665" y="158"/>
                  <a:pt x="665" y="157"/>
                  <a:pt x="665" y="156"/>
                </a:cubicBezTo>
                <a:close/>
                <a:moveTo>
                  <a:pt x="667" y="159"/>
                </a:moveTo>
                <a:cubicBezTo>
                  <a:pt x="666" y="157"/>
                  <a:pt x="665" y="157"/>
                  <a:pt x="665" y="157"/>
                </a:cubicBezTo>
                <a:cubicBezTo>
                  <a:pt x="666" y="158"/>
                  <a:pt x="665" y="158"/>
                  <a:pt x="666" y="159"/>
                </a:cubicBezTo>
                <a:cubicBezTo>
                  <a:pt x="669" y="161"/>
                  <a:pt x="664" y="157"/>
                  <a:pt x="667" y="159"/>
                </a:cubicBezTo>
                <a:close/>
                <a:moveTo>
                  <a:pt x="670" y="162"/>
                </a:moveTo>
                <a:cubicBezTo>
                  <a:pt x="669" y="162"/>
                  <a:pt x="669" y="162"/>
                  <a:pt x="668" y="161"/>
                </a:cubicBezTo>
                <a:cubicBezTo>
                  <a:pt x="668" y="162"/>
                  <a:pt x="669" y="163"/>
                  <a:pt x="669" y="163"/>
                </a:cubicBezTo>
                <a:cubicBezTo>
                  <a:pt x="669" y="163"/>
                  <a:pt x="670" y="163"/>
                  <a:pt x="670" y="162"/>
                </a:cubicBezTo>
                <a:close/>
                <a:moveTo>
                  <a:pt x="672" y="165"/>
                </a:moveTo>
                <a:cubicBezTo>
                  <a:pt x="671" y="164"/>
                  <a:pt x="671" y="163"/>
                  <a:pt x="670" y="163"/>
                </a:cubicBezTo>
                <a:cubicBezTo>
                  <a:pt x="671" y="164"/>
                  <a:pt x="671" y="164"/>
                  <a:pt x="670" y="164"/>
                </a:cubicBezTo>
                <a:cubicBezTo>
                  <a:pt x="671" y="164"/>
                  <a:pt x="671" y="164"/>
                  <a:pt x="672" y="165"/>
                </a:cubicBezTo>
                <a:close/>
                <a:moveTo>
                  <a:pt x="700" y="141"/>
                </a:moveTo>
                <a:cubicBezTo>
                  <a:pt x="700" y="143"/>
                  <a:pt x="702" y="143"/>
                  <a:pt x="702" y="144"/>
                </a:cubicBezTo>
                <a:cubicBezTo>
                  <a:pt x="703" y="144"/>
                  <a:pt x="701" y="142"/>
                  <a:pt x="700" y="141"/>
                </a:cubicBezTo>
                <a:close/>
                <a:moveTo>
                  <a:pt x="705" y="149"/>
                </a:moveTo>
                <a:cubicBezTo>
                  <a:pt x="705" y="147"/>
                  <a:pt x="704" y="146"/>
                  <a:pt x="703" y="145"/>
                </a:cubicBezTo>
                <a:cubicBezTo>
                  <a:pt x="703" y="146"/>
                  <a:pt x="705" y="147"/>
                  <a:pt x="705" y="149"/>
                </a:cubicBezTo>
                <a:close/>
                <a:moveTo>
                  <a:pt x="707" y="150"/>
                </a:moveTo>
                <a:cubicBezTo>
                  <a:pt x="707" y="150"/>
                  <a:pt x="707" y="149"/>
                  <a:pt x="706" y="149"/>
                </a:cubicBezTo>
                <a:cubicBezTo>
                  <a:pt x="706" y="150"/>
                  <a:pt x="706" y="150"/>
                  <a:pt x="706" y="150"/>
                </a:cubicBezTo>
                <a:lnTo>
                  <a:pt x="707" y="150"/>
                </a:lnTo>
                <a:close/>
                <a:moveTo>
                  <a:pt x="761" y="292"/>
                </a:moveTo>
                <a:cubicBezTo>
                  <a:pt x="761" y="292"/>
                  <a:pt x="762" y="293"/>
                  <a:pt x="762" y="292"/>
                </a:cubicBezTo>
                <a:cubicBezTo>
                  <a:pt x="761" y="292"/>
                  <a:pt x="761" y="291"/>
                  <a:pt x="761" y="290"/>
                </a:cubicBezTo>
                <a:cubicBezTo>
                  <a:pt x="760" y="291"/>
                  <a:pt x="761" y="292"/>
                  <a:pt x="761" y="292"/>
                </a:cubicBezTo>
                <a:close/>
                <a:moveTo>
                  <a:pt x="740" y="199"/>
                </a:moveTo>
                <a:cubicBezTo>
                  <a:pt x="741" y="201"/>
                  <a:pt x="742" y="203"/>
                  <a:pt x="743" y="203"/>
                </a:cubicBezTo>
                <a:cubicBezTo>
                  <a:pt x="742" y="202"/>
                  <a:pt x="742" y="200"/>
                  <a:pt x="740" y="199"/>
                </a:cubicBezTo>
                <a:close/>
                <a:moveTo>
                  <a:pt x="745" y="252"/>
                </a:moveTo>
                <a:cubicBezTo>
                  <a:pt x="744" y="250"/>
                  <a:pt x="742" y="247"/>
                  <a:pt x="741" y="246"/>
                </a:cubicBezTo>
                <a:cubicBezTo>
                  <a:pt x="740" y="245"/>
                  <a:pt x="740" y="246"/>
                  <a:pt x="740" y="246"/>
                </a:cubicBezTo>
                <a:cubicBezTo>
                  <a:pt x="742" y="248"/>
                  <a:pt x="743" y="250"/>
                  <a:pt x="744" y="252"/>
                </a:cubicBezTo>
                <a:cubicBezTo>
                  <a:pt x="744" y="253"/>
                  <a:pt x="745" y="253"/>
                  <a:pt x="745" y="252"/>
                </a:cubicBezTo>
                <a:close/>
                <a:moveTo>
                  <a:pt x="749" y="260"/>
                </a:moveTo>
                <a:cubicBezTo>
                  <a:pt x="748" y="259"/>
                  <a:pt x="747" y="257"/>
                  <a:pt x="745" y="255"/>
                </a:cubicBezTo>
                <a:cubicBezTo>
                  <a:pt x="746" y="257"/>
                  <a:pt x="747" y="259"/>
                  <a:pt x="748" y="261"/>
                </a:cubicBezTo>
                <a:cubicBezTo>
                  <a:pt x="749" y="261"/>
                  <a:pt x="749" y="261"/>
                  <a:pt x="749" y="260"/>
                </a:cubicBezTo>
                <a:close/>
                <a:moveTo>
                  <a:pt x="754" y="269"/>
                </a:moveTo>
                <a:cubicBezTo>
                  <a:pt x="753" y="266"/>
                  <a:pt x="750" y="264"/>
                  <a:pt x="749" y="262"/>
                </a:cubicBezTo>
                <a:cubicBezTo>
                  <a:pt x="749" y="264"/>
                  <a:pt x="749" y="264"/>
                  <a:pt x="749" y="264"/>
                </a:cubicBezTo>
                <a:cubicBezTo>
                  <a:pt x="751" y="265"/>
                  <a:pt x="752" y="267"/>
                  <a:pt x="754" y="269"/>
                </a:cubicBezTo>
                <a:close/>
                <a:moveTo>
                  <a:pt x="758" y="224"/>
                </a:moveTo>
                <a:cubicBezTo>
                  <a:pt x="758" y="224"/>
                  <a:pt x="758" y="223"/>
                  <a:pt x="757" y="223"/>
                </a:cubicBezTo>
                <a:cubicBezTo>
                  <a:pt x="758" y="225"/>
                  <a:pt x="757" y="225"/>
                  <a:pt x="756" y="223"/>
                </a:cubicBezTo>
                <a:cubicBezTo>
                  <a:pt x="756" y="224"/>
                  <a:pt x="757" y="225"/>
                  <a:pt x="758" y="226"/>
                </a:cubicBezTo>
                <a:cubicBezTo>
                  <a:pt x="757" y="224"/>
                  <a:pt x="759" y="226"/>
                  <a:pt x="758" y="224"/>
                </a:cubicBezTo>
                <a:close/>
                <a:moveTo>
                  <a:pt x="768" y="283"/>
                </a:moveTo>
                <a:cubicBezTo>
                  <a:pt x="768" y="281"/>
                  <a:pt x="767" y="282"/>
                  <a:pt x="766" y="281"/>
                </a:cubicBezTo>
                <a:cubicBezTo>
                  <a:pt x="766" y="282"/>
                  <a:pt x="767" y="283"/>
                  <a:pt x="768" y="283"/>
                </a:cubicBezTo>
                <a:close/>
                <a:moveTo>
                  <a:pt x="768" y="279"/>
                </a:moveTo>
                <a:cubicBezTo>
                  <a:pt x="767" y="279"/>
                  <a:pt x="766" y="278"/>
                  <a:pt x="766" y="277"/>
                </a:cubicBezTo>
                <a:cubicBezTo>
                  <a:pt x="766" y="277"/>
                  <a:pt x="766" y="278"/>
                  <a:pt x="766" y="279"/>
                </a:cubicBezTo>
                <a:cubicBezTo>
                  <a:pt x="766" y="278"/>
                  <a:pt x="767" y="279"/>
                  <a:pt x="768" y="281"/>
                </a:cubicBezTo>
                <a:cubicBezTo>
                  <a:pt x="768" y="280"/>
                  <a:pt x="768" y="280"/>
                  <a:pt x="767" y="280"/>
                </a:cubicBezTo>
                <a:cubicBezTo>
                  <a:pt x="767" y="279"/>
                  <a:pt x="768" y="280"/>
                  <a:pt x="768" y="279"/>
                </a:cubicBezTo>
                <a:close/>
                <a:moveTo>
                  <a:pt x="771" y="260"/>
                </a:moveTo>
                <a:cubicBezTo>
                  <a:pt x="771" y="260"/>
                  <a:pt x="772" y="261"/>
                  <a:pt x="772" y="262"/>
                </a:cubicBezTo>
                <a:cubicBezTo>
                  <a:pt x="772" y="262"/>
                  <a:pt x="772" y="260"/>
                  <a:pt x="771" y="260"/>
                </a:cubicBezTo>
                <a:close/>
                <a:moveTo>
                  <a:pt x="775" y="271"/>
                </a:moveTo>
                <a:cubicBezTo>
                  <a:pt x="775" y="269"/>
                  <a:pt x="774" y="268"/>
                  <a:pt x="773" y="266"/>
                </a:cubicBezTo>
                <a:cubicBezTo>
                  <a:pt x="773" y="268"/>
                  <a:pt x="774" y="269"/>
                  <a:pt x="775" y="271"/>
                </a:cubicBezTo>
                <a:close/>
                <a:moveTo>
                  <a:pt x="777" y="277"/>
                </a:moveTo>
                <a:cubicBezTo>
                  <a:pt x="777" y="276"/>
                  <a:pt x="777" y="275"/>
                  <a:pt x="776" y="275"/>
                </a:cubicBezTo>
                <a:cubicBezTo>
                  <a:pt x="776" y="276"/>
                  <a:pt x="777" y="276"/>
                  <a:pt x="777" y="277"/>
                </a:cubicBezTo>
                <a:close/>
                <a:moveTo>
                  <a:pt x="779" y="276"/>
                </a:moveTo>
                <a:cubicBezTo>
                  <a:pt x="778" y="276"/>
                  <a:pt x="780" y="279"/>
                  <a:pt x="780" y="277"/>
                </a:cubicBezTo>
                <a:cubicBezTo>
                  <a:pt x="779" y="277"/>
                  <a:pt x="779" y="277"/>
                  <a:pt x="779" y="276"/>
                </a:cubicBezTo>
                <a:cubicBezTo>
                  <a:pt x="779" y="276"/>
                  <a:pt x="779" y="276"/>
                  <a:pt x="779" y="276"/>
                </a:cubicBezTo>
                <a:close/>
                <a:moveTo>
                  <a:pt x="782" y="283"/>
                </a:moveTo>
                <a:cubicBezTo>
                  <a:pt x="782" y="284"/>
                  <a:pt x="781" y="285"/>
                  <a:pt x="780" y="284"/>
                </a:cubicBezTo>
                <a:cubicBezTo>
                  <a:pt x="781" y="283"/>
                  <a:pt x="781" y="283"/>
                  <a:pt x="781" y="281"/>
                </a:cubicBezTo>
                <a:cubicBezTo>
                  <a:pt x="780" y="281"/>
                  <a:pt x="780" y="280"/>
                  <a:pt x="780" y="279"/>
                </a:cubicBezTo>
                <a:cubicBezTo>
                  <a:pt x="779" y="278"/>
                  <a:pt x="778" y="277"/>
                  <a:pt x="777" y="275"/>
                </a:cubicBezTo>
                <a:cubicBezTo>
                  <a:pt x="777" y="276"/>
                  <a:pt x="778" y="277"/>
                  <a:pt x="778" y="278"/>
                </a:cubicBezTo>
                <a:cubicBezTo>
                  <a:pt x="778" y="279"/>
                  <a:pt x="778" y="277"/>
                  <a:pt x="777" y="278"/>
                </a:cubicBezTo>
                <a:cubicBezTo>
                  <a:pt x="778" y="280"/>
                  <a:pt x="780" y="282"/>
                  <a:pt x="780" y="285"/>
                </a:cubicBezTo>
                <a:cubicBezTo>
                  <a:pt x="781" y="286"/>
                  <a:pt x="783" y="286"/>
                  <a:pt x="782" y="283"/>
                </a:cubicBezTo>
                <a:close/>
                <a:moveTo>
                  <a:pt x="713" y="312"/>
                </a:moveTo>
                <a:cubicBezTo>
                  <a:pt x="713" y="312"/>
                  <a:pt x="713" y="312"/>
                  <a:pt x="713" y="313"/>
                </a:cubicBezTo>
                <a:cubicBezTo>
                  <a:pt x="713" y="313"/>
                  <a:pt x="713" y="313"/>
                  <a:pt x="713" y="313"/>
                </a:cubicBezTo>
                <a:cubicBezTo>
                  <a:pt x="713" y="312"/>
                  <a:pt x="713" y="312"/>
                  <a:pt x="713" y="312"/>
                </a:cubicBezTo>
                <a:close/>
                <a:moveTo>
                  <a:pt x="694" y="321"/>
                </a:moveTo>
                <a:cubicBezTo>
                  <a:pt x="694" y="321"/>
                  <a:pt x="694" y="321"/>
                  <a:pt x="694" y="321"/>
                </a:cubicBezTo>
                <a:cubicBezTo>
                  <a:pt x="694" y="322"/>
                  <a:pt x="694" y="321"/>
                  <a:pt x="694" y="321"/>
                </a:cubicBezTo>
                <a:close/>
                <a:moveTo>
                  <a:pt x="704" y="332"/>
                </a:moveTo>
                <a:cubicBezTo>
                  <a:pt x="704" y="332"/>
                  <a:pt x="703" y="332"/>
                  <a:pt x="703" y="332"/>
                </a:cubicBezTo>
                <a:cubicBezTo>
                  <a:pt x="703" y="332"/>
                  <a:pt x="703" y="332"/>
                  <a:pt x="703" y="333"/>
                </a:cubicBezTo>
                <a:cubicBezTo>
                  <a:pt x="703" y="333"/>
                  <a:pt x="703" y="332"/>
                  <a:pt x="704" y="332"/>
                </a:cubicBezTo>
                <a:close/>
                <a:moveTo>
                  <a:pt x="704" y="331"/>
                </a:moveTo>
                <a:cubicBezTo>
                  <a:pt x="704" y="331"/>
                  <a:pt x="704" y="331"/>
                  <a:pt x="704" y="331"/>
                </a:cubicBezTo>
                <a:cubicBezTo>
                  <a:pt x="704" y="330"/>
                  <a:pt x="703" y="331"/>
                  <a:pt x="703" y="330"/>
                </a:cubicBezTo>
                <a:cubicBezTo>
                  <a:pt x="702" y="330"/>
                  <a:pt x="701" y="331"/>
                  <a:pt x="702" y="332"/>
                </a:cubicBezTo>
                <a:cubicBezTo>
                  <a:pt x="702" y="331"/>
                  <a:pt x="702" y="331"/>
                  <a:pt x="702" y="331"/>
                </a:cubicBezTo>
                <a:cubicBezTo>
                  <a:pt x="702" y="331"/>
                  <a:pt x="702" y="331"/>
                  <a:pt x="702" y="332"/>
                </a:cubicBezTo>
                <a:cubicBezTo>
                  <a:pt x="703" y="332"/>
                  <a:pt x="703" y="331"/>
                  <a:pt x="703" y="332"/>
                </a:cubicBezTo>
                <a:cubicBezTo>
                  <a:pt x="703" y="332"/>
                  <a:pt x="704" y="332"/>
                  <a:pt x="704" y="332"/>
                </a:cubicBezTo>
                <a:cubicBezTo>
                  <a:pt x="704" y="331"/>
                  <a:pt x="704" y="331"/>
                  <a:pt x="704" y="331"/>
                </a:cubicBezTo>
                <a:close/>
                <a:moveTo>
                  <a:pt x="705" y="331"/>
                </a:moveTo>
                <a:cubicBezTo>
                  <a:pt x="705" y="331"/>
                  <a:pt x="705" y="331"/>
                  <a:pt x="704" y="331"/>
                </a:cubicBezTo>
                <a:cubicBezTo>
                  <a:pt x="704" y="331"/>
                  <a:pt x="704" y="331"/>
                  <a:pt x="705" y="331"/>
                </a:cubicBezTo>
                <a:close/>
                <a:moveTo>
                  <a:pt x="707" y="332"/>
                </a:moveTo>
                <a:cubicBezTo>
                  <a:pt x="706" y="332"/>
                  <a:pt x="706" y="332"/>
                  <a:pt x="705" y="332"/>
                </a:cubicBezTo>
                <a:cubicBezTo>
                  <a:pt x="706" y="332"/>
                  <a:pt x="706" y="332"/>
                  <a:pt x="707" y="332"/>
                </a:cubicBezTo>
                <a:close/>
                <a:moveTo>
                  <a:pt x="708" y="333"/>
                </a:moveTo>
                <a:cubicBezTo>
                  <a:pt x="708" y="333"/>
                  <a:pt x="707" y="333"/>
                  <a:pt x="707" y="333"/>
                </a:cubicBezTo>
                <a:cubicBezTo>
                  <a:pt x="707" y="333"/>
                  <a:pt x="707" y="334"/>
                  <a:pt x="708" y="333"/>
                </a:cubicBezTo>
                <a:close/>
                <a:moveTo>
                  <a:pt x="710" y="321"/>
                </a:moveTo>
                <a:cubicBezTo>
                  <a:pt x="710" y="322"/>
                  <a:pt x="710" y="321"/>
                  <a:pt x="710" y="321"/>
                </a:cubicBezTo>
                <a:cubicBezTo>
                  <a:pt x="710" y="321"/>
                  <a:pt x="710" y="321"/>
                  <a:pt x="710" y="321"/>
                </a:cubicBezTo>
                <a:close/>
                <a:moveTo>
                  <a:pt x="710" y="322"/>
                </a:moveTo>
                <a:cubicBezTo>
                  <a:pt x="710" y="322"/>
                  <a:pt x="710" y="322"/>
                  <a:pt x="710" y="322"/>
                </a:cubicBezTo>
                <a:cubicBezTo>
                  <a:pt x="710" y="322"/>
                  <a:pt x="710" y="322"/>
                  <a:pt x="710" y="322"/>
                </a:cubicBezTo>
                <a:cubicBezTo>
                  <a:pt x="710" y="322"/>
                  <a:pt x="709" y="322"/>
                  <a:pt x="709" y="323"/>
                </a:cubicBezTo>
                <a:cubicBezTo>
                  <a:pt x="710" y="323"/>
                  <a:pt x="710" y="322"/>
                  <a:pt x="710" y="322"/>
                </a:cubicBezTo>
                <a:cubicBezTo>
                  <a:pt x="711" y="322"/>
                  <a:pt x="711" y="322"/>
                  <a:pt x="710" y="322"/>
                </a:cubicBezTo>
                <a:close/>
                <a:moveTo>
                  <a:pt x="714" y="340"/>
                </a:moveTo>
                <a:cubicBezTo>
                  <a:pt x="715" y="339"/>
                  <a:pt x="714" y="339"/>
                  <a:pt x="714" y="339"/>
                </a:cubicBezTo>
                <a:cubicBezTo>
                  <a:pt x="714" y="340"/>
                  <a:pt x="713" y="340"/>
                  <a:pt x="713" y="341"/>
                </a:cubicBezTo>
                <a:cubicBezTo>
                  <a:pt x="713" y="341"/>
                  <a:pt x="713" y="341"/>
                  <a:pt x="714" y="341"/>
                </a:cubicBezTo>
                <a:cubicBezTo>
                  <a:pt x="714" y="340"/>
                  <a:pt x="714" y="339"/>
                  <a:pt x="714" y="340"/>
                </a:cubicBezTo>
                <a:close/>
                <a:moveTo>
                  <a:pt x="720" y="316"/>
                </a:moveTo>
                <a:cubicBezTo>
                  <a:pt x="720" y="316"/>
                  <a:pt x="720" y="316"/>
                  <a:pt x="720" y="316"/>
                </a:cubicBezTo>
                <a:cubicBezTo>
                  <a:pt x="719" y="316"/>
                  <a:pt x="718" y="316"/>
                  <a:pt x="717" y="316"/>
                </a:cubicBezTo>
                <a:cubicBezTo>
                  <a:pt x="718" y="317"/>
                  <a:pt x="719" y="316"/>
                  <a:pt x="720" y="316"/>
                </a:cubicBezTo>
                <a:close/>
                <a:moveTo>
                  <a:pt x="721" y="341"/>
                </a:moveTo>
                <a:cubicBezTo>
                  <a:pt x="721" y="341"/>
                  <a:pt x="720" y="341"/>
                  <a:pt x="720" y="341"/>
                </a:cubicBezTo>
                <a:cubicBezTo>
                  <a:pt x="720" y="341"/>
                  <a:pt x="721" y="341"/>
                  <a:pt x="721" y="341"/>
                </a:cubicBezTo>
                <a:close/>
                <a:moveTo>
                  <a:pt x="722" y="317"/>
                </a:moveTo>
                <a:cubicBezTo>
                  <a:pt x="721" y="316"/>
                  <a:pt x="721" y="316"/>
                  <a:pt x="720" y="316"/>
                </a:cubicBezTo>
                <a:cubicBezTo>
                  <a:pt x="720" y="316"/>
                  <a:pt x="720" y="317"/>
                  <a:pt x="720" y="317"/>
                </a:cubicBezTo>
                <a:cubicBezTo>
                  <a:pt x="721" y="317"/>
                  <a:pt x="721" y="317"/>
                  <a:pt x="722" y="317"/>
                </a:cubicBezTo>
                <a:close/>
                <a:moveTo>
                  <a:pt x="724" y="317"/>
                </a:moveTo>
                <a:cubicBezTo>
                  <a:pt x="724" y="318"/>
                  <a:pt x="723" y="317"/>
                  <a:pt x="723" y="317"/>
                </a:cubicBezTo>
                <a:cubicBezTo>
                  <a:pt x="722" y="317"/>
                  <a:pt x="722" y="318"/>
                  <a:pt x="722" y="318"/>
                </a:cubicBezTo>
                <a:cubicBezTo>
                  <a:pt x="723" y="318"/>
                  <a:pt x="724" y="318"/>
                  <a:pt x="724" y="318"/>
                </a:cubicBezTo>
                <a:cubicBezTo>
                  <a:pt x="724" y="318"/>
                  <a:pt x="724" y="318"/>
                  <a:pt x="724" y="317"/>
                </a:cubicBezTo>
                <a:close/>
                <a:moveTo>
                  <a:pt x="734" y="348"/>
                </a:moveTo>
                <a:cubicBezTo>
                  <a:pt x="733" y="348"/>
                  <a:pt x="733" y="348"/>
                  <a:pt x="733" y="348"/>
                </a:cubicBezTo>
                <a:cubicBezTo>
                  <a:pt x="733" y="348"/>
                  <a:pt x="733" y="348"/>
                  <a:pt x="734" y="348"/>
                </a:cubicBezTo>
                <a:close/>
                <a:moveTo>
                  <a:pt x="735" y="348"/>
                </a:moveTo>
                <a:cubicBezTo>
                  <a:pt x="735" y="348"/>
                  <a:pt x="734" y="348"/>
                  <a:pt x="734" y="348"/>
                </a:cubicBezTo>
                <a:cubicBezTo>
                  <a:pt x="734" y="348"/>
                  <a:pt x="734" y="349"/>
                  <a:pt x="735" y="348"/>
                </a:cubicBezTo>
                <a:close/>
                <a:moveTo>
                  <a:pt x="736" y="349"/>
                </a:moveTo>
                <a:cubicBezTo>
                  <a:pt x="736" y="348"/>
                  <a:pt x="735" y="349"/>
                  <a:pt x="735" y="348"/>
                </a:cubicBezTo>
                <a:cubicBezTo>
                  <a:pt x="735" y="349"/>
                  <a:pt x="735" y="349"/>
                  <a:pt x="736" y="349"/>
                </a:cubicBezTo>
                <a:close/>
                <a:moveTo>
                  <a:pt x="748" y="356"/>
                </a:moveTo>
                <a:cubicBezTo>
                  <a:pt x="748" y="356"/>
                  <a:pt x="748" y="355"/>
                  <a:pt x="748" y="355"/>
                </a:cubicBezTo>
                <a:cubicBezTo>
                  <a:pt x="748" y="356"/>
                  <a:pt x="748" y="356"/>
                  <a:pt x="748" y="356"/>
                </a:cubicBezTo>
                <a:close/>
                <a:moveTo>
                  <a:pt x="756" y="318"/>
                </a:moveTo>
                <a:cubicBezTo>
                  <a:pt x="756" y="319"/>
                  <a:pt x="756" y="319"/>
                  <a:pt x="756" y="319"/>
                </a:cubicBezTo>
                <a:cubicBezTo>
                  <a:pt x="756" y="318"/>
                  <a:pt x="756" y="318"/>
                  <a:pt x="756" y="318"/>
                </a:cubicBezTo>
                <a:cubicBezTo>
                  <a:pt x="756" y="318"/>
                  <a:pt x="756" y="318"/>
                  <a:pt x="756" y="318"/>
                </a:cubicBezTo>
                <a:close/>
                <a:moveTo>
                  <a:pt x="756" y="360"/>
                </a:moveTo>
                <a:cubicBezTo>
                  <a:pt x="756" y="360"/>
                  <a:pt x="756" y="360"/>
                  <a:pt x="756" y="360"/>
                </a:cubicBezTo>
                <a:cubicBezTo>
                  <a:pt x="755" y="360"/>
                  <a:pt x="756" y="360"/>
                  <a:pt x="756" y="360"/>
                </a:cubicBezTo>
                <a:close/>
                <a:moveTo>
                  <a:pt x="757" y="361"/>
                </a:moveTo>
                <a:cubicBezTo>
                  <a:pt x="757" y="361"/>
                  <a:pt x="756" y="361"/>
                  <a:pt x="756" y="361"/>
                </a:cubicBezTo>
                <a:cubicBezTo>
                  <a:pt x="756" y="361"/>
                  <a:pt x="756" y="361"/>
                  <a:pt x="757" y="361"/>
                </a:cubicBezTo>
                <a:cubicBezTo>
                  <a:pt x="757" y="361"/>
                  <a:pt x="757" y="361"/>
                  <a:pt x="757" y="361"/>
                </a:cubicBezTo>
                <a:close/>
                <a:moveTo>
                  <a:pt x="757" y="318"/>
                </a:moveTo>
                <a:cubicBezTo>
                  <a:pt x="757" y="318"/>
                  <a:pt x="757" y="318"/>
                  <a:pt x="757" y="318"/>
                </a:cubicBezTo>
                <a:cubicBezTo>
                  <a:pt x="757" y="318"/>
                  <a:pt x="756" y="318"/>
                  <a:pt x="756" y="319"/>
                </a:cubicBezTo>
                <a:cubicBezTo>
                  <a:pt x="757" y="318"/>
                  <a:pt x="757" y="319"/>
                  <a:pt x="757" y="318"/>
                </a:cubicBezTo>
                <a:close/>
                <a:moveTo>
                  <a:pt x="758" y="319"/>
                </a:moveTo>
                <a:cubicBezTo>
                  <a:pt x="758" y="319"/>
                  <a:pt x="758" y="319"/>
                  <a:pt x="758" y="318"/>
                </a:cubicBezTo>
                <a:cubicBezTo>
                  <a:pt x="757" y="319"/>
                  <a:pt x="758" y="319"/>
                  <a:pt x="757" y="319"/>
                </a:cubicBezTo>
                <a:cubicBezTo>
                  <a:pt x="757" y="320"/>
                  <a:pt x="758" y="319"/>
                  <a:pt x="758" y="319"/>
                </a:cubicBezTo>
                <a:close/>
                <a:moveTo>
                  <a:pt x="759" y="319"/>
                </a:moveTo>
                <a:cubicBezTo>
                  <a:pt x="759" y="319"/>
                  <a:pt x="760" y="319"/>
                  <a:pt x="760" y="319"/>
                </a:cubicBezTo>
                <a:cubicBezTo>
                  <a:pt x="759" y="318"/>
                  <a:pt x="759" y="319"/>
                  <a:pt x="759" y="319"/>
                </a:cubicBezTo>
                <a:cubicBezTo>
                  <a:pt x="759" y="319"/>
                  <a:pt x="759" y="319"/>
                  <a:pt x="759" y="319"/>
                </a:cubicBezTo>
                <a:cubicBezTo>
                  <a:pt x="758" y="319"/>
                  <a:pt x="758" y="319"/>
                  <a:pt x="758" y="320"/>
                </a:cubicBezTo>
                <a:cubicBezTo>
                  <a:pt x="758" y="320"/>
                  <a:pt x="759" y="319"/>
                  <a:pt x="759" y="319"/>
                </a:cubicBezTo>
                <a:close/>
                <a:moveTo>
                  <a:pt x="765" y="366"/>
                </a:moveTo>
                <a:cubicBezTo>
                  <a:pt x="765" y="367"/>
                  <a:pt x="766" y="367"/>
                  <a:pt x="766" y="367"/>
                </a:cubicBezTo>
                <a:cubicBezTo>
                  <a:pt x="766" y="367"/>
                  <a:pt x="765" y="367"/>
                  <a:pt x="765" y="366"/>
                </a:cubicBezTo>
                <a:close/>
                <a:moveTo>
                  <a:pt x="769" y="369"/>
                </a:moveTo>
                <a:cubicBezTo>
                  <a:pt x="769" y="369"/>
                  <a:pt x="769" y="369"/>
                  <a:pt x="769" y="369"/>
                </a:cubicBezTo>
                <a:cubicBezTo>
                  <a:pt x="769" y="368"/>
                  <a:pt x="768" y="368"/>
                  <a:pt x="768" y="368"/>
                </a:cubicBezTo>
                <a:cubicBezTo>
                  <a:pt x="768" y="369"/>
                  <a:pt x="768" y="369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lose/>
                <a:moveTo>
                  <a:pt x="774" y="372"/>
                </a:moveTo>
                <a:cubicBezTo>
                  <a:pt x="773" y="373"/>
                  <a:pt x="774" y="373"/>
                  <a:pt x="774" y="374"/>
                </a:cubicBezTo>
                <a:cubicBezTo>
                  <a:pt x="774" y="373"/>
                  <a:pt x="774" y="373"/>
                  <a:pt x="774" y="372"/>
                </a:cubicBezTo>
                <a:close/>
                <a:moveTo>
                  <a:pt x="792" y="333"/>
                </a:moveTo>
                <a:cubicBezTo>
                  <a:pt x="792" y="333"/>
                  <a:pt x="792" y="333"/>
                  <a:pt x="792" y="333"/>
                </a:cubicBezTo>
                <a:cubicBezTo>
                  <a:pt x="793" y="333"/>
                  <a:pt x="793" y="333"/>
                  <a:pt x="793" y="333"/>
                </a:cubicBezTo>
                <a:cubicBezTo>
                  <a:pt x="792" y="333"/>
                  <a:pt x="792" y="333"/>
                  <a:pt x="792" y="333"/>
                </a:cubicBezTo>
                <a:close/>
                <a:moveTo>
                  <a:pt x="791" y="317"/>
                </a:moveTo>
                <a:cubicBezTo>
                  <a:pt x="791" y="317"/>
                  <a:pt x="792" y="317"/>
                  <a:pt x="792" y="317"/>
                </a:cubicBezTo>
                <a:cubicBezTo>
                  <a:pt x="792" y="317"/>
                  <a:pt x="792" y="316"/>
                  <a:pt x="792" y="316"/>
                </a:cubicBezTo>
                <a:cubicBezTo>
                  <a:pt x="792" y="316"/>
                  <a:pt x="792" y="316"/>
                  <a:pt x="791" y="316"/>
                </a:cubicBezTo>
                <a:lnTo>
                  <a:pt x="791" y="317"/>
                </a:lnTo>
                <a:close/>
                <a:moveTo>
                  <a:pt x="790" y="335"/>
                </a:moveTo>
                <a:cubicBezTo>
                  <a:pt x="791" y="335"/>
                  <a:pt x="791" y="335"/>
                  <a:pt x="790" y="335"/>
                </a:cubicBezTo>
                <a:cubicBezTo>
                  <a:pt x="790" y="334"/>
                  <a:pt x="790" y="334"/>
                  <a:pt x="790" y="334"/>
                </a:cubicBezTo>
                <a:cubicBezTo>
                  <a:pt x="790" y="335"/>
                  <a:pt x="791" y="335"/>
                  <a:pt x="790" y="335"/>
                </a:cubicBezTo>
                <a:close/>
                <a:moveTo>
                  <a:pt x="789" y="340"/>
                </a:moveTo>
                <a:cubicBezTo>
                  <a:pt x="789" y="339"/>
                  <a:pt x="789" y="340"/>
                  <a:pt x="789" y="339"/>
                </a:cubicBezTo>
                <a:cubicBezTo>
                  <a:pt x="788" y="338"/>
                  <a:pt x="788" y="339"/>
                  <a:pt x="788" y="338"/>
                </a:cubicBezTo>
                <a:cubicBezTo>
                  <a:pt x="788" y="339"/>
                  <a:pt x="789" y="339"/>
                  <a:pt x="789" y="340"/>
                </a:cubicBezTo>
                <a:cubicBezTo>
                  <a:pt x="789" y="340"/>
                  <a:pt x="789" y="339"/>
                  <a:pt x="789" y="340"/>
                </a:cubicBezTo>
                <a:close/>
                <a:moveTo>
                  <a:pt x="789" y="339"/>
                </a:moveTo>
                <a:cubicBezTo>
                  <a:pt x="789" y="338"/>
                  <a:pt x="789" y="339"/>
                  <a:pt x="789" y="339"/>
                </a:cubicBezTo>
                <a:cubicBezTo>
                  <a:pt x="789" y="340"/>
                  <a:pt x="789" y="339"/>
                  <a:pt x="789" y="339"/>
                </a:cubicBezTo>
                <a:close/>
                <a:moveTo>
                  <a:pt x="789" y="339"/>
                </a:moveTo>
                <a:cubicBezTo>
                  <a:pt x="789" y="340"/>
                  <a:pt x="789" y="340"/>
                  <a:pt x="789" y="340"/>
                </a:cubicBezTo>
                <a:cubicBezTo>
                  <a:pt x="789" y="341"/>
                  <a:pt x="789" y="339"/>
                  <a:pt x="789" y="339"/>
                </a:cubicBezTo>
                <a:close/>
                <a:moveTo>
                  <a:pt x="790" y="340"/>
                </a:moveTo>
                <a:cubicBezTo>
                  <a:pt x="790" y="340"/>
                  <a:pt x="789" y="339"/>
                  <a:pt x="789" y="339"/>
                </a:cubicBezTo>
                <a:cubicBezTo>
                  <a:pt x="789" y="338"/>
                  <a:pt x="789" y="339"/>
                  <a:pt x="789" y="339"/>
                </a:cubicBezTo>
                <a:cubicBezTo>
                  <a:pt x="789" y="340"/>
                  <a:pt x="789" y="340"/>
                  <a:pt x="789" y="340"/>
                </a:cubicBezTo>
                <a:cubicBezTo>
                  <a:pt x="789" y="340"/>
                  <a:pt x="789" y="339"/>
                  <a:pt x="789" y="339"/>
                </a:cubicBezTo>
                <a:cubicBezTo>
                  <a:pt x="789" y="339"/>
                  <a:pt x="789" y="340"/>
                  <a:pt x="789" y="340"/>
                </a:cubicBezTo>
                <a:cubicBezTo>
                  <a:pt x="789" y="340"/>
                  <a:pt x="789" y="340"/>
                  <a:pt x="790" y="340"/>
                </a:cubicBezTo>
                <a:close/>
                <a:moveTo>
                  <a:pt x="790" y="334"/>
                </a:moveTo>
                <a:cubicBezTo>
                  <a:pt x="790" y="334"/>
                  <a:pt x="790" y="336"/>
                  <a:pt x="790" y="335"/>
                </a:cubicBezTo>
                <a:cubicBezTo>
                  <a:pt x="791" y="336"/>
                  <a:pt x="791" y="336"/>
                  <a:pt x="790" y="335"/>
                </a:cubicBezTo>
                <a:cubicBezTo>
                  <a:pt x="790" y="335"/>
                  <a:pt x="790" y="335"/>
                  <a:pt x="790" y="335"/>
                </a:cubicBezTo>
                <a:cubicBezTo>
                  <a:pt x="790" y="335"/>
                  <a:pt x="790" y="335"/>
                  <a:pt x="790" y="334"/>
                </a:cubicBezTo>
                <a:close/>
                <a:moveTo>
                  <a:pt x="790" y="336"/>
                </a:moveTo>
                <a:cubicBezTo>
                  <a:pt x="791" y="336"/>
                  <a:pt x="791" y="336"/>
                  <a:pt x="790" y="336"/>
                </a:cubicBezTo>
                <a:cubicBezTo>
                  <a:pt x="790" y="335"/>
                  <a:pt x="790" y="336"/>
                  <a:pt x="790" y="336"/>
                </a:cubicBezTo>
                <a:close/>
                <a:moveTo>
                  <a:pt x="790" y="339"/>
                </a:moveTo>
                <a:cubicBezTo>
                  <a:pt x="790" y="339"/>
                  <a:pt x="790" y="339"/>
                  <a:pt x="790" y="339"/>
                </a:cubicBezTo>
                <a:cubicBezTo>
                  <a:pt x="790" y="339"/>
                  <a:pt x="790" y="340"/>
                  <a:pt x="790" y="339"/>
                </a:cubicBezTo>
                <a:close/>
                <a:moveTo>
                  <a:pt x="790" y="340"/>
                </a:moveTo>
                <a:cubicBezTo>
                  <a:pt x="790" y="339"/>
                  <a:pt x="790" y="340"/>
                  <a:pt x="790" y="339"/>
                </a:cubicBezTo>
                <a:cubicBezTo>
                  <a:pt x="790" y="340"/>
                  <a:pt x="790" y="340"/>
                  <a:pt x="790" y="340"/>
                </a:cubicBezTo>
                <a:cubicBezTo>
                  <a:pt x="791" y="341"/>
                  <a:pt x="790" y="340"/>
                  <a:pt x="790" y="340"/>
                </a:cubicBezTo>
                <a:close/>
                <a:moveTo>
                  <a:pt x="791" y="339"/>
                </a:moveTo>
                <a:cubicBezTo>
                  <a:pt x="790" y="338"/>
                  <a:pt x="791" y="339"/>
                  <a:pt x="791" y="339"/>
                </a:cubicBezTo>
                <a:cubicBezTo>
                  <a:pt x="791" y="340"/>
                  <a:pt x="791" y="339"/>
                  <a:pt x="791" y="339"/>
                </a:cubicBezTo>
                <a:close/>
                <a:moveTo>
                  <a:pt x="792" y="336"/>
                </a:moveTo>
                <a:cubicBezTo>
                  <a:pt x="791" y="336"/>
                  <a:pt x="791" y="335"/>
                  <a:pt x="791" y="335"/>
                </a:cubicBezTo>
                <a:cubicBezTo>
                  <a:pt x="791" y="335"/>
                  <a:pt x="791" y="335"/>
                  <a:pt x="791" y="335"/>
                </a:cubicBezTo>
                <a:cubicBezTo>
                  <a:pt x="791" y="336"/>
                  <a:pt x="791" y="336"/>
                  <a:pt x="790" y="335"/>
                </a:cubicBezTo>
                <a:cubicBezTo>
                  <a:pt x="791" y="336"/>
                  <a:pt x="791" y="336"/>
                  <a:pt x="791" y="336"/>
                </a:cubicBezTo>
                <a:cubicBezTo>
                  <a:pt x="791" y="336"/>
                  <a:pt x="791" y="337"/>
                  <a:pt x="791" y="336"/>
                </a:cubicBezTo>
                <a:cubicBezTo>
                  <a:pt x="791" y="336"/>
                  <a:pt x="791" y="336"/>
                  <a:pt x="791" y="336"/>
                </a:cubicBezTo>
                <a:cubicBezTo>
                  <a:pt x="791" y="336"/>
                  <a:pt x="791" y="336"/>
                  <a:pt x="791" y="337"/>
                </a:cubicBezTo>
                <a:cubicBezTo>
                  <a:pt x="790" y="336"/>
                  <a:pt x="791" y="339"/>
                  <a:pt x="790" y="338"/>
                </a:cubicBezTo>
                <a:cubicBezTo>
                  <a:pt x="791" y="339"/>
                  <a:pt x="791" y="339"/>
                  <a:pt x="791" y="339"/>
                </a:cubicBezTo>
                <a:cubicBezTo>
                  <a:pt x="791" y="338"/>
                  <a:pt x="791" y="337"/>
                  <a:pt x="792" y="336"/>
                </a:cubicBezTo>
                <a:close/>
                <a:moveTo>
                  <a:pt x="799" y="392"/>
                </a:moveTo>
                <a:cubicBezTo>
                  <a:pt x="799" y="392"/>
                  <a:pt x="798" y="391"/>
                  <a:pt x="798" y="391"/>
                </a:cubicBezTo>
                <a:cubicBezTo>
                  <a:pt x="799" y="392"/>
                  <a:pt x="799" y="392"/>
                  <a:pt x="799" y="392"/>
                </a:cubicBezTo>
                <a:close/>
                <a:moveTo>
                  <a:pt x="811" y="399"/>
                </a:moveTo>
                <a:cubicBezTo>
                  <a:pt x="811" y="399"/>
                  <a:pt x="811" y="398"/>
                  <a:pt x="811" y="399"/>
                </a:cubicBezTo>
                <a:cubicBezTo>
                  <a:pt x="812" y="399"/>
                  <a:pt x="811" y="398"/>
                  <a:pt x="811" y="398"/>
                </a:cubicBezTo>
                <a:cubicBezTo>
                  <a:pt x="811" y="398"/>
                  <a:pt x="811" y="398"/>
                  <a:pt x="811" y="399"/>
                </a:cubicBezTo>
                <a:close/>
                <a:moveTo>
                  <a:pt x="813" y="389"/>
                </a:moveTo>
                <a:cubicBezTo>
                  <a:pt x="813" y="388"/>
                  <a:pt x="813" y="387"/>
                  <a:pt x="813" y="387"/>
                </a:cubicBezTo>
                <a:cubicBezTo>
                  <a:pt x="812" y="386"/>
                  <a:pt x="812" y="387"/>
                  <a:pt x="812" y="388"/>
                </a:cubicBezTo>
                <a:cubicBezTo>
                  <a:pt x="812" y="388"/>
                  <a:pt x="813" y="389"/>
                  <a:pt x="813" y="389"/>
                </a:cubicBezTo>
                <a:close/>
                <a:moveTo>
                  <a:pt x="814" y="386"/>
                </a:moveTo>
                <a:cubicBezTo>
                  <a:pt x="814" y="385"/>
                  <a:pt x="815" y="385"/>
                  <a:pt x="815" y="383"/>
                </a:cubicBezTo>
                <a:cubicBezTo>
                  <a:pt x="814" y="384"/>
                  <a:pt x="814" y="384"/>
                  <a:pt x="814" y="386"/>
                </a:cubicBezTo>
                <a:close/>
                <a:moveTo>
                  <a:pt x="815" y="385"/>
                </a:moveTo>
                <a:cubicBezTo>
                  <a:pt x="815" y="386"/>
                  <a:pt x="814" y="387"/>
                  <a:pt x="815" y="388"/>
                </a:cubicBezTo>
                <a:cubicBezTo>
                  <a:pt x="815" y="388"/>
                  <a:pt x="815" y="387"/>
                  <a:pt x="815" y="385"/>
                </a:cubicBezTo>
                <a:close/>
                <a:moveTo>
                  <a:pt x="815" y="383"/>
                </a:moveTo>
                <a:cubicBezTo>
                  <a:pt x="815" y="383"/>
                  <a:pt x="815" y="383"/>
                  <a:pt x="815" y="382"/>
                </a:cubicBezTo>
                <a:cubicBezTo>
                  <a:pt x="815" y="382"/>
                  <a:pt x="815" y="383"/>
                  <a:pt x="814" y="383"/>
                </a:cubicBezTo>
                <a:cubicBezTo>
                  <a:pt x="815" y="383"/>
                  <a:pt x="815" y="384"/>
                  <a:pt x="815" y="384"/>
                </a:cubicBezTo>
                <a:cubicBezTo>
                  <a:pt x="815" y="383"/>
                  <a:pt x="815" y="383"/>
                  <a:pt x="815" y="383"/>
                </a:cubicBezTo>
                <a:close/>
                <a:moveTo>
                  <a:pt x="816" y="383"/>
                </a:moveTo>
                <a:cubicBezTo>
                  <a:pt x="815" y="382"/>
                  <a:pt x="815" y="383"/>
                  <a:pt x="815" y="384"/>
                </a:cubicBezTo>
                <a:cubicBezTo>
                  <a:pt x="815" y="384"/>
                  <a:pt x="816" y="383"/>
                  <a:pt x="816" y="383"/>
                </a:cubicBezTo>
                <a:close/>
                <a:moveTo>
                  <a:pt x="816" y="326"/>
                </a:moveTo>
                <a:cubicBezTo>
                  <a:pt x="816" y="326"/>
                  <a:pt x="816" y="326"/>
                  <a:pt x="817" y="326"/>
                </a:cubicBezTo>
                <a:cubicBezTo>
                  <a:pt x="816" y="325"/>
                  <a:pt x="816" y="325"/>
                  <a:pt x="816" y="325"/>
                </a:cubicBezTo>
                <a:cubicBezTo>
                  <a:pt x="815" y="325"/>
                  <a:pt x="816" y="326"/>
                  <a:pt x="816" y="326"/>
                </a:cubicBezTo>
                <a:close/>
                <a:moveTo>
                  <a:pt x="817" y="382"/>
                </a:moveTo>
                <a:cubicBezTo>
                  <a:pt x="816" y="381"/>
                  <a:pt x="816" y="381"/>
                  <a:pt x="816" y="381"/>
                </a:cubicBezTo>
                <a:cubicBezTo>
                  <a:pt x="816" y="382"/>
                  <a:pt x="816" y="382"/>
                  <a:pt x="816" y="382"/>
                </a:cubicBezTo>
                <a:cubicBezTo>
                  <a:pt x="816" y="382"/>
                  <a:pt x="816" y="382"/>
                  <a:pt x="816" y="383"/>
                </a:cubicBezTo>
                <a:cubicBezTo>
                  <a:pt x="817" y="383"/>
                  <a:pt x="817" y="382"/>
                  <a:pt x="817" y="382"/>
                </a:cubicBezTo>
                <a:close/>
                <a:moveTo>
                  <a:pt x="817" y="378"/>
                </a:moveTo>
                <a:cubicBezTo>
                  <a:pt x="816" y="377"/>
                  <a:pt x="816" y="378"/>
                  <a:pt x="816" y="379"/>
                </a:cubicBezTo>
                <a:cubicBezTo>
                  <a:pt x="817" y="378"/>
                  <a:pt x="817" y="378"/>
                  <a:pt x="817" y="378"/>
                </a:cubicBezTo>
                <a:close/>
                <a:moveTo>
                  <a:pt x="819" y="321"/>
                </a:moveTo>
                <a:cubicBezTo>
                  <a:pt x="819" y="321"/>
                  <a:pt x="819" y="321"/>
                  <a:pt x="819" y="321"/>
                </a:cubicBezTo>
                <a:cubicBezTo>
                  <a:pt x="819" y="321"/>
                  <a:pt x="819" y="321"/>
                  <a:pt x="818" y="320"/>
                </a:cubicBezTo>
                <a:cubicBezTo>
                  <a:pt x="818" y="320"/>
                  <a:pt x="818" y="321"/>
                  <a:pt x="819" y="321"/>
                </a:cubicBezTo>
                <a:close/>
                <a:moveTo>
                  <a:pt x="819" y="340"/>
                </a:moveTo>
                <a:cubicBezTo>
                  <a:pt x="819" y="339"/>
                  <a:pt x="819" y="339"/>
                  <a:pt x="819" y="339"/>
                </a:cubicBezTo>
                <a:cubicBezTo>
                  <a:pt x="818" y="339"/>
                  <a:pt x="819" y="339"/>
                  <a:pt x="819" y="340"/>
                </a:cubicBezTo>
                <a:close/>
                <a:moveTo>
                  <a:pt x="818" y="371"/>
                </a:moveTo>
                <a:cubicBezTo>
                  <a:pt x="818" y="371"/>
                  <a:pt x="818" y="372"/>
                  <a:pt x="818" y="372"/>
                </a:cubicBezTo>
                <a:cubicBezTo>
                  <a:pt x="818" y="372"/>
                  <a:pt x="818" y="373"/>
                  <a:pt x="819" y="373"/>
                </a:cubicBezTo>
                <a:cubicBezTo>
                  <a:pt x="819" y="372"/>
                  <a:pt x="818" y="372"/>
                  <a:pt x="818" y="371"/>
                </a:cubicBezTo>
                <a:close/>
                <a:moveTo>
                  <a:pt x="818" y="345"/>
                </a:moveTo>
                <a:cubicBezTo>
                  <a:pt x="818" y="345"/>
                  <a:pt x="818" y="344"/>
                  <a:pt x="818" y="344"/>
                </a:cubicBezTo>
                <a:cubicBezTo>
                  <a:pt x="817" y="343"/>
                  <a:pt x="817" y="345"/>
                  <a:pt x="818" y="345"/>
                </a:cubicBezTo>
                <a:close/>
                <a:moveTo>
                  <a:pt x="818" y="375"/>
                </a:moveTo>
                <a:cubicBezTo>
                  <a:pt x="818" y="375"/>
                  <a:pt x="818" y="374"/>
                  <a:pt x="819" y="374"/>
                </a:cubicBezTo>
                <a:cubicBezTo>
                  <a:pt x="819" y="373"/>
                  <a:pt x="818" y="373"/>
                  <a:pt x="818" y="373"/>
                </a:cubicBezTo>
                <a:cubicBezTo>
                  <a:pt x="818" y="373"/>
                  <a:pt x="817" y="374"/>
                  <a:pt x="818" y="375"/>
                </a:cubicBezTo>
                <a:cubicBezTo>
                  <a:pt x="818" y="375"/>
                  <a:pt x="818" y="375"/>
                  <a:pt x="818" y="375"/>
                </a:cubicBezTo>
                <a:close/>
                <a:moveTo>
                  <a:pt x="819" y="378"/>
                </a:moveTo>
                <a:cubicBezTo>
                  <a:pt x="818" y="377"/>
                  <a:pt x="818" y="377"/>
                  <a:pt x="818" y="376"/>
                </a:cubicBezTo>
                <a:cubicBezTo>
                  <a:pt x="818" y="376"/>
                  <a:pt x="818" y="376"/>
                  <a:pt x="818" y="376"/>
                </a:cubicBezTo>
                <a:cubicBezTo>
                  <a:pt x="818" y="376"/>
                  <a:pt x="818" y="377"/>
                  <a:pt x="818" y="377"/>
                </a:cubicBezTo>
                <a:cubicBezTo>
                  <a:pt x="818" y="377"/>
                  <a:pt x="818" y="377"/>
                  <a:pt x="818" y="377"/>
                </a:cubicBezTo>
                <a:cubicBezTo>
                  <a:pt x="818" y="378"/>
                  <a:pt x="818" y="378"/>
                  <a:pt x="818" y="378"/>
                </a:cubicBezTo>
                <a:cubicBezTo>
                  <a:pt x="818" y="378"/>
                  <a:pt x="818" y="378"/>
                  <a:pt x="818" y="377"/>
                </a:cubicBezTo>
                <a:cubicBezTo>
                  <a:pt x="818" y="377"/>
                  <a:pt x="818" y="378"/>
                  <a:pt x="819" y="378"/>
                </a:cubicBezTo>
                <a:close/>
                <a:moveTo>
                  <a:pt x="819" y="373"/>
                </a:moveTo>
                <a:cubicBezTo>
                  <a:pt x="819" y="373"/>
                  <a:pt x="819" y="374"/>
                  <a:pt x="819" y="375"/>
                </a:cubicBezTo>
                <a:cubicBezTo>
                  <a:pt x="819" y="375"/>
                  <a:pt x="819" y="375"/>
                  <a:pt x="819" y="374"/>
                </a:cubicBezTo>
                <a:cubicBezTo>
                  <a:pt x="819" y="374"/>
                  <a:pt x="819" y="374"/>
                  <a:pt x="819" y="375"/>
                </a:cubicBezTo>
                <a:cubicBezTo>
                  <a:pt x="819" y="374"/>
                  <a:pt x="819" y="374"/>
                  <a:pt x="819" y="373"/>
                </a:cubicBezTo>
                <a:close/>
                <a:moveTo>
                  <a:pt x="819" y="369"/>
                </a:moveTo>
                <a:cubicBezTo>
                  <a:pt x="819" y="370"/>
                  <a:pt x="819" y="371"/>
                  <a:pt x="819" y="371"/>
                </a:cubicBezTo>
                <a:cubicBezTo>
                  <a:pt x="819" y="371"/>
                  <a:pt x="819" y="371"/>
                  <a:pt x="820" y="371"/>
                </a:cubicBezTo>
                <a:cubicBezTo>
                  <a:pt x="820" y="371"/>
                  <a:pt x="820" y="372"/>
                  <a:pt x="819" y="372"/>
                </a:cubicBezTo>
                <a:cubicBezTo>
                  <a:pt x="820" y="373"/>
                  <a:pt x="820" y="371"/>
                  <a:pt x="820" y="371"/>
                </a:cubicBezTo>
                <a:cubicBezTo>
                  <a:pt x="820" y="370"/>
                  <a:pt x="819" y="370"/>
                  <a:pt x="819" y="369"/>
                </a:cubicBezTo>
                <a:close/>
                <a:moveTo>
                  <a:pt x="867" y="283"/>
                </a:moveTo>
                <a:cubicBezTo>
                  <a:pt x="867" y="283"/>
                  <a:pt x="868" y="284"/>
                  <a:pt x="868" y="283"/>
                </a:cubicBezTo>
                <a:cubicBezTo>
                  <a:pt x="868" y="283"/>
                  <a:pt x="868" y="283"/>
                  <a:pt x="868" y="283"/>
                </a:cubicBezTo>
                <a:cubicBezTo>
                  <a:pt x="868" y="283"/>
                  <a:pt x="868" y="283"/>
                  <a:pt x="868" y="282"/>
                </a:cubicBezTo>
                <a:cubicBezTo>
                  <a:pt x="867" y="283"/>
                  <a:pt x="867" y="283"/>
                  <a:pt x="867" y="283"/>
                </a:cubicBezTo>
                <a:close/>
                <a:moveTo>
                  <a:pt x="864" y="287"/>
                </a:moveTo>
                <a:cubicBezTo>
                  <a:pt x="864" y="288"/>
                  <a:pt x="864" y="287"/>
                  <a:pt x="864" y="287"/>
                </a:cubicBezTo>
                <a:cubicBezTo>
                  <a:pt x="864" y="287"/>
                  <a:pt x="864" y="287"/>
                  <a:pt x="864" y="287"/>
                </a:cubicBezTo>
                <a:close/>
                <a:moveTo>
                  <a:pt x="862" y="288"/>
                </a:moveTo>
                <a:cubicBezTo>
                  <a:pt x="863" y="288"/>
                  <a:pt x="863" y="288"/>
                  <a:pt x="863" y="288"/>
                </a:cubicBezTo>
                <a:cubicBezTo>
                  <a:pt x="863" y="288"/>
                  <a:pt x="863" y="288"/>
                  <a:pt x="862" y="288"/>
                </a:cubicBezTo>
                <a:close/>
                <a:moveTo>
                  <a:pt x="859" y="294"/>
                </a:moveTo>
                <a:cubicBezTo>
                  <a:pt x="859" y="294"/>
                  <a:pt x="859" y="294"/>
                  <a:pt x="859" y="294"/>
                </a:cubicBezTo>
                <a:cubicBezTo>
                  <a:pt x="859" y="294"/>
                  <a:pt x="858" y="294"/>
                  <a:pt x="858" y="294"/>
                </a:cubicBezTo>
                <a:cubicBezTo>
                  <a:pt x="859" y="294"/>
                  <a:pt x="859" y="294"/>
                  <a:pt x="859" y="294"/>
                </a:cubicBezTo>
                <a:close/>
                <a:moveTo>
                  <a:pt x="859" y="293"/>
                </a:moveTo>
                <a:cubicBezTo>
                  <a:pt x="859" y="293"/>
                  <a:pt x="859" y="294"/>
                  <a:pt x="859" y="294"/>
                </a:cubicBezTo>
                <a:cubicBezTo>
                  <a:pt x="860" y="294"/>
                  <a:pt x="859" y="293"/>
                  <a:pt x="860" y="293"/>
                </a:cubicBezTo>
                <a:cubicBezTo>
                  <a:pt x="859" y="293"/>
                  <a:pt x="859" y="293"/>
                  <a:pt x="859" y="293"/>
                </a:cubicBezTo>
                <a:close/>
                <a:moveTo>
                  <a:pt x="859" y="292"/>
                </a:moveTo>
                <a:cubicBezTo>
                  <a:pt x="859" y="292"/>
                  <a:pt x="859" y="292"/>
                  <a:pt x="859" y="291"/>
                </a:cubicBezTo>
                <a:cubicBezTo>
                  <a:pt x="858" y="291"/>
                  <a:pt x="858" y="292"/>
                  <a:pt x="859" y="292"/>
                </a:cubicBezTo>
                <a:close/>
                <a:moveTo>
                  <a:pt x="858" y="295"/>
                </a:moveTo>
                <a:cubicBezTo>
                  <a:pt x="858" y="295"/>
                  <a:pt x="859" y="295"/>
                  <a:pt x="858" y="294"/>
                </a:cubicBezTo>
                <a:cubicBezTo>
                  <a:pt x="858" y="294"/>
                  <a:pt x="858" y="295"/>
                  <a:pt x="858" y="295"/>
                </a:cubicBezTo>
                <a:close/>
                <a:moveTo>
                  <a:pt x="857" y="294"/>
                </a:moveTo>
                <a:cubicBezTo>
                  <a:pt x="857" y="294"/>
                  <a:pt x="857" y="294"/>
                  <a:pt x="857" y="294"/>
                </a:cubicBezTo>
                <a:cubicBezTo>
                  <a:pt x="858" y="294"/>
                  <a:pt x="858" y="294"/>
                  <a:pt x="858" y="294"/>
                </a:cubicBezTo>
                <a:cubicBezTo>
                  <a:pt x="858" y="293"/>
                  <a:pt x="858" y="294"/>
                  <a:pt x="858" y="294"/>
                </a:cubicBezTo>
                <a:cubicBezTo>
                  <a:pt x="857" y="294"/>
                  <a:pt x="857" y="293"/>
                  <a:pt x="857" y="293"/>
                </a:cubicBezTo>
                <a:cubicBezTo>
                  <a:pt x="857" y="293"/>
                  <a:pt x="857" y="294"/>
                  <a:pt x="857" y="294"/>
                </a:cubicBezTo>
                <a:close/>
                <a:moveTo>
                  <a:pt x="856" y="300"/>
                </a:moveTo>
                <a:cubicBezTo>
                  <a:pt x="857" y="300"/>
                  <a:pt x="857" y="299"/>
                  <a:pt x="857" y="299"/>
                </a:cubicBezTo>
                <a:cubicBezTo>
                  <a:pt x="856" y="299"/>
                  <a:pt x="856" y="299"/>
                  <a:pt x="856" y="300"/>
                </a:cubicBezTo>
                <a:close/>
                <a:moveTo>
                  <a:pt x="855" y="296"/>
                </a:moveTo>
                <a:cubicBezTo>
                  <a:pt x="855" y="296"/>
                  <a:pt x="855" y="296"/>
                  <a:pt x="856" y="296"/>
                </a:cubicBezTo>
                <a:cubicBezTo>
                  <a:pt x="856" y="297"/>
                  <a:pt x="855" y="296"/>
                  <a:pt x="855" y="297"/>
                </a:cubicBezTo>
                <a:cubicBezTo>
                  <a:pt x="855" y="297"/>
                  <a:pt x="856" y="297"/>
                  <a:pt x="855" y="297"/>
                </a:cubicBezTo>
                <a:cubicBezTo>
                  <a:pt x="856" y="297"/>
                  <a:pt x="856" y="296"/>
                  <a:pt x="856" y="296"/>
                </a:cubicBezTo>
                <a:cubicBezTo>
                  <a:pt x="855" y="295"/>
                  <a:pt x="855" y="296"/>
                  <a:pt x="855" y="296"/>
                </a:cubicBezTo>
                <a:close/>
                <a:moveTo>
                  <a:pt x="854" y="297"/>
                </a:moveTo>
                <a:cubicBezTo>
                  <a:pt x="854" y="298"/>
                  <a:pt x="855" y="298"/>
                  <a:pt x="855" y="298"/>
                </a:cubicBezTo>
                <a:cubicBezTo>
                  <a:pt x="855" y="298"/>
                  <a:pt x="855" y="298"/>
                  <a:pt x="855" y="297"/>
                </a:cubicBezTo>
                <a:cubicBezTo>
                  <a:pt x="855" y="297"/>
                  <a:pt x="854" y="297"/>
                  <a:pt x="854" y="297"/>
                </a:cubicBezTo>
                <a:close/>
                <a:moveTo>
                  <a:pt x="854" y="300"/>
                </a:moveTo>
                <a:cubicBezTo>
                  <a:pt x="854" y="300"/>
                  <a:pt x="853" y="300"/>
                  <a:pt x="853" y="301"/>
                </a:cubicBezTo>
                <a:cubicBezTo>
                  <a:pt x="854" y="301"/>
                  <a:pt x="853" y="300"/>
                  <a:pt x="854" y="300"/>
                </a:cubicBezTo>
                <a:cubicBezTo>
                  <a:pt x="854" y="300"/>
                  <a:pt x="854" y="301"/>
                  <a:pt x="854" y="301"/>
                </a:cubicBezTo>
                <a:cubicBezTo>
                  <a:pt x="854" y="300"/>
                  <a:pt x="854" y="300"/>
                  <a:pt x="854" y="300"/>
                </a:cubicBezTo>
                <a:close/>
                <a:moveTo>
                  <a:pt x="853" y="298"/>
                </a:moveTo>
                <a:cubicBezTo>
                  <a:pt x="853" y="298"/>
                  <a:pt x="854" y="298"/>
                  <a:pt x="853" y="298"/>
                </a:cubicBezTo>
                <a:cubicBezTo>
                  <a:pt x="853" y="298"/>
                  <a:pt x="852" y="298"/>
                  <a:pt x="853" y="298"/>
                </a:cubicBezTo>
                <a:close/>
                <a:moveTo>
                  <a:pt x="852" y="300"/>
                </a:moveTo>
                <a:cubicBezTo>
                  <a:pt x="852" y="300"/>
                  <a:pt x="852" y="299"/>
                  <a:pt x="852" y="299"/>
                </a:cubicBezTo>
                <a:cubicBezTo>
                  <a:pt x="851" y="299"/>
                  <a:pt x="852" y="300"/>
                  <a:pt x="852" y="300"/>
                </a:cubicBezTo>
                <a:close/>
                <a:moveTo>
                  <a:pt x="851" y="301"/>
                </a:moveTo>
                <a:cubicBezTo>
                  <a:pt x="851" y="302"/>
                  <a:pt x="852" y="302"/>
                  <a:pt x="852" y="302"/>
                </a:cubicBezTo>
                <a:cubicBezTo>
                  <a:pt x="852" y="302"/>
                  <a:pt x="852" y="301"/>
                  <a:pt x="851" y="301"/>
                </a:cubicBezTo>
                <a:close/>
                <a:moveTo>
                  <a:pt x="851" y="302"/>
                </a:moveTo>
                <a:cubicBezTo>
                  <a:pt x="852" y="303"/>
                  <a:pt x="851" y="303"/>
                  <a:pt x="851" y="303"/>
                </a:cubicBezTo>
                <a:cubicBezTo>
                  <a:pt x="851" y="303"/>
                  <a:pt x="851" y="303"/>
                  <a:pt x="852" y="303"/>
                </a:cubicBezTo>
                <a:cubicBezTo>
                  <a:pt x="851" y="303"/>
                  <a:pt x="852" y="303"/>
                  <a:pt x="852" y="302"/>
                </a:cubicBezTo>
                <a:cubicBezTo>
                  <a:pt x="851" y="302"/>
                  <a:pt x="852" y="303"/>
                  <a:pt x="851" y="302"/>
                </a:cubicBezTo>
                <a:close/>
                <a:moveTo>
                  <a:pt x="850" y="304"/>
                </a:moveTo>
                <a:cubicBezTo>
                  <a:pt x="851" y="305"/>
                  <a:pt x="851" y="304"/>
                  <a:pt x="851" y="303"/>
                </a:cubicBezTo>
                <a:cubicBezTo>
                  <a:pt x="850" y="303"/>
                  <a:pt x="850" y="304"/>
                  <a:pt x="850" y="304"/>
                </a:cubicBezTo>
                <a:close/>
                <a:moveTo>
                  <a:pt x="849" y="304"/>
                </a:moveTo>
                <a:cubicBezTo>
                  <a:pt x="849" y="304"/>
                  <a:pt x="850" y="304"/>
                  <a:pt x="850" y="304"/>
                </a:cubicBezTo>
                <a:cubicBezTo>
                  <a:pt x="850" y="304"/>
                  <a:pt x="850" y="304"/>
                  <a:pt x="850" y="303"/>
                </a:cubicBezTo>
                <a:cubicBezTo>
                  <a:pt x="849" y="303"/>
                  <a:pt x="849" y="304"/>
                  <a:pt x="849" y="304"/>
                </a:cubicBezTo>
                <a:close/>
                <a:moveTo>
                  <a:pt x="849" y="301"/>
                </a:moveTo>
                <a:cubicBezTo>
                  <a:pt x="849" y="302"/>
                  <a:pt x="849" y="302"/>
                  <a:pt x="849" y="302"/>
                </a:cubicBezTo>
                <a:cubicBezTo>
                  <a:pt x="849" y="301"/>
                  <a:pt x="849" y="301"/>
                  <a:pt x="849" y="301"/>
                </a:cubicBezTo>
                <a:cubicBezTo>
                  <a:pt x="849" y="301"/>
                  <a:pt x="849" y="301"/>
                  <a:pt x="849" y="301"/>
                </a:cubicBezTo>
                <a:close/>
                <a:moveTo>
                  <a:pt x="848" y="307"/>
                </a:moveTo>
                <a:cubicBezTo>
                  <a:pt x="849" y="307"/>
                  <a:pt x="848" y="307"/>
                  <a:pt x="849" y="307"/>
                </a:cubicBezTo>
                <a:cubicBezTo>
                  <a:pt x="849" y="306"/>
                  <a:pt x="848" y="306"/>
                  <a:pt x="848" y="306"/>
                </a:cubicBezTo>
                <a:cubicBezTo>
                  <a:pt x="848" y="306"/>
                  <a:pt x="848" y="307"/>
                  <a:pt x="848" y="307"/>
                </a:cubicBezTo>
                <a:close/>
                <a:moveTo>
                  <a:pt x="845" y="310"/>
                </a:moveTo>
                <a:cubicBezTo>
                  <a:pt x="846" y="310"/>
                  <a:pt x="845" y="309"/>
                  <a:pt x="846" y="310"/>
                </a:cubicBezTo>
                <a:cubicBezTo>
                  <a:pt x="846" y="309"/>
                  <a:pt x="846" y="309"/>
                  <a:pt x="846" y="309"/>
                </a:cubicBezTo>
                <a:cubicBezTo>
                  <a:pt x="846" y="309"/>
                  <a:pt x="845" y="310"/>
                  <a:pt x="845" y="310"/>
                </a:cubicBezTo>
                <a:close/>
                <a:moveTo>
                  <a:pt x="845" y="311"/>
                </a:moveTo>
                <a:cubicBezTo>
                  <a:pt x="845" y="311"/>
                  <a:pt x="845" y="310"/>
                  <a:pt x="845" y="310"/>
                </a:cubicBezTo>
                <a:cubicBezTo>
                  <a:pt x="844" y="310"/>
                  <a:pt x="845" y="311"/>
                  <a:pt x="845" y="311"/>
                </a:cubicBezTo>
                <a:close/>
                <a:moveTo>
                  <a:pt x="844" y="312"/>
                </a:moveTo>
                <a:cubicBezTo>
                  <a:pt x="844" y="312"/>
                  <a:pt x="845" y="311"/>
                  <a:pt x="845" y="311"/>
                </a:cubicBezTo>
                <a:cubicBezTo>
                  <a:pt x="844" y="311"/>
                  <a:pt x="844" y="311"/>
                  <a:pt x="844" y="312"/>
                </a:cubicBezTo>
                <a:close/>
                <a:moveTo>
                  <a:pt x="844" y="313"/>
                </a:moveTo>
                <a:cubicBezTo>
                  <a:pt x="844" y="312"/>
                  <a:pt x="844" y="312"/>
                  <a:pt x="844" y="312"/>
                </a:cubicBezTo>
                <a:cubicBezTo>
                  <a:pt x="843" y="312"/>
                  <a:pt x="843" y="312"/>
                  <a:pt x="844" y="313"/>
                </a:cubicBezTo>
                <a:close/>
                <a:moveTo>
                  <a:pt x="839" y="309"/>
                </a:moveTo>
                <a:cubicBezTo>
                  <a:pt x="839" y="309"/>
                  <a:pt x="840" y="309"/>
                  <a:pt x="840" y="309"/>
                </a:cubicBezTo>
                <a:cubicBezTo>
                  <a:pt x="840" y="309"/>
                  <a:pt x="840" y="309"/>
                  <a:pt x="840" y="309"/>
                </a:cubicBezTo>
                <a:cubicBezTo>
                  <a:pt x="839" y="309"/>
                  <a:pt x="839" y="309"/>
                  <a:pt x="839" y="309"/>
                </a:cubicBezTo>
                <a:close/>
                <a:moveTo>
                  <a:pt x="839" y="309"/>
                </a:moveTo>
                <a:cubicBezTo>
                  <a:pt x="839" y="309"/>
                  <a:pt x="839" y="308"/>
                  <a:pt x="839" y="309"/>
                </a:cubicBezTo>
                <a:cubicBezTo>
                  <a:pt x="839" y="308"/>
                  <a:pt x="839" y="309"/>
                  <a:pt x="839" y="309"/>
                </a:cubicBezTo>
                <a:close/>
                <a:moveTo>
                  <a:pt x="837" y="295"/>
                </a:moveTo>
                <a:cubicBezTo>
                  <a:pt x="838" y="295"/>
                  <a:pt x="838" y="295"/>
                  <a:pt x="838" y="294"/>
                </a:cubicBezTo>
                <a:cubicBezTo>
                  <a:pt x="838" y="295"/>
                  <a:pt x="837" y="295"/>
                  <a:pt x="837" y="295"/>
                </a:cubicBezTo>
                <a:close/>
                <a:moveTo>
                  <a:pt x="837" y="311"/>
                </a:moveTo>
                <a:cubicBezTo>
                  <a:pt x="837" y="311"/>
                  <a:pt x="838" y="311"/>
                  <a:pt x="838" y="310"/>
                </a:cubicBezTo>
                <a:cubicBezTo>
                  <a:pt x="838" y="310"/>
                  <a:pt x="837" y="311"/>
                  <a:pt x="837" y="311"/>
                </a:cubicBezTo>
                <a:close/>
                <a:moveTo>
                  <a:pt x="836" y="311"/>
                </a:moveTo>
                <a:cubicBezTo>
                  <a:pt x="837" y="311"/>
                  <a:pt x="837" y="311"/>
                  <a:pt x="837" y="311"/>
                </a:cubicBezTo>
                <a:cubicBezTo>
                  <a:pt x="837" y="311"/>
                  <a:pt x="836" y="311"/>
                  <a:pt x="837" y="311"/>
                </a:cubicBezTo>
                <a:cubicBezTo>
                  <a:pt x="836" y="310"/>
                  <a:pt x="836" y="311"/>
                  <a:pt x="836" y="311"/>
                </a:cubicBezTo>
                <a:close/>
                <a:moveTo>
                  <a:pt x="835" y="317"/>
                </a:moveTo>
                <a:cubicBezTo>
                  <a:pt x="835" y="317"/>
                  <a:pt x="834" y="317"/>
                  <a:pt x="834" y="317"/>
                </a:cubicBezTo>
                <a:cubicBezTo>
                  <a:pt x="834" y="317"/>
                  <a:pt x="834" y="317"/>
                  <a:pt x="834" y="318"/>
                </a:cubicBezTo>
                <a:cubicBezTo>
                  <a:pt x="835" y="317"/>
                  <a:pt x="835" y="317"/>
                  <a:pt x="835" y="317"/>
                </a:cubicBezTo>
                <a:close/>
                <a:moveTo>
                  <a:pt x="834" y="332"/>
                </a:moveTo>
                <a:cubicBezTo>
                  <a:pt x="835" y="332"/>
                  <a:pt x="834" y="332"/>
                  <a:pt x="835" y="332"/>
                </a:cubicBezTo>
                <a:cubicBezTo>
                  <a:pt x="834" y="332"/>
                  <a:pt x="834" y="332"/>
                  <a:pt x="834" y="332"/>
                </a:cubicBezTo>
                <a:close/>
                <a:moveTo>
                  <a:pt x="834" y="331"/>
                </a:moveTo>
                <a:cubicBezTo>
                  <a:pt x="834" y="332"/>
                  <a:pt x="833" y="332"/>
                  <a:pt x="834" y="332"/>
                </a:cubicBezTo>
                <a:cubicBezTo>
                  <a:pt x="834" y="332"/>
                  <a:pt x="834" y="332"/>
                  <a:pt x="834" y="331"/>
                </a:cubicBezTo>
                <a:close/>
                <a:moveTo>
                  <a:pt x="834" y="299"/>
                </a:moveTo>
                <a:cubicBezTo>
                  <a:pt x="835" y="299"/>
                  <a:pt x="834" y="298"/>
                  <a:pt x="835" y="298"/>
                </a:cubicBezTo>
                <a:cubicBezTo>
                  <a:pt x="835" y="298"/>
                  <a:pt x="834" y="298"/>
                  <a:pt x="834" y="298"/>
                </a:cubicBezTo>
                <a:cubicBezTo>
                  <a:pt x="834" y="298"/>
                  <a:pt x="834" y="298"/>
                  <a:pt x="834" y="299"/>
                </a:cubicBezTo>
                <a:close/>
                <a:moveTo>
                  <a:pt x="834" y="311"/>
                </a:moveTo>
                <a:cubicBezTo>
                  <a:pt x="834" y="312"/>
                  <a:pt x="834" y="312"/>
                  <a:pt x="834" y="312"/>
                </a:cubicBezTo>
                <a:cubicBezTo>
                  <a:pt x="834" y="312"/>
                  <a:pt x="834" y="312"/>
                  <a:pt x="834" y="311"/>
                </a:cubicBezTo>
                <a:close/>
                <a:moveTo>
                  <a:pt x="832" y="317"/>
                </a:moveTo>
                <a:cubicBezTo>
                  <a:pt x="832" y="318"/>
                  <a:pt x="833" y="318"/>
                  <a:pt x="832" y="318"/>
                </a:cubicBezTo>
                <a:cubicBezTo>
                  <a:pt x="832" y="318"/>
                  <a:pt x="832" y="318"/>
                  <a:pt x="832" y="318"/>
                </a:cubicBezTo>
                <a:cubicBezTo>
                  <a:pt x="833" y="318"/>
                  <a:pt x="833" y="318"/>
                  <a:pt x="833" y="318"/>
                </a:cubicBezTo>
                <a:cubicBezTo>
                  <a:pt x="833" y="318"/>
                  <a:pt x="833" y="318"/>
                  <a:pt x="833" y="318"/>
                </a:cubicBezTo>
                <a:cubicBezTo>
                  <a:pt x="833" y="318"/>
                  <a:pt x="832" y="317"/>
                  <a:pt x="832" y="317"/>
                </a:cubicBezTo>
                <a:cubicBezTo>
                  <a:pt x="832" y="317"/>
                  <a:pt x="832" y="317"/>
                  <a:pt x="832" y="317"/>
                </a:cubicBezTo>
                <a:close/>
                <a:moveTo>
                  <a:pt x="832" y="320"/>
                </a:moveTo>
                <a:cubicBezTo>
                  <a:pt x="832" y="321"/>
                  <a:pt x="832" y="321"/>
                  <a:pt x="832" y="321"/>
                </a:cubicBezTo>
                <a:cubicBezTo>
                  <a:pt x="832" y="321"/>
                  <a:pt x="833" y="321"/>
                  <a:pt x="832" y="321"/>
                </a:cubicBezTo>
                <a:cubicBezTo>
                  <a:pt x="832" y="320"/>
                  <a:pt x="833" y="320"/>
                  <a:pt x="832" y="320"/>
                </a:cubicBezTo>
                <a:cubicBezTo>
                  <a:pt x="832" y="320"/>
                  <a:pt x="832" y="320"/>
                  <a:pt x="833" y="320"/>
                </a:cubicBezTo>
                <a:cubicBezTo>
                  <a:pt x="833" y="320"/>
                  <a:pt x="833" y="320"/>
                  <a:pt x="832" y="320"/>
                </a:cubicBezTo>
                <a:cubicBezTo>
                  <a:pt x="833" y="320"/>
                  <a:pt x="833" y="320"/>
                  <a:pt x="833" y="320"/>
                </a:cubicBezTo>
                <a:cubicBezTo>
                  <a:pt x="833" y="319"/>
                  <a:pt x="833" y="318"/>
                  <a:pt x="834" y="318"/>
                </a:cubicBezTo>
                <a:cubicBezTo>
                  <a:pt x="833" y="318"/>
                  <a:pt x="832" y="319"/>
                  <a:pt x="833" y="319"/>
                </a:cubicBezTo>
                <a:cubicBezTo>
                  <a:pt x="832" y="319"/>
                  <a:pt x="832" y="319"/>
                  <a:pt x="832" y="319"/>
                </a:cubicBezTo>
                <a:cubicBezTo>
                  <a:pt x="832" y="320"/>
                  <a:pt x="832" y="320"/>
                  <a:pt x="832" y="320"/>
                </a:cubicBezTo>
                <a:close/>
                <a:moveTo>
                  <a:pt x="831" y="322"/>
                </a:moveTo>
                <a:cubicBezTo>
                  <a:pt x="832" y="322"/>
                  <a:pt x="831" y="321"/>
                  <a:pt x="832" y="321"/>
                </a:cubicBezTo>
                <a:cubicBezTo>
                  <a:pt x="831" y="321"/>
                  <a:pt x="831" y="321"/>
                  <a:pt x="831" y="322"/>
                </a:cubicBezTo>
                <a:close/>
                <a:moveTo>
                  <a:pt x="826" y="329"/>
                </a:moveTo>
                <a:cubicBezTo>
                  <a:pt x="826" y="329"/>
                  <a:pt x="826" y="328"/>
                  <a:pt x="826" y="328"/>
                </a:cubicBezTo>
                <a:cubicBezTo>
                  <a:pt x="826" y="328"/>
                  <a:pt x="826" y="328"/>
                  <a:pt x="826" y="329"/>
                </a:cubicBezTo>
                <a:close/>
                <a:moveTo>
                  <a:pt x="826" y="350"/>
                </a:moveTo>
                <a:cubicBezTo>
                  <a:pt x="826" y="349"/>
                  <a:pt x="827" y="349"/>
                  <a:pt x="827" y="348"/>
                </a:cubicBezTo>
                <a:cubicBezTo>
                  <a:pt x="826" y="349"/>
                  <a:pt x="826" y="349"/>
                  <a:pt x="826" y="350"/>
                </a:cubicBezTo>
                <a:close/>
                <a:moveTo>
                  <a:pt x="825" y="331"/>
                </a:moveTo>
                <a:cubicBezTo>
                  <a:pt x="825" y="332"/>
                  <a:pt x="825" y="332"/>
                  <a:pt x="825" y="332"/>
                </a:cubicBezTo>
                <a:cubicBezTo>
                  <a:pt x="826" y="332"/>
                  <a:pt x="824" y="331"/>
                  <a:pt x="825" y="331"/>
                </a:cubicBezTo>
                <a:cubicBezTo>
                  <a:pt x="825" y="331"/>
                  <a:pt x="825" y="331"/>
                  <a:pt x="825" y="331"/>
                </a:cubicBezTo>
                <a:close/>
                <a:moveTo>
                  <a:pt x="821" y="315"/>
                </a:moveTo>
                <a:cubicBezTo>
                  <a:pt x="822" y="315"/>
                  <a:pt x="822" y="315"/>
                  <a:pt x="822" y="315"/>
                </a:cubicBezTo>
                <a:cubicBezTo>
                  <a:pt x="822" y="315"/>
                  <a:pt x="821" y="315"/>
                  <a:pt x="822" y="316"/>
                </a:cubicBezTo>
                <a:cubicBezTo>
                  <a:pt x="823" y="315"/>
                  <a:pt x="823" y="314"/>
                  <a:pt x="824" y="313"/>
                </a:cubicBezTo>
                <a:cubicBezTo>
                  <a:pt x="823" y="313"/>
                  <a:pt x="823" y="313"/>
                  <a:pt x="823" y="313"/>
                </a:cubicBezTo>
                <a:cubicBezTo>
                  <a:pt x="823" y="313"/>
                  <a:pt x="823" y="313"/>
                  <a:pt x="822" y="312"/>
                </a:cubicBezTo>
                <a:cubicBezTo>
                  <a:pt x="822" y="312"/>
                  <a:pt x="822" y="313"/>
                  <a:pt x="822" y="313"/>
                </a:cubicBezTo>
                <a:cubicBezTo>
                  <a:pt x="822" y="313"/>
                  <a:pt x="822" y="313"/>
                  <a:pt x="822" y="313"/>
                </a:cubicBezTo>
                <a:cubicBezTo>
                  <a:pt x="822" y="314"/>
                  <a:pt x="822" y="313"/>
                  <a:pt x="822" y="313"/>
                </a:cubicBezTo>
                <a:cubicBezTo>
                  <a:pt x="822" y="314"/>
                  <a:pt x="822" y="314"/>
                  <a:pt x="822" y="314"/>
                </a:cubicBezTo>
                <a:cubicBezTo>
                  <a:pt x="822" y="314"/>
                  <a:pt x="822" y="314"/>
                  <a:pt x="823" y="313"/>
                </a:cubicBezTo>
                <a:cubicBezTo>
                  <a:pt x="823" y="314"/>
                  <a:pt x="822" y="314"/>
                  <a:pt x="822" y="315"/>
                </a:cubicBezTo>
                <a:cubicBezTo>
                  <a:pt x="822" y="315"/>
                  <a:pt x="822" y="314"/>
                  <a:pt x="821" y="315"/>
                </a:cubicBezTo>
                <a:close/>
                <a:moveTo>
                  <a:pt x="823" y="330"/>
                </a:moveTo>
                <a:cubicBezTo>
                  <a:pt x="823" y="330"/>
                  <a:pt x="823" y="330"/>
                  <a:pt x="823" y="330"/>
                </a:cubicBezTo>
                <a:cubicBezTo>
                  <a:pt x="823" y="330"/>
                  <a:pt x="824" y="330"/>
                  <a:pt x="823" y="330"/>
                </a:cubicBezTo>
                <a:close/>
                <a:moveTo>
                  <a:pt x="821" y="337"/>
                </a:moveTo>
                <a:cubicBezTo>
                  <a:pt x="821" y="337"/>
                  <a:pt x="821" y="338"/>
                  <a:pt x="822" y="338"/>
                </a:cubicBezTo>
                <a:cubicBezTo>
                  <a:pt x="821" y="337"/>
                  <a:pt x="822" y="337"/>
                  <a:pt x="822" y="337"/>
                </a:cubicBezTo>
                <a:cubicBezTo>
                  <a:pt x="822" y="337"/>
                  <a:pt x="821" y="337"/>
                  <a:pt x="821" y="337"/>
                </a:cubicBezTo>
                <a:close/>
                <a:moveTo>
                  <a:pt x="821" y="335"/>
                </a:moveTo>
                <a:cubicBezTo>
                  <a:pt x="821" y="334"/>
                  <a:pt x="820" y="335"/>
                  <a:pt x="821" y="335"/>
                </a:cubicBezTo>
                <a:cubicBezTo>
                  <a:pt x="821" y="335"/>
                  <a:pt x="821" y="335"/>
                  <a:pt x="821" y="335"/>
                </a:cubicBezTo>
                <a:close/>
                <a:moveTo>
                  <a:pt x="821" y="316"/>
                </a:moveTo>
                <a:cubicBezTo>
                  <a:pt x="821" y="316"/>
                  <a:pt x="821" y="316"/>
                  <a:pt x="821" y="316"/>
                </a:cubicBezTo>
                <a:cubicBezTo>
                  <a:pt x="821" y="316"/>
                  <a:pt x="821" y="315"/>
                  <a:pt x="821" y="316"/>
                </a:cubicBezTo>
                <a:close/>
                <a:moveTo>
                  <a:pt x="821" y="317"/>
                </a:moveTo>
                <a:cubicBezTo>
                  <a:pt x="821" y="317"/>
                  <a:pt x="821" y="317"/>
                  <a:pt x="821" y="316"/>
                </a:cubicBezTo>
                <a:cubicBezTo>
                  <a:pt x="820" y="316"/>
                  <a:pt x="820" y="316"/>
                  <a:pt x="820" y="316"/>
                </a:cubicBezTo>
                <a:cubicBezTo>
                  <a:pt x="821" y="317"/>
                  <a:pt x="820" y="317"/>
                  <a:pt x="821" y="317"/>
                </a:cubicBezTo>
                <a:close/>
                <a:moveTo>
                  <a:pt x="821" y="366"/>
                </a:moveTo>
                <a:cubicBezTo>
                  <a:pt x="821" y="366"/>
                  <a:pt x="821" y="365"/>
                  <a:pt x="821" y="365"/>
                </a:cubicBezTo>
                <a:cubicBezTo>
                  <a:pt x="820" y="366"/>
                  <a:pt x="820" y="366"/>
                  <a:pt x="820" y="367"/>
                </a:cubicBezTo>
                <a:cubicBezTo>
                  <a:pt x="821" y="367"/>
                  <a:pt x="821" y="366"/>
                  <a:pt x="821" y="366"/>
                </a:cubicBezTo>
                <a:close/>
                <a:moveTo>
                  <a:pt x="822" y="339"/>
                </a:moveTo>
                <a:cubicBezTo>
                  <a:pt x="821" y="338"/>
                  <a:pt x="822" y="338"/>
                  <a:pt x="821" y="338"/>
                </a:cubicBezTo>
                <a:cubicBezTo>
                  <a:pt x="821" y="338"/>
                  <a:pt x="821" y="338"/>
                  <a:pt x="821" y="338"/>
                </a:cubicBezTo>
                <a:cubicBezTo>
                  <a:pt x="821" y="338"/>
                  <a:pt x="821" y="339"/>
                  <a:pt x="822" y="339"/>
                </a:cubicBezTo>
                <a:close/>
                <a:moveTo>
                  <a:pt x="821" y="363"/>
                </a:moveTo>
                <a:cubicBezTo>
                  <a:pt x="821" y="364"/>
                  <a:pt x="822" y="364"/>
                  <a:pt x="822" y="364"/>
                </a:cubicBezTo>
                <a:cubicBezTo>
                  <a:pt x="822" y="363"/>
                  <a:pt x="822" y="363"/>
                  <a:pt x="822" y="363"/>
                </a:cubicBezTo>
                <a:cubicBezTo>
                  <a:pt x="822" y="363"/>
                  <a:pt x="822" y="362"/>
                  <a:pt x="822" y="363"/>
                </a:cubicBezTo>
                <a:cubicBezTo>
                  <a:pt x="822" y="362"/>
                  <a:pt x="822" y="362"/>
                  <a:pt x="822" y="361"/>
                </a:cubicBezTo>
                <a:cubicBezTo>
                  <a:pt x="822" y="362"/>
                  <a:pt x="822" y="362"/>
                  <a:pt x="821" y="363"/>
                </a:cubicBezTo>
                <a:close/>
                <a:moveTo>
                  <a:pt x="823" y="335"/>
                </a:moveTo>
                <a:cubicBezTo>
                  <a:pt x="823" y="336"/>
                  <a:pt x="823" y="335"/>
                  <a:pt x="822" y="335"/>
                </a:cubicBezTo>
                <a:cubicBezTo>
                  <a:pt x="822" y="336"/>
                  <a:pt x="822" y="336"/>
                  <a:pt x="822" y="336"/>
                </a:cubicBezTo>
                <a:cubicBezTo>
                  <a:pt x="822" y="336"/>
                  <a:pt x="822" y="336"/>
                  <a:pt x="822" y="336"/>
                </a:cubicBezTo>
                <a:cubicBezTo>
                  <a:pt x="822" y="336"/>
                  <a:pt x="822" y="337"/>
                  <a:pt x="822" y="337"/>
                </a:cubicBezTo>
                <a:cubicBezTo>
                  <a:pt x="822" y="337"/>
                  <a:pt x="822" y="337"/>
                  <a:pt x="822" y="337"/>
                </a:cubicBezTo>
                <a:cubicBezTo>
                  <a:pt x="823" y="337"/>
                  <a:pt x="823" y="337"/>
                  <a:pt x="823" y="337"/>
                </a:cubicBezTo>
                <a:cubicBezTo>
                  <a:pt x="822" y="337"/>
                  <a:pt x="823" y="337"/>
                  <a:pt x="823" y="336"/>
                </a:cubicBezTo>
                <a:cubicBezTo>
                  <a:pt x="823" y="336"/>
                  <a:pt x="823" y="336"/>
                  <a:pt x="823" y="335"/>
                </a:cubicBezTo>
                <a:close/>
                <a:moveTo>
                  <a:pt x="824" y="358"/>
                </a:moveTo>
                <a:cubicBezTo>
                  <a:pt x="824" y="357"/>
                  <a:pt x="823" y="358"/>
                  <a:pt x="823" y="358"/>
                </a:cubicBezTo>
                <a:cubicBezTo>
                  <a:pt x="824" y="359"/>
                  <a:pt x="823" y="358"/>
                  <a:pt x="824" y="358"/>
                </a:cubicBezTo>
                <a:close/>
                <a:moveTo>
                  <a:pt x="824" y="333"/>
                </a:moveTo>
                <a:cubicBezTo>
                  <a:pt x="824" y="333"/>
                  <a:pt x="824" y="333"/>
                  <a:pt x="824" y="333"/>
                </a:cubicBezTo>
                <a:cubicBezTo>
                  <a:pt x="824" y="333"/>
                  <a:pt x="824" y="333"/>
                  <a:pt x="824" y="333"/>
                </a:cubicBezTo>
                <a:close/>
                <a:moveTo>
                  <a:pt x="825" y="331"/>
                </a:moveTo>
                <a:cubicBezTo>
                  <a:pt x="825" y="330"/>
                  <a:pt x="825" y="330"/>
                  <a:pt x="824" y="330"/>
                </a:cubicBezTo>
                <a:cubicBezTo>
                  <a:pt x="824" y="331"/>
                  <a:pt x="823" y="331"/>
                  <a:pt x="824" y="332"/>
                </a:cubicBezTo>
                <a:cubicBezTo>
                  <a:pt x="824" y="331"/>
                  <a:pt x="824" y="331"/>
                  <a:pt x="825" y="331"/>
                </a:cubicBezTo>
                <a:close/>
                <a:moveTo>
                  <a:pt x="826" y="356"/>
                </a:moveTo>
                <a:cubicBezTo>
                  <a:pt x="826" y="356"/>
                  <a:pt x="826" y="355"/>
                  <a:pt x="825" y="355"/>
                </a:cubicBezTo>
                <a:cubicBezTo>
                  <a:pt x="826" y="356"/>
                  <a:pt x="826" y="356"/>
                  <a:pt x="825" y="356"/>
                </a:cubicBezTo>
                <a:cubicBezTo>
                  <a:pt x="825" y="357"/>
                  <a:pt x="826" y="356"/>
                  <a:pt x="826" y="356"/>
                </a:cubicBezTo>
                <a:close/>
                <a:moveTo>
                  <a:pt x="826" y="359"/>
                </a:moveTo>
                <a:cubicBezTo>
                  <a:pt x="826" y="357"/>
                  <a:pt x="826" y="357"/>
                  <a:pt x="826" y="357"/>
                </a:cubicBezTo>
                <a:cubicBezTo>
                  <a:pt x="826" y="358"/>
                  <a:pt x="826" y="358"/>
                  <a:pt x="826" y="358"/>
                </a:cubicBezTo>
                <a:cubicBezTo>
                  <a:pt x="826" y="358"/>
                  <a:pt x="826" y="358"/>
                  <a:pt x="826" y="358"/>
                </a:cubicBezTo>
                <a:cubicBezTo>
                  <a:pt x="826" y="359"/>
                  <a:pt x="826" y="359"/>
                  <a:pt x="826" y="359"/>
                </a:cubicBezTo>
                <a:close/>
                <a:moveTo>
                  <a:pt x="827" y="350"/>
                </a:moveTo>
                <a:cubicBezTo>
                  <a:pt x="826" y="350"/>
                  <a:pt x="826" y="351"/>
                  <a:pt x="826" y="352"/>
                </a:cubicBezTo>
                <a:cubicBezTo>
                  <a:pt x="824" y="350"/>
                  <a:pt x="825" y="354"/>
                  <a:pt x="825" y="355"/>
                </a:cubicBezTo>
                <a:cubicBezTo>
                  <a:pt x="825" y="355"/>
                  <a:pt x="825" y="354"/>
                  <a:pt x="825" y="354"/>
                </a:cubicBezTo>
                <a:cubicBezTo>
                  <a:pt x="825" y="354"/>
                  <a:pt x="825" y="354"/>
                  <a:pt x="825" y="354"/>
                </a:cubicBezTo>
                <a:cubicBezTo>
                  <a:pt x="826" y="353"/>
                  <a:pt x="826" y="355"/>
                  <a:pt x="826" y="355"/>
                </a:cubicBezTo>
                <a:cubicBezTo>
                  <a:pt x="826" y="354"/>
                  <a:pt x="826" y="353"/>
                  <a:pt x="825" y="353"/>
                </a:cubicBezTo>
                <a:cubicBezTo>
                  <a:pt x="825" y="353"/>
                  <a:pt x="826" y="353"/>
                  <a:pt x="826" y="352"/>
                </a:cubicBezTo>
                <a:cubicBezTo>
                  <a:pt x="826" y="352"/>
                  <a:pt x="827" y="351"/>
                  <a:pt x="827" y="350"/>
                </a:cubicBezTo>
                <a:close/>
                <a:moveTo>
                  <a:pt x="827" y="352"/>
                </a:moveTo>
                <a:cubicBezTo>
                  <a:pt x="827" y="352"/>
                  <a:pt x="826" y="353"/>
                  <a:pt x="826" y="354"/>
                </a:cubicBezTo>
                <a:cubicBezTo>
                  <a:pt x="827" y="353"/>
                  <a:pt x="827" y="352"/>
                  <a:pt x="827" y="352"/>
                </a:cubicBezTo>
                <a:close/>
                <a:moveTo>
                  <a:pt x="827" y="323"/>
                </a:moveTo>
                <a:cubicBezTo>
                  <a:pt x="827" y="323"/>
                  <a:pt x="827" y="324"/>
                  <a:pt x="826" y="324"/>
                </a:cubicBezTo>
                <a:cubicBezTo>
                  <a:pt x="827" y="324"/>
                  <a:pt x="827" y="323"/>
                  <a:pt x="827" y="323"/>
                </a:cubicBezTo>
                <a:close/>
                <a:moveTo>
                  <a:pt x="828" y="328"/>
                </a:moveTo>
                <a:cubicBezTo>
                  <a:pt x="827" y="327"/>
                  <a:pt x="827" y="329"/>
                  <a:pt x="827" y="329"/>
                </a:cubicBezTo>
                <a:cubicBezTo>
                  <a:pt x="828" y="329"/>
                  <a:pt x="827" y="328"/>
                  <a:pt x="828" y="328"/>
                </a:cubicBezTo>
                <a:close/>
                <a:moveTo>
                  <a:pt x="829" y="324"/>
                </a:moveTo>
                <a:cubicBezTo>
                  <a:pt x="829" y="324"/>
                  <a:pt x="828" y="324"/>
                  <a:pt x="829" y="324"/>
                </a:cubicBezTo>
                <a:cubicBezTo>
                  <a:pt x="828" y="324"/>
                  <a:pt x="828" y="325"/>
                  <a:pt x="828" y="325"/>
                </a:cubicBezTo>
                <a:cubicBezTo>
                  <a:pt x="828" y="325"/>
                  <a:pt x="828" y="324"/>
                  <a:pt x="829" y="324"/>
                </a:cubicBezTo>
                <a:close/>
                <a:moveTo>
                  <a:pt x="829" y="326"/>
                </a:moveTo>
                <a:cubicBezTo>
                  <a:pt x="828" y="326"/>
                  <a:pt x="829" y="327"/>
                  <a:pt x="829" y="327"/>
                </a:cubicBezTo>
                <a:cubicBezTo>
                  <a:pt x="829" y="327"/>
                  <a:pt x="829" y="326"/>
                  <a:pt x="829" y="326"/>
                </a:cubicBezTo>
                <a:close/>
                <a:moveTo>
                  <a:pt x="830" y="325"/>
                </a:moveTo>
                <a:cubicBezTo>
                  <a:pt x="830" y="325"/>
                  <a:pt x="829" y="325"/>
                  <a:pt x="829" y="325"/>
                </a:cubicBezTo>
                <a:cubicBezTo>
                  <a:pt x="829" y="325"/>
                  <a:pt x="829" y="325"/>
                  <a:pt x="829" y="325"/>
                </a:cubicBezTo>
                <a:cubicBezTo>
                  <a:pt x="829" y="325"/>
                  <a:pt x="829" y="325"/>
                  <a:pt x="829" y="326"/>
                </a:cubicBezTo>
                <a:cubicBezTo>
                  <a:pt x="830" y="325"/>
                  <a:pt x="830" y="326"/>
                  <a:pt x="830" y="325"/>
                </a:cubicBezTo>
                <a:close/>
                <a:moveTo>
                  <a:pt x="832" y="323"/>
                </a:moveTo>
                <a:cubicBezTo>
                  <a:pt x="831" y="323"/>
                  <a:pt x="831" y="322"/>
                  <a:pt x="831" y="322"/>
                </a:cubicBezTo>
                <a:cubicBezTo>
                  <a:pt x="831" y="322"/>
                  <a:pt x="831" y="323"/>
                  <a:pt x="830" y="322"/>
                </a:cubicBezTo>
                <a:cubicBezTo>
                  <a:pt x="830" y="323"/>
                  <a:pt x="831" y="323"/>
                  <a:pt x="831" y="323"/>
                </a:cubicBezTo>
                <a:cubicBezTo>
                  <a:pt x="831" y="323"/>
                  <a:pt x="830" y="324"/>
                  <a:pt x="830" y="324"/>
                </a:cubicBezTo>
                <a:cubicBezTo>
                  <a:pt x="831" y="324"/>
                  <a:pt x="831" y="323"/>
                  <a:pt x="832" y="323"/>
                </a:cubicBezTo>
                <a:close/>
                <a:moveTo>
                  <a:pt x="833" y="333"/>
                </a:moveTo>
                <a:cubicBezTo>
                  <a:pt x="833" y="333"/>
                  <a:pt x="832" y="332"/>
                  <a:pt x="832" y="332"/>
                </a:cubicBezTo>
                <a:cubicBezTo>
                  <a:pt x="832" y="332"/>
                  <a:pt x="832" y="332"/>
                  <a:pt x="832" y="333"/>
                </a:cubicBezTo>
                <a:cubicBezTo>
                  <a:pt x="832" y="333"/>
                  <a:pt x="833" y="333"/>
                  <a:pt x="833" y="333"/>
                </a:cubicBezTo>
                <a:close/>
                <a:moveTo>
                  <a:pt x="833" y="334"/>
                </a:moveTo>
                <a:cubicBezTo>
                  <a:pt x="833" y="334"/>
                  <a:pt x="833" y="334"/>
                  <a:pt x="833" y="334"/>
                </a:cubicBezTo>
                <a:cubicBezTo>
                  <a:pt x="833" y="334"/>
                  <a:pt x="833" y="334"/>
                  <a:pt x="833" y="334"/>
                </a:cubicBezTo>
                <a:close/>
                <a:moveTo>
                  <a:pt x="834" y="320"/>
                </a:moveTo>
                <a:cubicBezTo>
                  <a:pt x="833" y="320"/>
                  <a:pt x="833" y="320"/>
                  <a:pt x="833" y="320"/>
                </a:cubicBezTo>
                <a:cubicBezTo>
                  <a:pt x="833" y="320"/>
                  <a:pt x="833" y="321"/>
                  <a:pt x="833" y="321"/>
                </a:cubicBezTo>
                <a:cubicBezTo>
                  <a:pt x="833" y="321"/>
                  <a:pt x="833" y="320"/>
                  <a:pt x="834" y="320"/>
                </a:cubicBezTo>
                <a:close/>
                <a:moveTo>
                  <a:pt x="833" y="332"/>
                </a:moveTo>
                <a:cubicBezTo>
                  <a:pt x="833" y="332"/>
                  <a:pt x="833" y="333"/>
                  <a:pt x="833" y="333"/>
                </a:cubicBezTo>
                <a:cubicBezTo>
                  <a:pt x="834" y="333"/>
                  <a:pt x="834" y="333"/>
                  <a:pt x="834" y="333"/>
                </a:cubicBezTo>
                <a:cubicBezTo>
                  <a:pt x="834" y="333"/>
                  <a:pt x="835" y="334"/>
                  <a:pt x="835" y="334"/>
                </a:cubicBezTo>
                <a:cubicBezTo>
                  <a:pt x="836" y="333"/>
                  <a:pt x="834" y="333"/>
                  <a:pt x="833" y="332"/>
                </a:cubicBezTo>
                <a:close/>
                <a:moveTo>
                  <a:pt x="835" y="317"/>
                </a:moveTo>
                <a:cubicBezTo>
                  <a:pt x="835" y="317"/>
                  <a:pt x="835" y="318"/>
                  <a:pt x="835" y="318"/>
                </a:cubicBezTo>
                <a:cubicBezTo>
                  <a:pt x="835" y="318"/>
                  <a:pt x="835" y="318"/>
                  <a:pt x="835" y="318"/>
                </a:cubicBezTo>
                <a:cubicBezTo>
                  <a:pt x="835" y="318"/>
                  <a:pt x="836" y="318"/>
                  <a:pt x="835" y="317"/>
                </a:cubicBezTo>
                <a:close/>
                <a:moveTo>
                  <a:pt x="836" y="316"/>
                </a:moveTo>
                <a:cubicBezTo>
                  <a:pt x="836" y="316"/>
                  <a:pt x="835" y="316"/>
                  <a:pt x="836" y="317"/>
                </a:cubicBezTo>
                <a:cubicBezTo>
                  <a:pt x="836" y="317"/>
                  <a:pt x="836" y="316"/>
                  <a:pt x="836" y="317"/>
                </a:cubicBezTo>
                <a:cubicBezTo>
                  <a:pt x="836" y="316"/>
                  <a:pt x="836" y="316"/>
                  <a:pt x="836" y="316"/>
                </a:cubicBezTo>
                <a:close/>
                <a:moveTo>
                  <a:pt x="837" y="321"/>
                </a:moveTo>
                <a:cubicBezTo>
                  <a:pt x="836" y="321"/>
                  <a:pt x="836" y="321"/>
                  <a:pt x="836" y="322"/>
                </a:cubicBezTo>
                <a:cubicBezTo>
                  <a:pt x="837" y="322"/>
                  <a:pt x="837" y="321"/>
                  <a:pt x="837" y="321"/>
                </a:cubicBezTo>
                <a:close/>
                <a:moveTo>
                  <a:pt x="838" y="314"/>
                </a:moveTo>
                <a:cubicBezTo>
                  <a:pt x="837" y="314"/>
                  <a:pt x="837" y="315"/>
                  <a:pt x="837" y="315"/>
                </a:cubicBezTo>
                <a:cubicBezTo>
                  <a:pt x="838" y="315"/>
                  <a:pt x="838" y="314"/>
                  <a:pt x="838" y="314"/>
                </a:cubicBezTo>
                <a:close/>
                <a:moveTo>
                  <a:pt x="838" y="313"/>
                </a:moveTo>
                <a:cubicBezTo>
                  <a:pt x="837" y="313"/>
                  <a:pt x="837" y="312"/>
                  <a:pt x="837" y="311"/>
                </a:cubicBezTo>
                <a:cubicBezTo>
                  <a:pt x="836" y="312"/>
                  <a:pt x="837" y="312"/>
                  <a:pt x="836" y="312"/>
                </a:cubicBezTo>
                <a:cubicBezTo>
                  <a:pt x="837" y="312"/>
                  <a:pt x="837" y="313"/>
                  <a:pt x="837" y="313"/>
                </a:cubicBezTo>
                <a:cubicBezTo>
                  <a:pt x="837" y="313"/>
                  <a:pt x="837" y="314"/>
                  <a:pt x="836" y="314"/>
                </a:cubicBezTo>
                <a:cubicBezTo>
                  <a:pt x="836" y="315"/>
                  <a:pt x="836" y="315"/>
                  <a:pt x="836" y="315"/>
                </a:cubicBezTo>
                <a:cubicBezTo>
                  <a:pt x="836" y="315"/>
                  <a:pt x="835" y="315"/>
                  <a:pt x="835" y="315"/>
                </a:cubicBezTo>
                <a:cubicBezTo>
                  <a:pt x="835" y="315"/>
                  <a:pt x="835" y="315"/>
                  <a:pt x="835" y="315"/>
                </a:cubicBezTo>
                <a:cubicBezTo>
                  <a:pt x="836" y="315"/>
                  <a:pt x="835" y="316"/>
                  <a:pt x="835" y="316"/>
                </a:cubicBezTo>
                <a:cubicBezTo>
                  <a:pt x="835" y="316"/>
                  <a:pt x="836" y="316"/>
                  <a:pt x="836" y="315"/>
                </a:cubicBezTo>
                <a:cubicBezTo>
                  <a:pt x="836" y="315"/>
                  <a:pt x="837" y="316"/>
                  <a:pt x="836" y="316"/>
                </a:cubicBezTo>
                <a:cubicBezTo>
                  <a:pt x="837" y="317"/>
                  <a:pt x="837" y="316"/>
                  <a:pt x="837" y="316"/>
                </a:cubicBezTo>
                <a:cubicBezTo>
                  <a:pt x="837" y="315"/>
                  <a:pt x="837" y="316"/>
                  <a:pt x="837" y="316"/>
                </a:cubicBezTo>
                <a:cubicBezTo>
                  <a:pt x="837" y="315"/>
                  <a:pt x="837" y="315"/>
                  <a:pt x="837" y="315"/>
                </a:cubicBezTo>
                <a:cubicBezTo>
                  <a:pt x="837" y="315"/>
                  <a:pt x="837" y="315"/>
                  <a:pt x="837" y="315"/>
                </a:cubicBezTo>
                <a:cubicBezTo>
                  <a:pt x="837" y="315"/>
                  <a:pt x="837" y="313"/>
                  <a:pt x="838" y="313"/>
                </a:cubicBezTo>
                <a:close/>
                <a:moveTo>
                  <a:pt x="838" y="312"/>
                </a:moveTo>
                <a:cubicBezTo>
                  <a:pt x="839" y="312"/>
                  <a:pt x="839" y="311"/>
                  <a:pt x="839" y="311"/>
                </a:cubicBezTo>
                <a:cubicBezTo>
                  <a:pt x="839" y="311"/>
                  <a:pt x="839" y="311"/>
                  <a:pt x="839" y="311"/>
                </a:cubicBezTo>
                <a:cubicBezTo>
                  <a:pt x="839" y="311"/>
                  <a:pt x="839" y="311"/>
                  <a:pt x="839" y="311"/>
                </a:cubicBezTo>
                <a:cubicBezTo>
                  <a:pt x="838" y="311"/>
                  <a:pt x="838" y="311"/>
                  <a:pt x="838" y="311"/>
                </a:cubicBezTo>
                <a:cubicBezTo>
                  <a:pt x="838" y="312"/>
                  <a:pt x="838" y="312"/>
                  <a:pt x="838" y="312"/>
                </a:cubicBezTo>
                <a:close/>
                <a:moveTo>
                  <a:pt x="839" y="313"/>
                </a:moveTo>
                <a:cubicBezTo>
                  <a:pt x="839" y="313"/>
                  <a:pt x="839" y="312"/>
                  <a:pt x="839" y="312"/>
                </a:cubicBezTo>
                <a:cubicBezTo>
                  <a:pt x="839" y="312"/>
                  <a:pt x="838" y="313"/>
                  <a:pt x="839" y="313"/>
                </a:cubicBezTo>
                <a:close/>
                <a:moveTo>
                  <a:pt x="839" y="324"/>
                </a:moveTo>
                <a:cubicBezTo>
                  <a:pt x="839" y="324"/>
                  <a:pt x="839" y="324"/>
                  <a:pt x="839" y="324"/>
                </a:cubicBezTo>
                <a:cubicBezTo>
                  <a:pt x="839" y="324"/>
                  <a:pt x="839" y="325"/>
                  <a:pt x="838" y="325"/>
                </a:cubicBezTo>
                <a:cubicBezTo>
                  <a:pt x="838" y="325"/>
                  <a:pt x="839" y="325"/>
                  <a:pt x="839" y="325"/>
                </a:cubicBezTo>
                <a:cubicBezTo>
                  <a:pt x="839" y="325"/>
                  <a:pt x="839" y="324"/>
                  <a:pt x="839" y="324"/>
                </a:cubicBezTo>
                <a:close/>
                <a:moveTo>
                  <a:pt x="839" y="323"/>
                </a:moveTo>
                <a:cubicBezTo>
                  <a:pt x="839" y="324"/>
                  <a:pt x="839" y="324"/>
                  <a:pt x="839" y="324"/>
                </a:cubicBezTo>
                <a:cubicBezTo>
                  <a:pt x="840" y="324"/>
                  <a:pt x="839" y="324"/>
                  <a:pt x="839" y="323"/>
                </a:cubicBezTo>
                <a:close/>
                <a:moveTo>
                  <a:pt x="840" y="310"/>
                </a:moveTo>
                <a:cubicBezTo>
                  <a:pt x="840" y="309"/>
                  <a:pt x="840" y="309"/>
                  <a:pt x="839" y="309"/>
                </a:cubicBezTo>
                <a:cubicBezTo>
                  <a:pt x="839" y="309"/>
                  <a:pt x="839" y="310"/>
                  <a:pt x="840" y="310"/>
                </a:cubicBezTo>
                <a:close/>
                <a:moveTo>
                  <a:pt x="840" y="324"/>
                </a:moveTo>
                <a:cubicBezTo>
                  <a:pt x="840" y="324"/>
                  <a:pt x="841" y="324"/>
                  <a:pt x="841" y="324"/>
                </a:cubicBezTo>
                <a:cubicBezTo>
                  <a:pt x="841" y="325"/>
                  <a:pt x="840" y="324"/>
                  <a:pt x="840" y="324"/>
                </a:cubicBezTo>
                <a:cubicBezTo>
                  <a:pt x="840" y="325"/>
                  <a:pt x="840" y="325"/>
                  <a:pt x="840" y="325"/>
                </a:cubicBezTo>
                <a:cubicBezTo>
                  <a:pt x="841" y="325"/>
                  <a:pt x="841" y="325"/>
                  <a:pt x="841" y="324"/>
                </a:cubicBezTo>
                <a:cubicBezTo>
                  <a:pt x="841" y="324"/>
                  <a:pt x="841" y="324"/>
                  <a:pt x="840" y="324"/>
                </a:cubicBezTo>
                <a:close/>
                <a:moveTo>
                  <a:pt x="840" y="323"/>
                </a:moveTo>
                <a:cubicBezTo>
                  <a:pt x="841" y="323"/>
                  <a:pt x="840" y="323"/>
                  <a:pt x="840" y="322"/>
                </a:cubicBezTo>
                <a:cubicBezTo>
                  <a:pt x="840" y="322"/>
                  <a:pt x="840" y="323"/>
                  <a:pt x="840" y="323"/>
                </a:cubicBezTo>
                <a:cubicBezTo>
                  <a:pt x="840" y="323"/>
                  <a:pt x="840" y="323"/>
                  <a:pt x="840" y="323"/>
                </a:cubicBezTo>
                <a:close/>
                <a:moveTo>
                  <a:pt x="841" y="322"/>
                </a:moveTo>
                <a:cubicBezTo>
                  <a:pt x="841" y="321"/>
                  <a:pt x="841" y="321"/>
                  <a:pt x="841" y="321"/>
                </a:cubicBezTo>
                <a:cubicBezTo>
                  <a:pt x="841" y="322"/>
                  <a:pt x="840" y="322"/>
                  <a:pt x="840" y="322"/>
                </a:cubicBezTo>
                <a:cubicBezTo>
                  <a:pt x="841" y="322"/>
                  <a:pt x="841" y="322"/>
                  <a:pt x="841" y="322"/>
                </a:cubicBezTo>
                <a:close/>
                <a:moveTo>
                  <a:pt x="843" y="319"/>
                </a:moveTo>
                <a:cubicBezTo>
                  <a:pt x="843" y="319"/>
                  <a:pt x="843" y="320"/>
                  <a:pt x="843" y="320"/>
                </a:cubicBezTo>
                <a:cubicBezTo>
                  <a:pt x="844" y="320"/>
                  <a:pt x="843" y="319"/>
                  <a:pt x="843" y="319"/>
                </a:cubicBezTo>
                <a:cubicBezTo>
                  <a:pt x="843" y="318"/>
                  <a:pt x="843" y="318"/>
                  <a:pt x="843" y="318"/>
                </a:cubicBezTo>
                <a:cubicBezTo>
                  <a:pt x="843" y="319"/>
                  <a:pt x="843" y="319"/>
                  <a:pt x="843" y="319"/>
                </a:cubicBezTo>
                <a:close/>
                <a:moveTo>
                  <a:pt x="842" y="320"/>
                </a:moveTo>
                <a:cubicBezTo>
                  <a:pt x="842" y="320"/>
                  <a:pt x="842" y="320"/>
                  <a:pt x="842" y="320"/>
                </a:cubicBezTo>
                <a:cubicBezTo>
                  <a:pt x="843" y="321"/>
                  <a:pt x="842" y="321"/>
                  <a:pt x="843" y="321"/>
                </a:cubicBezTo>
                <a:cubicBezTo>
                  <a:pt x="843" y="321"/>
                  <a:pt x="843" y="320"/>
                  <a:pt x="843" y="320"/>
                </a:cubicBezTo>
                <a:cubicBezTo>
                  <a:pt x="842" y="319"/>
                  <a:pt x="842" y="320"/>
                  <a:pt x="842" y="320"/>
                </a:cubicBezTo>
                <a:close/>
                <a:moveTo>
                  <a:pt x="841" y="315"/>
                </a:moveTo>
                <a:cubicBezTo>
                  <a:pt x="842" y="315"/>
                  <a:pt x="842" y="315"/>
                  <a:pt x="841" y="315"/>
                </a:cubicBezTo>
                <a:cubicBezTo>
                  <a:pt x="841" y="315"/>
                  <a:pt x="841" y="315"/>
                  <a:pt x="841" y="315"/>
                </a:cubicBezTo>
                <a:close/>
                <a:moveTo>
                  <a:pt x="841" y="321"/>
                </a:moveTo>
                <a:cubicBezTo>
                  <a:pt x="841" y="321"/>
                  <a:pt x="841" y="321"/>
                  <a:pt x="841" y="321"/>
                </a:cubicBezTo>
                <a:cubicBezTo>
                  <a:pt x="842" y="321"/>
                  <a:pt x="841" y="321"/>
                  <a:pt x="842" y="320"/>
                </a:cubicBezTo>
                <a:cubicBezTo>
                  <a:pt x="842" y="320"/>
                  <a:pt x="841" y="321"/>
                  <a:pt x="841" y="321"/>
                </a:cubicBezTo>
                <a:close/>
                <a:moveTo>
                  <a:pt x="840" y="310"/>
                </a:moveTo>
                <a:cubicBezTo>
                  <a:pt x="841" y="310"/>
                  <a:pt x="841" y="310"/>
                  <a:pt x="841" y="310"/>
                </a:cubicBezTo>
                <a:cubicBezTo>
                  <a:pt x="841" y="310"/>
                  <a:pt x="841" y="310"/>
                  <a:pt x="841" y="310"/>
                </a:cubicBezTo>
                <a:lnTo>
                  <a:pt x="840" y="310"/>
                </a:lnTo>
                <a:close/>
                <a:moveTo>
                  <a:pt x="840" y="320"/>
                </a:moveTo>
                <a:cubicBezTo>
                  <a:pt x="840" y="320"/>
                  <a:pt x="840" y="320"/>
                  <a:pt x="840" y="320"/>
                </a:cubicBezTo>
                <a:cubicBezTo>
                  <a:pt x="841" y="320"/>
                  <a:pt x="840" y="320"/>
                  <a:pt x="840" y="320"/>
                </a:cubicBezTo>
                <a:close/>
                <a:moveTo>
                  <a:pt x="840" y="312"/>
                </a:moveTo>
                <a:cubicBezTo>
                  <a:pt x="840" y="312"/>
                  <a:pt x="841" y="312"/>
                  <a:pt x="840" y="311"/>
                </a:cubicBezTo>
                <a:cubicBezTo>
                  <a:pt x="840" y="311"/>
                  <a:pt x="840" y="312"/>
                  <a:pt x="840" y="312"/>
                </a:cubicBezTo>
                <a:close/>
                <a:moveTo>
                  <a:pt x="845" y="300"/>
                </a:moveTo>
                <a:cubicBezTo>
                  <a:pt x="845" y="300"/>
                  <a:pt x="845" y="299"/>
                  <a:pt x="845" y="299"/>
                </a:cubicBezTo>
                <a:cubicBezTo>
                  <a:pt x="845" y="299"/>
                  <a:pt x="844" y="299"/>
                  <a:pt x="845" y="300"/>
                </a:cubicBezTo>
                <a:close/>
                <a:moveTo>
                  <a:pt x="844" y="287"/>
                </a:moveTo>
                <a:cubicBezTo>
                  <a:pt x="844" y="287"/>
                  <a:pt x="845" y="287"/>
                  <a:pt x="844" y="287"/>
                </a:cubicBezTo>
                <a:cubicBezTo>
                  <a:pt x="844" y="287"/>
                  <a:pt x="844" y="287"/>
                  <a:pt x="844" y="287"/>
                </a:cubicBezTo>
                <a:close/>
                <a:moveTo>
                  <a:pt x="842" y="301"/>
                </a:moveTo>
                <a:cubicBezTo>
                  <a:pt x="841" y="301"/>
                  <a:pt x="841" y="301"/>
                  <a:pt x="840" y="301"/>
                </a:cubicBezTo>
                <a:cubicBezTo>
                  <a:pt x="841" y="302"/>
                  <a:pt x="842" y="302"/>
                  <a:pt x="842" y="301"/>
                </a:cubicBezTo>
                <a:close/>
                <a:moveTo>
                  <a:pt x="843" y="288"/>
                </a:moveTo>
                <a:cubicBezTo>
                  <a:pt x="842" y="288"/>
                  <a:pt x="842" y="288"/>
                  <a:pt x="842" y="288"/>
                </a:cubicBezTo>
                <a:cubicBezTo>
                  <a:pt x="842" y="288"/>
                  <a:pt x="843" y="289"/>
                  <a:pt x="842" y="289"/>
                </a:cubicBezTo>
                <a:cubicBezTo>
                  <a:pt x="842" y="289"/>
                  <a:pt x="843" y="288"/>
                  <a:pt x="843" y="288"/>
                </a:cubicBezTo>
                <a:close/>
                <a:moveTo>
                  <a:pt x="843" y="301"/>
                </a:moveTo>
                <a:cubicBezTo>
                  <a:pt x="843" y="301"/>
                  <a:pt x="843" y="301"/>
                  <a:pt x="843" y="301"/>
                </a:cubicBezTo>
                <a:cubicBezTo>
                  <a:pt x="843" y="302"/>
                  <a:pt x="843" y="302"/>
                  <a:pt x="843" y="302"/>
                </a:cubicBezTo>
                <a:cubicBezTo>
                  <a:pt x="844" y="302"/>
                  <a:pt x="843" y="301"/>
                  <a:pt x="843" y="301"/>
                </a:cubicBezTo>
                <a:close/>
                <a:moveTo>
                  <a:pt x="843" y="299"/>
                </a:moveTo>
                <a:cubicBezTo>
                  <a:pt x="844" y="299"/>
                  <a:pt x="843" y="298"/>
                  <a:pt x="844" y="298"/>
                </a:cubicBezTo>
                <a:cubicBezTo>
                  <a:pt x="843" y="298"/>
                  <a:pt x="843" y="299"/>
                  <a:pt x="843" y="299"/>
                </a:cubicBezTo>
                <a:cubicBezTo>
                  <a:pt x="843" y="299"/>
                  <a:pt x="843" y="299"/>
                  <a:pt x="843" y="299"/>
                </a:cubicBezTo>
                <a:cubicBezTo>
                  <a:pt x="843" y="300"/>
                  <a:pt x="842" y="299"/>
                  <a:pt x="843" y="300"/>
                </a:cubicBezTo>
                <a:cubicBezTo>
                  <a:pt x="843" y="300"/>
                  <a:pt x="843" y="300"/>
                  <a:pt x="843" y="299"/>
                </a:cubicBezTo>
                <a:close/>
                <a:moveTo>
                  <a:pt x="844" y="300"/>
                </a:moveTo>
                <a:cubicBezTo>
                  <a:pt x="843" y="300"/>
                  <a:pt x="843" y="301"/>
                  <a:pt x="843" y="301"/>
                </a:cubicBezTo>
                <a:cubicBezTo>
                  <a:pt x="844" y="301"/>
                  <a:pt x="845" y="300"/>
                  <a:pt x="844" y="300"/>
                </a:cubicBezTo>
                <a:close/>
                <a:moveTo>
                  <a:pt x="844" y="302"/>
                </a:moveTo>
                <a:cubicBezTo>
                  <a:pt x="844" y="302"/>
                  <a:pt x="843" y="302"/>
                  <a:pt x="844" y="302"/>
                </a:cubicBezTo>
                <a:cubicBezTo>
                  <a:pt x="844" y="303"/>
                  <a:pt x="845" y="303"/>
                  <a:pt x="844" y="302"/>
                </a:cubicBezTo>
                <a:close/>
                <a:moveTo>
                  <a:pt x="845" y="300"/>
                </a:moveTo>
                <a:cubicBezTo>
                  <a:pt x="845" y="300"/>
                  <a:pt x="845" y="300"/>
                  <a:pt x="845" y="300"/>
                </a:cubicBezTo>
                <a:cubicBezTo>
                  <a:pt x="845" y="300"/>
                  <a:pt x="844" y="299"/>
                  <a:pt x="844" y="300"/>
                </a:cubicBezTo>
                <a:cubicBezTo>
                  <a:pt x="845" y="300"/>
                  <a:pt x="845" y="300"/>
                  <a:pt x="845" y="301"/>
                </a:cubicBezTo>
                <a:cubicBezTo>
                  <a:pt x="845" y="301"/>
                  <a:pt x="845" y="300"/>
                  <a:pt x="844" y="301"/>
                </a:cubicBezTo>
                <a:cubicBezTo>
                  <a:pt x="844" y="301"/>
                  <a:pt x="844" y="301"/>
                  <a:pt x="845" y="301"/>
                </a:cubicBezTo>
                <a:cubicBezTo>
                  <a:pt x="845" y="301"/>
                  <a:pt x="846" y="301"/>
                  <a:pt x="846" y="300"/>
                </a:cubicBezTo>
                <a:cubicBezTo>
                  <a:pt x="845" y="300"/>
                  <a:pt x="845" y="300"/>
                  <a:pt x="845" y="300"/>
                </a:cubicBezTo>
                <a:close/>
                <a:moveTo>
                  <a:pt x="846" y="293"/>
                </a:moveTo>
                <a:cubicBezTo>
                  <a:pt x="846" y="293"/>
                  <a:pt x="847" y="293"/>
                  <a:pt x="846" y="292"/>
                </a:cubicBezTo>
                <a:cubicBezTo>
                  <a:pt x="846" y="292"/>
                  <a:pt x="846" y="292"/>
                  <a:pt x="846" y="293"/>
                </a:cubicBezTo>
                <a:close/>
                <a:moveTo>
                  <a:pt x="846" y="298"/>
                </a:moveTo>
                <a:cubicBezTo>
                  <a:pt x="845" y="298"/>
                  <a:pt x="846" y="299"/>
                  <a:pt x="846" y="299"/>
                </a:cubicBezTo>
                <a:cubicBezTo>
                  <a:pt x="846" y="299"/>
                  <a:pt x="846" y="298"/>
                  <a:pt x="846" y="298"/>
                </a:cubicBezTo>
                <a:close/>
                <a:moveTo>
                  <a:pt x="846" y="298"/>
                </a:moveTo>
                <a:cubicBezTo>
                  <a:pt x="846" y="298"/>
                  <a:pt x="847" y="298"/>
                  <a:pt x="847" y="298"/>
                </a:cubicBezTo>
                <a:cubicBezTo>
                  <a:pt x="847" y="297"/>
                  <a:pt x="846" y="297"/>
                  <a:pt x="846" y="298"/>
                </a:cubicBezTo>
                <a:close/>
                <a:moveTo>
                  <a:pt x="847" y="295"/>
                </a:moveTo>
                <a:cubicBezTo>
                  <a:pt x="846" y="295"/>
                  <a:pt x="846" y="295"/>
                  <a:pt x="846" y="295"/>
                </a:cubicBezTo>
                <a:cubicBezTo>
                  <a:pt x="846" y="295"/>
                  <a:pt x="846" y="295"/>
                  <a:pt x="846" y="295"/>
                </a:cubicBezTo>
                <a:cubicBezTo>
                  <a:pt x="846" y="296"/>
                  <a:pt x="846" y="296"/>
                  <a:pt x="846" y="296"/>
                </a:cubicBezTo>
                <a:cubicBezTo>
                  <a:pt x="846" y="296"/>
                  <a:pt x="846" y="296"/>
                  <a:pt x="847" y="296"/>
                </a:cubicBezTo>
                <a:cubicBezTo>
                  <a:pt x="847" y="295"/>
                  <a:pt x="847" y="295"/>
                  <a:pt x="847" y="295"/>
                </a:cubicBezTo>
                <a:close/>
                <a:moveTo>
                  <a:pt x="847" y="283"/>
                </a:moveTo>
                <a:cubicBezTo>
                  <a:pt x="847" y="283"/>
                  <a:pt x="847" y="282"/>
                  <a:pt x="847" y="282"/>
                </a:cubicBezTo>
                <a:cubicBezTo>
                  <a:pt x="846" y="282"/>
                  <a:pt x="846" y="283"/>
                  <a:pt x="847" y="283"/>
                </a:cubicBezTo>
                <a:close/>
                <a:moveTo>
                  <a:pt x="848" y="294"/>
                </a:moveTo>
                <a:cubicBezTo>
                  <a:pt x="848" y="293"/>
                  <a:pt x="848" y="293"/>
                  <a:pt x="848" y="293"/>
                </a:cubicBezTo>
                <a:cubicBezTo>
                  <a:pt x="847" y="293"/>
                  <a:pt x="848" y="293"/>
                  <a:pt x="848" y="293"/>
                </a:cubicBezTo>
                <a:cubicBezTo>
                  <a:pt x="847" y="294"/>
                  <a:pt x="847" y="294"/>
                  <a:pt x="847" y="295"/>
                </a:cubicBezTo>
                <a:cubicBezTo>
                  <a:pt x="848" y="294"/>
                  <a:pt x="848" y="294"/>
                  <a:pt x="848" y="294"/>
                </a:cubicBezTo>
                <a:close/>
                <a:moveTo>
                  <a:pt x="849" y="295"/>
                </a:moveTo>
                <a:cubicBezTo>
                  <a:pt x="849" y="295"/>
                  <a:pt x="849" y="295"/>
                  <a:pt x="849" y="295"/>
                </a:cubicBezTo>
                <a:cubicBezTo>
                  <a:pt x="849" y="295"/>
                  <a:pt x="850" y="295"/>
                  <a:pt x="849" y="295"/>
                </a:cubicBezTo>
                <a:close/>
                <a:moveTo>
                  <a:pt x="850" y="295"/>
                </a:moveTo>
                <a:cubicBezTo>
                  <a:pt x="850" y="294"/>
                  <a:pt x="850" y="295"/>
                  <a:pt x="849" y="294"/>
                </a:cubicBezTo>
                <a:cubicBezTo>
                  <a:pt x="849" y="295"/>
                  <a:pt x="850" y="295"/>
                  <a:pt x="850" y="295"/>
                </a:cubicBezTo>
                <a:close/>
                <a:moveTo>
                  <a:pt x="851" y="277"/>
                </a:moveTo>
                <a:cubicBezTo>
                  <a:pt x="850" y="277"/>
                  <a:pt x="850" y="278"/>
                  <a:pt x="850" y="278"/>
                </a:cubicBezTo>
                <a:cubicBezTo>
                  <a:pt x="850" y="278"/>
                  <a:pt x="850" y="278"/>
                  <a:pt x="850" y="278"/>
                </a:cubicBezTo>
                <a:cubicBezTo>
                  <a:pt x="850" y="278"/>
                  <a:pt x="851" y="278"/>
                  <a:pt x="851" y="277"/>
                </a:cubicBezTo>
                <a:close/>
                <a:moveTo>
                  <a:pt x="851" y="292"/>
                </a:moveTo>
                <a:cubicBezTo>
                  <a:pt x="851" y="292"/>
                  <a:pt x="851" y="292"/>
                  <a:pt x="851" y="293"/>
                </a:cubicBezTo>
                <a:cubicBezTo>
                  <a:pt x="851" y="293"/>
                  <a:pt x="851" y="292"/>
                  <a:pt x="851" y="292"/>
                </a:cubicBezTo>
                <a:close/>
                <a:moveTo>
                  <a:pt x="853" y="275"/>
                </a:moveTo>
                <a:cubicBezTo>
                  <a:pt x="853" y="275"/>
                  <a:pt x="853" y="275"/>
                  <a:pt x="853" y="274"/>
                </a:cubicBezTo>
                <a:cubicBezTo>
                  <a:pt x="853" y="274"/>
                  <a:pt x="852" y="274"/>
                  <a:pt x="853" y="275"/>
                </a:cubicBezTo>
                <a:close/>
                <a:moveTo>
                  <a:pt x="853" y="279"/>
                </a:moveTo>
                <a:cubicBezTo>
                  <a:pt x="852" y="279"/>
                  <a:pt x="852" y="280"/>
                  <a:pt x="852" y="280"/>
                </a:cubicBezTo>
                <a:cubicBezTo>
                  <a:pt x="852" y="280"/>
                  <a:pt x="853" y="280"/>
                  <a:pt x="853" y="279"/>
                </a:cubicBezTo>
                <a:close/>
                <a:moveTo>
                  <a:pt x="853" y="290"/>
                </a:moveTo>
                <a:cubicBezTo>
                  <a:pt x="853" y="290"/>
                  <a:pt x="853" y="290"/>
                  <a:pt x="853" y="289"/>
                </a:cubicBezTo>
                <a:cubicBezTo>
                  <a:pt x="853" y="289"/>
                  <a:pt x="853" y="290"/>
                  <a:pt x="852" y="290"/>
                </a:cubicBezTo>
                <a:cubicBezTo>
                  <a:pt x="853" y="290"/>
                  <a:pt x="852" y="290"/>
                  <a:pt x="852" y="291"/>
                </a:cubicBezTo>
                <a:cubicBezTo>
                  <a:pt x="853" y="291"/>
                  <a:pt x="853" y="290"/>
                  <a:pt x="853" y="290"/>
                </a:cubicBezTo>
                <a:close/>
                <a:moveTo>
                  <a:pt x="855" y="288"/>
                </a:moveTo>
                <a:cubicBezTo>
                  <a:pt x="854" y="288"/>
                  <a:pt x="853" y="289"/>
                  <a:pt x="854" y="289"/>
                </a:cubicBezTo>
                <a:cubicBezTo>
                  <a:pt x="854" y="289"/>
                  <a:pt x="854" y="288"/>
                  <a:pt x="855" y="288"/>
                </a:cubicBezTo>
                <a:close/>
                <a:moveTo>
                  <a:pt x="863" y="272"/>
                </a:moveTo>
                <a:cubicBezTo>
                  <a:pt x="863" y="273"/>
                  <a:pt x="863" y="273"/>
                  <a:pt x="863" y="273"/>
                </a:cubicBezTo>
                <a:cubicBezTo>
                  <a:pt x="863" y="273"/>
                  <a:pt x="863" y="272"/>
                  <a:pt x="863" y="272"/>
                </a:cubicBezTo>
                <a:cubicBezTo>
                  <a:pt x="863" y="272"/>
                  <a:pt x="863" y="272"/>
                  <a:pt x="863" y="272"/>
                </a:cubicBezTo>
                <a:close/>
                <a:moveTo>
                  <a:pt x="862" y="274"/>
                </a:moveTo>
                <a:cubicBezTo>
                  <a:pt x="863" y="274"/>
                  <a:pt x="863" y="273"/>
                  <a:pt x="863" y="274"/>
                </a:cubicBezTo>
                <a:cubicBezTo>
                  <a:pt x="864" y="274"/>
                  <a:pt x="863" y="274"/>
                  <a:pt x="864" y="274"/>
                </a:cubicBezTo>
                <a:cubicBezTo>
                  <a:pt x="863" y="273"/>
                  <a:pt x="863" y="273"/>
                  <a:pt x="863" y="273"/>
                </a:cubicBezTo>
                <a:cubicBezTo>
                  <a:pt x="863" y="273"/>
                  <a:pt x="863" y="273"/>
                  <a:pt x="863" y="273"/>
                </a:cubicBezTo>
                <a:cubicBezTo>
                  <a:pt x="862" y="273"/>
                  <a:pt x="863" y="274"/>
                  <a:pt x="862" y="274"/>
                </a:cubicBezTo>
                <a:close/>
                <a:moveTo>
                  <a:pt x="861" y="278"/>
                </a:moveTo>
                <a:cubicBezTo>
                  <a:pt x="861" y="277"/>
                  <a:pt x="862" y="277"/>
                  <a:pt x="862" y="277"/>
                </a:cubicBezTo>
                <a:cubicBezTo>
                  <a:pt x="861" y="277"/>
                  <a:pt x="861" y="277"/>
                  <a:pt x="861" y="277"/>
                </a:cubicBezTo>
                <a:cubicBezTo>
                  <a:pt x="861" y="278"/>
                  <a:pt x="861" y="278"/>
                  <a:pt x="861" y="278"/>
                </a:cubicBezTo>
                <a:cubicBezTo>
                  <a:pt x="862" y="278"/>
                  <a:pt x="862" y="278"/>
                  <a:pt x="862" y="278"/>
                </a:cubicBezTo>
                <a:cubicBezTo>
                  <a:pt x="862" y="278"/>
                  <a:pt x="861" y="278"/>
                  <a:pt x="861" y="278"/>
                </a:cubicBezTo>
                <a:close/>
                <a:moveTo>
                  <a:pt x="862" y="276"/>
                </a:moveTo>
                <a:cubicBezTo>
                  <a:pt x="862" y="276"/>
                  <a:pt x="862" y="276"/>
                  <a:pt x="862" y="275"/>
                </a:cubicBezTo>
                <a:cubicBezTo>
                  <a:pt x="862" y="275"/>
                  <a:pt x="862" y="275"/>
                  <a:pt x="862" y="276"/>
                </a:cubicBezTo>
                <a:close/>
                <a:moveTo>
                  <a:pt x="862" y="275"/>
                </a:moveTo>
                <a:cubicBezTo>
                  <a:pt x="861" y="274"/>
                  <a:pt x="862" y="275"/>
                  <a:pt x="862" y="274"/>
                </a:cubicBezTo>
                <a:cubicBezTo>
                  <a:pt x="862" y="274"/>
                  <a:pt x="862" y="274"/>
                  <a:pt x="862" y="274"/>
                </a:cubicBezTo>
                <a:cubicBezTo>
                  <a:pt x="862" y="274"/>
                  <a:pt x="861" y="274"/>
                  <a:pt x="862" y="275"/>
                </a:cubicBezTo>
                <a:close/>
                <a:moveTo>
                  <a:pt x="861" y="276"/>
                </a:moveTo>
                <a:cubicBezTo>
                  <a:pt x="861" y="276"/>
                  <a:pt x="861" y="276"/>
                  <a:pt x="861" y="277"/>
                </a:cubicBezTo>
                <a:cubicBezTo>
                  <a:pt x="861" y="277"/>
                  <a:pt x="861" y="277"/>
                  <a:pt x="862" y="277"/>
                </a:cubicBezTo>
                <a:lnTo>
                  <a:pt x="861" y="276"/>
                </a:lnTo>
                <a:close/>
                <a:moveTo>
                  <a:pt x="861" y="275"/>
                </a:moveTo>
                <a:cubicBezTo>
                  <a:pt x="861" y="275"/>
                  <a:pt x="861" y="275"/>
                  <a:pt x="861" y="275"/>
                </a:cubicBezTo>
                <a:cubicBezTo>
                  <a:pt x="861" y="275"/>
                  <a:pt x="861" y="275"/>
                  <a:pt x="861" y="275"/>
                </a:cubicBezTo>
                <a:close/>
                <a:moveTo>
                  <a:pt x="860" y="276"/>
                </a:moveTo>
                <a:cubicBezTo>
                  <a:pt x="860" y="276"/>
                  <a:pt x="860" y="277"/>
                  <a:pt x="861" y="277"/>
                </a:cubicBezTo>
                <a:cubicBezTo>
                  <a:pt x="861" y="276"/>
                  <a:pt x="860" y="276"/>
                  <a:pt x="860" y="276"/>
                </a:cubicBezTo>
                <a:cubicBezTo>
                  <a:pt x="860" y="276"/>
                  <a:pt x="860" y="276"/>
                  <a:pt x="860" y="276"/>
                </a:cubicBezTo>
                <a:close/>
                <a:moveTo>
                  <a:pt x="859" y="271"/>
                </a:moveTo>
                <a:cubicBezTo>
                  <a:pt x="859" y="271"/>
                  <a:pt x="859" y="270"/>
                  <a:pt x="859" y="270"/>
                </a:cubicBezTo>
                <a:cubicBezTo>
                  <a:pt x="858" y="270"/>
                  <a:pt x="859" y="270"/>
                  <a:pt x="859" y="271"/>
                </a:cubicBezTo>
                <a:close/>
                <a:moveTo>
                  <a:pt x="858" y="271"/>
                </a:moveTo>
                <a:cubicBezTo>
                  <a:pt x="858" y="271"/>
                  <a:pt x="859" y="271"/>
                  <a:pt x="859" y="272"/>
                </a:cubicBezTo>
                <a:cubicBezTo>
                  <a:pt x="859" y="272"/>
                  <a:pt x="859" y="271"/>
                  <a:pt x="859" y="272"/>
                </a:cubicBezTo>
                <a:cubicBezTo>
                  <a:pt x="859" y="271"/>
                  <a:pt x="859" y="271"/>
                  <a:pt x="859" y="271"/>
                </a:cubicBezTo>
                <a:cubicBezTo>
                  <a:pt x="859" y="271"/>
                  <a:pt x="859" y="271"/>
                  <a:pt x="859" y="271"/>
                </a:cubicBezTo>
                <a:lnTo>
                  <a:pt x="858" y="271"/>
                </a:lnTo>
                <a:close/>
                <a:moveTo>
                  <a:pt x="856" y="278"/>
                </a:moveTo>
                <a:cubicBezTo>
                  <a:pt x="856" y="278"/>
                  <a:pt x="857" y="278"/>
                  <a:pt x="857" y="278"/>
                </a:cubicBezTo>
                <a:cubicBezTo>
                  <a:pt x="857" y="278"/>
                  <a:pt x="857" y="278"/>
                  <a:pt x="857" y="278"/>
                </a:cubicBezTo>
                <a:cubicBezTo>
                  <a:pt x="856" y="278"/>
                  <a:pt x="857" y="278"/>
                  <a:pt x="856" y="278"/>
                </a:cubicBezTo>
                <a:close/>
                <a:moveTo>
                  <a:pt x="855" y="275"/>
                </a:moveTo>
                <a:cubicBezTo>
                  <a:pt x="856" y="275"/>
                  <a:pt x="856" y="275"/>
                  <a:pt x="856" y="275"/>
                </a:cubicBezTo>
                <a:cubicBezTo>
                  <a:pt x="856" y="275"/>
                  <a:pt x="856" y="275"/>
                  <a:pt x="856" y="275"/>
                </a:cubicBezTo>
                <a:cubicBezTo>
                  <a:pt x="856" y="275"/>
                  <a:pt x="856" y="275"/>
                  <a:pt x="856" y="275"/>
                </a:cubicBezTo>
                <a:cubicBezTo>
                  <a:pt x="856" y="274"/>
                  <a:pt x="856" y="275"/>
                  <a:pt x="856" y="275"/>
                </a:cubicBezTo>
                <a:cubicBezTo>
                  <a:pt x="856" y="274"/>
                  <a:pt x="856" y="274"/>
                  <a:pt x="855" y="274"/>
                </a:cubicBezTo>
                <a:cubicBezTo>
                  <a:pt x="855" y="274"/>
                  <a:pt x="856" y="274"/>
                  <a:pt x="856" y="274"/>
                </a:cubicBezTo>
                <a:cubicBezTo>
                  <a:pt x="856" y="274"/>
                  <a:pt x="856" y="274"/>
                  <a:pt x="855" y="274"/>
                </a:cubicBezTo>
                <a:cubicBezTo>
                  <a:pt x="855" y="274"/>
                  <a:pt x="855" y="275"/>
                  <a:pt x="855" y="275"/>
                </a:cubicBezTo>
                <a:close/>
                <a:moveTo>
                  <a:pt x="856" y="278"/>
                </a:moveTo>
                <a:cubicBezTo>
                  <a:pt x="855" y="279"/>
                  <a:pt x="855" y="279"/>
                  <a:pt x="855" y="279"/>
                </a:cubicBezTo>
                <a:cubicBezTo>
                  <a:pt x="856" y="279"/>
                  <a:pt x="856" y="279"/>
                  <a:pt x="856" y="278"/>
                </a:cubicBezTo>
                <a:close/>
                <a:moveTo>
                  <a:pt x="855" y="281"/>
                </a:moveTo>
                <a:cubicBezTo>
                  <a:pt x="855" y="281"/>
                  <a:pt x="855" y="281"/>
                  <a:pt x="855" y="281"/>
                </a:cubicBezTo>
                <a:cubicBezTo>
                  <a:pt x="855" y="282"/>
                  <a:pt x="855" y="282"/>
                  <a:pt x="855" y="282"/>
                </a:cubicBezTo>
                <a:cubicBezTo>
                  <a:pt x="856" y="282"/>
                  <a:pt x="856" y="281"/>
                  <a:pt x="855" y="281"/>
                </a:cubicBezTo>
                <a:close/>
                <a:moveTo>
                  <a:pt x="857" y="282"/>
                </a:moveTo>
                <a:cubicBezTo>
                  <a:pt x="857" y="282"/>
                  <a:pt x="856" y="281"/>
                  <a:pt x="856" y="280"/>
                </a:cubicBezTo>
                <a:cubicBezTo>
                  <a:pt x="855" y="281"/>
                  <a:pt x="856" y="281"/>
                  <a:pt x="856" y="282"/>
                </a:cubicBezTo>
                <a:cubicBezTo>
                  <a:pt x="856" y="282"/>
                  <a:pt x="856" y="282"/>
                  <a:pt x="856" y="283"/>
                </a:cubicBezTo>
                <a:cubicBezTo>
                  <a:pt x="856" y="283"/>
                  <a:pt x="856" y="282"/>
                  <a:pt x="856" y="283"/>
                </a:cubicBezTo>
                <a:cubicBezTo>
                  <a:pt x="857" y="283"/>
                  <a:pt x="857" y="282"/>
                  <a:pt x="857" y="282"/>
                </a:cubicBezTo>
                <a:cubicBezTo>
                  <a:pt x="857" y="282"/>
                  <a:pt x="858" y="282"/>
                  <a:pt x="857" y="282"/>
                </a:cubicBezTo>
                <a:close/>
                <a:moveTo>
                  <a:pt x="857" y="275"/>
                </a:moveTo>
                <a:cubicBezTo>
                  <a:pt x="857" y="275"/>
                  <a:pt x="857" y="275"/>
                  <a:pt x="857" y="276"/>
                </a:cubicBezTo>
                <a:cubicBezTo>
                  <a:pt x="858" y="275"/>
                  <a:pt x="857" y="275"/>
                  <a:pt x="857" y="275"/>
                </a:cubicBezTo>
                <a:close/>
                <a:moveTo>
                  <a:pt x="858" y="274"/>
                </a:moveTo>
                <a:cubicBezTo>
                  <a:pt x="857" y="274"/>
                  <a:pt x="858" y="275"/>
                  <a:pt x="857" y="274"/>
                </a:cubicBezTo>
                <a:cubicBezTo>
                  <a:pt x="857" y="275"/>
                  <a:pt x="858" y="274"/>
                  <a:pt x="858" y="274"/>
                </a:cubicBezTo>
                <a:close/>
                <a:moveTo>
                  <a:pt x="859" y="274"/>
                </a:moveTo>
                <a:cubicBezTo>
                  <a:pt x="859" y="274"/>
                  <a:pt x="859" y="273"/>
                  <a:pt x="859" y="273"/>
                </a:cubicBezTo>
                <a:cubicBezTo>
                  <a:pt x="859" y="273"/>
                  <a:pt x="858" y="273"/>
                  <a:pt x="858" y="273"/>
                </a:cubicBezTo>
                <a:cubicBezTo>
                  <a:pt x="858" y="274"/>
                  <a:pt x="858" y="274"/>
                  <a:pt x="858" y="274"/>
                </a:cubicBezTo>
                <a:cubicBezTo>
                  <a:pt x="859" y="274"/>
                  <a:pt x="859" y="274"/>
                  <a:pt x="859" y="274"/>
                </a:cubicBezTo>
                <a:close/>
                <a:moveTo>
                  <a:pt x="860" y="277"/>
                </a:moveTo>
                <a:cubicBezTo>
                  <a:pt x="860" y="277"/>
                  <a:pt x="860" y="277"/>
                  <a:pt x="860" y="277"/>
                </a:cubicBezTo>
                <a:cubicBezTo>
                  <a:pt x="859" y="277"/>
                  <a:pt x="859" y="278"/>
                  <a:pt x="859" y="278"/>
                </a:cubicBezTo>
                <a:cubicBezTo>
                  <a:pt x="860" y="278"/>
                  <a:pt x="859" y="277"/>
                  <a:pt x="860" y="277"/>
                </a:cubicBezTo>
                <a:close/>
                <a:moveTo>
                  <a:pt x="861" y="282"/>
                </a:moveTo>
                <a:cubicBezTo>
                  <a:pt x="861" y="281"/>
                  <a:pt x="860" y="281"/>
                  <a:pt x="860" y="282"/>
                </a:cubicBezTo>
                <a:cubicBezTo>
                  <a:pt x="860" y="282"/>
                  <a:pt x="861" y="282"/>
                  <a:pt x="861" y="282"/>
                </a:cubicBezTo>
                <a:close/>
                <a:moveTo>
                  <a:pt x="863" y="280"/>
                </a:moveTo>
                <a:cubicBezTo>
                  <a:pt x="863" y="281"/>
                  <a:pt x="864" y="281"/>
                  <a:pt x="864" y="281"/>
                </a:cubicBezTo>
                <a:cubicBezTo>
                  <a:pt x="864" y="281"/>
                  <a:pt x="863" y="280"/>
                  <a:pt x="863" y="280"/>
                </a:cubicBezTo>
                <a:close/>
                <a:moveTo>
                  <a:pt x="861" y="279"/>
                </a:moveTo>
                <a:cubicBezTo>
                  <a:pt x="862" y="280"/>
                  <a:pt x="862" y="279"/>
                  <a:pt x="862" y="280"/>
                </a:cubicBezTo>
                <a:cubicBezTo>
                  <a:pt x="862" y="280"/>
                  <a:pt x="862" y="280"/>
                  <a:pt x="861" y="280"/>
                </a:cubicBezTo>
                <a:cubicBezTo>
                  <a:pt x="861" y="280"/>
                  <a:pt x="860" y="280"/>
                  <a:pt x="861" y="281"/>
                </a:cubicBezTo>
                <a:cubicBezTo>
                  <a:pt x="860" y="281"/>
                  <a:pt x="860" y="281"/>
                  <a:pt x="860" y="281"/>
                </a:cubicBezTo>
                <a:cubicBezTo>
                  <a:pt x="860" y="281"/>
                  <a:pt x="860" y="281"/>
                  <a:pt x="861" y="281"/>
                </a:cubicBezTo>
                <a:cubicBezTo>
                  <a:pt x="861" y="281"/>
                  <a:pt x="861" y="281"/>
                  <a:pt x="862" y="281"/>
                </a:cubicBezTo>
                <a:cubicBezTo>
                  <a:pt x="862" y="281"/>
                  <a:pt x="861" y="281"/>
                  <a:pt x="861" y="282"/>
                </a:cubicBezTo>
                <a:cubicBezTo>
                  <a:pt x="862" y="282"/>
                  <a:pt x="862" y="281"/>
                  <a:pt x="862" y="282"/>
                </a:cubicBezTo>
                <a:cubicBezTo>
                  <a:pt x="862" y="282"/>
                  <a:pt x="862" y="281"/>
                  <a:pt x="862" y="281"/>
                </a:cubicBezTo>
                <a:cubicBezTo>
                  <a:pt x="863" y="281"/>
                  <a:pt x="862" y="281"/>
                  <a:pt x="863" y="282"/>
                </a:cubicBezTo>
                <a:cubicBezTo>
                  <a:pt x="863" y="282"/>
                  <a:pt x="863" y="281"/>
                  <a:pt x="863" y="281"/>
                </a:cubicBezTo>
                <a:cubicBezTo>
                  <a:pt x="863" y="281"/>
                  <a:pt x="863" y="281"/>
                  <a:pt x="863" y="281"/>
                </a:cubicBezTo>
                <a:cubicBezTo>
                  <a:pt x="863" y="281"/>
                  <a:pt x="863" y="281"/>
                  <a:pt x="862" y="281"/>
                </a:cubicBezTo>
                <a:cubicBezTo>
                  <a:pt x="862" y="280"/>
                  <a:pt x="863" y="280"/>
                  <a:pt x="863" y="280"/>
                </a:cubicBezTo>
                <a:cubicBezTo>
                  <a:pt x="863" y="280"/>
                  <a:pt x="863" y="281"/>
                  <a:pt x="863" y="281"/>
                </a:cubicBezTo>
                <a:cubicBezTo>
                  <a:pt x="863" y="280"/>
                  <a:pt x="862" y="279"/>
                  <a:pt x="861" y="279"/>
                </a:cubicBezTo>
                <a:close/>
                <a:moveTo>
                  <a:pt x="865" y="276"/>
                </a:moveTo>
                <a:cubicBezTo>
                  <a:pt x="865" y="276"/>
                  <a:pt x="864" y="275"/>
                  <a:pt x="864" y="275"/>
                </a:cubicBezTo>
                <a:cubicBezTo>
                  <a:pt x="864" y="275"/>
                  <a:pt x="864" y="275"/>
                  <a:pt x="865" y="275"/>
                </a:cubicBezTo>
                <a:cubicBezTo>
                  <a:pt x="863" y="274"/>
                  <a:pt x="863" y="276"/>
                  <a:pt x="863" y="276"/>
                </a:cubicBezTo>
                <a:cubicBezTo>
                  <a:pt x="863" y="276"/>
                  <a:pt x="863" y="276"/>
                  <a:pt x="862" y="276"/>
                </a:cubicBezTo>
                <a:cubicBezTo>
                  <a:pt x="862" y="276"/>
                  <a:pt x="863" y="276"/>
                  <a:pt x="863" y="276"/>
                </a:cubicBezTo>
                <a:cubicBezTo>
                  <a:pt x="862" y="277"/>
                  <a:pt x="862" y="277"/>
                  <a:pt x="862" y="277"/>
                </a:cubicBezTo>
                <a:cubicBezTo>
                  <a:pt x="863" y="277"/>
                  <a:pt x="863" y="277"/>
                  <a:pt x="863" y="277"/>
                </a:cubicBezTo>
                <a:cubicBezTo>
                  <a:pt x="864" y="277"/>
                  <a:pt x="864" y="277"/>
                  <a:pt x="864" y="276"/>
                </a:cubicBezTo>
                <a:cubicBezTo>
                  <a:pt x="864" y="276"/>
                  <a:pt x="864" y="276"/>
                  <a:pt x="864" y="276"/>
                </a:cubicBezTo>
                <a:cubicBezTo>
                  <a:pt x="865" y="276"/>
                  <a:pt x="865" y="276"/>
                  <a:pt x="865" y="276"/>
                </a:cubicBezTo>
                <a:close/>
                <a:moveTo>
                  <a:pt x="864" y="270"/>
                </a:moveTo>
                <a:cubicBezTo>
                  <a:pt x="865" y="271"/>
                  <a:pt x="865" y="271"/>
                  <a:pt x="864" y="271"/>
                </a:cubicBezTo>
                <a:cubicBezTo>
                  <a:pt x="864" y="271"/>
                  <a:pt x="864" y="271"/>
                  <a:pt x="865" y="272"/>
                </a:cubicBezTo>
                <a:cubicBezTo>
                  <a:pt x="865" y="271"/>
                  <a:pt x="865" y="270"/>
                  <a:pt x="864" y="270"/>
                </a:cubicBezTo>
                <a:close/>
                <a:moveTo>
                  <a:pt x="868" y="270"/>
                </a:moveTo>
                <a:cubicBezTo>
                  <a:pt x="868" y="270"/>
                  <a:pt x="868" y="270"/>
                  <a:pt x="867" y="270"/>
                </a:cubicBezTo>
                <a:cubicBezTo>
                  <a:pt x="868" y="270"/>
                  <a:pt x="867" y="270"/>
                  <a:pt x="867" y="270"/>
                </a:cubicBezTo>
                <a:cubicBezTo>
                  <a:pt x="867" y="270"/>
                  <a:pt x="868" y="271"/>
                  <a:pt x="868" y="270"/>
                </a:cubicBezTo>
                <a:close/>
                <a:moveTo>
                  <a:pt x="870" y="268"/>
                </a:moveTo>
                <a:cubicBezTo>
                  <a:pt x="869" y="268"/>
                  <a:pt x="870" y="269"/>
                  <a:pt x="869" y="269"/>
                </a:cubicBezTo>
                <a:cubicBezTo>
                  <a:pt x="870" y="269"/>
                  <a:pt x="871" y="269"/>
                  <a:pt x="870" y="268"/>
                </a:cubicBezTo>
                <a:close/>
                <a:moveTo>
                  <a:pt x="871" y="268"/>
                </a:moveTo>
                <a:cubicBezTo>
                  <a:pt x="871" y="267"/>
                  <a:pt x="871" y="267"/>
                  <a:pt x="871" y="267"/>
                </a:cubicBezTo>
                <a:cubicBezTo>
                  <a:pt x="870" y="267"/>
                  <a:pt x="870" y="267"/>
                  <a:pt x="871" y="268"/>
                </a:cubicBezTo>
                <a:cubicBezTo>
                  <a:pt x="871" y="268"/>
                  <a:pt x="871" y="267"/>
                  <a:pt x="871" y="268"/>
                </a:cubicBezTo>
                <a:close/>
                <a:moveTo>
                  <a:pt x="841" y="304"/>
                </a:moveTo>
                <a:cubicBezTo>
                  <a:pt x="841" y="304"/>
                  <a:pt x="842" y="304"/>
                  <a:pt x="842" y="304"/>
                </a:cubicBezTo>
                <a:cubicBezTo>
                  <a:pt x="842" y="304"/>
                  <a:pt x="841" y="304"/>
                  <a:pt x="841" y="304"/>
                </a:cubicBezTo>
                <a:cubicBezTo>
                  <a:pt x="841" y="304"/>
                  <a:pt x="841" y="304"/>
                  <a:pt x="841" y="304"/>
                </a:cubicBezTo>
                <a:close/>
                <a:moveTo>
                  <a:pt x="841" y="304"/>
                </a:moveTo>
                <a:cubicBezTo>
                  <a:pt x="841" y="304"/>
                  <a:pt x="841" y="304"/>
                  <a:pt x="841" y="304"/>
                </a:cubicBezTo>
                <a:cubicBezTo>
                  <a:pt x="841" y="305"/>
                  <a:pt x="842" y="304"/>
                  <a:pt x="841" y="304"/>
                </a:cubicBezTo>
                <a:close/>
                <a:moveTo>
                  <a:pt x="832" y="255"/>
                </a:moveTo>
                <a:cubicBezTo>
                  <a:pt x="832" y="254"/>
                  <a:pt x="833" y="254"/>
                  <a:pt x="833" y="254"/>
                </a:cubicBezTo>
                <a:cubicBezTo>
                  <a:pt x="832" y="254"/>
                  <a:pt x="832" y="255"/>
                  <a:pt x="831" y="256"/>
                </a:cubicBezTo>
                <a:cubicBezTo>
                  <a:pt x="831" y="256"/>
                  <a:pt x="831" y="256"/>
                  <a:pt x="832" y="256"/>
                </a:cubicBezTo>
                <a:cubicBezTo>
                  <a:pt x="832" y="256"/>
                  <a:pt x="832" y="255"/>
                  <a:pt x="832" y="255"/>
                </a:cubicBezTo>
                <a:close/>
                <a:moveTo>
                  <a:pt x="847" y="314"/>
                </a:moveTo>
                <a:cubicBezTo>
                  <a:pt x="847" y="314"/>
                  <a:pt x="847" y="314"/>
                  <a:pt x="847" y="314"/>
                </a:cubicBezTo>
                <a:cubicBezTo>
                  <a:pt x="847" y="314"/>
                  <a:pt x="846" y="314"/>
                  <a:pt x="847" y="314"/>
                </a:cubicBezTo>
                <a:cubicBezTo>
                  <a:pt x="846" y="313"/>
                  <a:pt x="846" y="314"/>
                  <a:pt x="846" y="314"/>
                </a:cubicBezTo>
                <a:cubicBezTo>
                  <a:pt x="847" y="315"/>
                  <a:pt x="846" y="315"/>
                  <a:pt x="846" y="316"/>
                </a:cubicBezTo>
                <a:cubicBezTo>
                  <a:pt x="846" y="316"/>
                  <a:pt x="847" y="315"/>
                  <a:pt x="847" y="314"/>
                </a:cubicBezTo>
                <a:close/>
                <a:moveTo>
                  <a:pt x="842" y="247"/>
                </a:moveTo>
                <a:cubicBezTo>
                  <a:pt x="841" y="247"/>
                  <a:pt x="842" y="247"/>
                  <a:pt x="842" y="248"/>
                </a:cubicBezTo>
                <a:cubicBezTo>
                  <a:pt x="842" y="247"/>
                  <a:pt x="842" y="247"/>
                  <a:pt x="842" y="247"/>
                </a:cubicBezTo>
                <a:close/>
                <a:moveTo>
                  <a:pt x="835" y="261"/>
                </a:moveTo>
                <a:cubicBezTo>
                  <a:pt x="835" y="260"/>
                  <a:pt x="835" y="260"/>
                  <a:pt x="835" y="260"/>
                </a:cubicBezTo>
                <a:cubicBezTo>
                  <a:pt x="835" y="260"/>
                  <a:pt x="835" y="260"/>
                  <a:pt x="835" y="261"/>
                </a:cubicBezTo>
                <a:cubicBezTo>
                  <a:pt x="835" y="261"/>
                  <a:pt x="835" y="261"/>
                  <a:pt x="835" y="261"/>
                </a:cubicBezTo>
                <a:cubicBezTo>
                  <a:pt x="835" y="261"/>
                  <a:pt x="835" y="261"/>
                  <a:pt x="835" y="261"/>
                </a:cubicBezTo>
                <a:close/>
                <a:moveTo>
                  <a:pt x="855" y="259"/>
                </a:moveTo>
                <a:cubicBezTo>
                  <a:pt x="856" y="260"/>
                  <a:pt x="856" y="260"/>
                  <a:pt x="856" y="260"/>
                </a:cubicBezTo>
                <a:cubicBezTo>
                  <a:pt x="857" y="260"/>
                  <a:pt x="856" y="260"/>
                  <a:pt x="856" y="259"/>
                </a:cubicBezTo>
                <a:cubicBezTo>
                  <a:pt x="856" y="259"/>
                  <a:pt x="856" y="260"/>
                  <a:pt x="855" y="259"/>
                </a:cubicBezTo>
                <a:close/>
                <a:moveTo>
                  <a:pt x="848" y="260"/>
                </a:moveTo>
                <a:cubicBezTo>
                  <a:pt x="848" y="260"/>
                  <a:pt x="847" y="260"/>
                  <a:pt x="847" y="260"/>
                </a:cubicBezTo>
                <a:cubicBezTo>
                  <a:pt x="847" y="260"/>
                  <a:pt x="847" y="260"/>
                  <a:pt x="847" y="260"/>
                </a:cubicBezTo>
                <a:cubicBezTo>
                  <a:pt x="847" y="261"/>
                  <a:pt x="847" y="260"/>
                  <a:pt x="848" y="260"/>
                </a:cubicBezTo>
                <a:close/>
                <a:moveTo>
                  <a:pt x="850" y="261"/>
                </a:moveTo>
                <a:cubicBezTo>
                  <a:pt x="850" y="261"/>
                  <a:pt x="850" y="261"/>
                  <a:pt x="850" y="261"/>
                </a:cubicBezTo>
                <a:cubicBezTo>
                  <a:pt x="851" y="261"/>
                  <a:pt x="851" y="261"/>
                  <a:pt x="851" y="261"/>
                </a:cubicBezTo>
                <a:cubicBezTo>
                  <a:pt x="851" y="261"/>
                  <a:pt x="851" y="261"/>
                  <a:pt x="851" y="260"/>
                </a:cubicBezTo>
                <a:cubicBezTo>
                  <a:pt x="850" y="260"/>
                  <a:pt x="851" y="261"/>
                  <a:pt x="850" y="261"/>
                </a:cubicBezTo>
                <a:close/>
                <a:moveTo>
                  <a:pt x="829" y="264"/>
                </a:moveTo>
                <a:cubicBezTo>
                  <a:pt x="830" y="264"/>
                  <a:pt x="830" y="264"/>
                  <a:pt x="830" y="264"/>
                </a:cubicBezTo>
                <a:cubicBezTo>
                  <a:pt x="830" y="264"/>
                  <a:pt x="830" y="263"/>
                  <a:pt x="831" y="263"/>
                </a:cubicBezTo>
                <a:cubicBezTo>
                  <a:pt x="830" y="262"/>
                  <a:pt x="831" y="262"/>
                  <a:pt x="830" y="262"/>
                </a:cubicBezTo>
                <a:cubicBezTo>
                  <a:pt x="830" y="262"/>
                  <a:pt x="830" y="262"/>
                  <a:pt x="831" y="263"/>
                </a:cubicBezTo>
                <a:cubicBezTo>
                  <a:pt x="831" y="263"/>
                  <a:pt x="830" y="262"/>
                  <a:pt x="830" y="263"/>
                </a:cubicBezTo>
                <a:cubicBezTo>
                  <a:pt x="830" y="263"/>
                  <a:pt x="830" y="264"/>
                  <a:pt x="829" y="264"/>
                </a:cubicBezTo>
                <a:close/>
                <a:moveTo>
                  <a:pt x="854" y="263"/>
                </a:moveTo>
                <a:cubicBezTo>
                  <a:pt x="854" y="263"/>
                  <a:pt x="853" y="262"/>
                  <a:pt x="853" y="262"/>
                </a:cubicBezTo>
                <a:cubicBezTo>
                  <a:pt x="853" y="263"/>
                  <a:pt x="852" y="263"/>
                  <a:pt x="852" y="264"/>
                </a:cubicBezTo>
                <a:cubicBezTo>
                  <a:pt x="852" y="264"/>
                  <a:pt x="852" y="264"/>
                  <a:pt x="853" y="264"/>
                </a:cubicBezTo>
                <a:cubicBezTo>
                  <a:pt x="853" y="264"/>
                  <a:pt x="853" y="264"/>
                  <a:pt x="853" y="263"/>
                </a:cubicBezTo>
                <a:cubicBezTo>
                  <a:pt x="853" y="264"/>
                  <a:pt x="853" y="263"/>
                  <a:pt x="854" y="263"/>
                </a:cubicBezTo>
                <a:close/>
                <a:moveTo>
                  <a:pt x="824" y="265"/>
                </a:moveTo>
                <a:cubicBezTo>
                  <a:pt x="825" y="264"/>
                  <a:pt x="825" y="264"/>
                  <a:pt x="825" y="264"/>
                </a:cubicBezTo>
                <a:cubicBezTo>
                  <a:pt x="824" y="264"/>
                  <a:pt x="824" y="265"/>
                  <a:pt x="824" y="265"/>
                </a:cubicBezTo>
                <a:close/>
                <a:moveTo>
                  <a:pt x="875" y="263"/>
                </a:moveTo>
                <a:cubicBezTo>
                  <a:pt x="874" y="263"/>
                  <a:pt x="875" y="263"/>
                  <a:pt x="875" y="263"/>
                </a:cubicBezTo>
                <a:cubicBezTo>
                  <a:pt x="875" y="263"/>
                  <a:pt x="875" y="263"/>
                  <a:pt x="875" y="263"/>
                </a:cubicBezTo>
                <a:cubicBezTo>
                  <a:pt x="875" y="263"/>
                  <a:pt x="875" y="263"/>
                  <a:pt x="875" y="263"/>
                </a:cubicBezTo>
                <a:close/>
                <a:moveTo>
                  <a:pt x="852" y="263"/>
                </a:moveTo>
                <a:cubicBezTo>
                  <a:pt x="852" y="264"/>
                  <a:pt x="851" y="264"/>
                  <a:pt x="852" y="264"/>
                </a:cubicBezTo>
                <a:cubicBezTo>
                  <a:pt x="852" y="264"/>
                  <a:pt x="852" y="264"/>
                  <a:pt x="852" y="263"/>
                </a:cubicBezTo>
                <a:close/>
                <a:moveTo>
                  <a:pt x="830" y="266"/>
                </a:moveTo>
                <a:cubicBezTo>
                  <a:pt x="830" y="266"/>
                  <a:pt x="830" y="266"/>
                  <a:pt x="830" y="266"/>
                </a:cubicBezTo>
                <a:cubicBezTo>
                  <a:pt x="830" y="266"/>
                  <a:pt x="830" y="266"/>
                  <a:pt x="830" y="266"/>
                </a:cubicBezTo>
                <a:cubicBezTo>
                  <a:pt x="830" y="267"/>
                  <a:pt x="830" y="266"/>
                  <a:pt x="830" y="266"/>
                </a:cubicBezTo>
                <a:close/>
                <a:moveTo>
                  <a:pt x="865" y="267"/>
                </a:moveTo>
                <a:cubicBezTo>
                  <a:pt x="865" y="267"/>
                  <a:pt x="865" y="267"/>
                  <a:pt x="866" y="267"/>
                </a:cubicBezTo>
                <a:cubicBezTo>
                  <a:pt x="866" y="267"/>
                  <a:pt x="865" y="267"/>
                  <a:pt x="866" y="267"/>
                </a:cubicBezTo>
                <a:cubicBezTo>
                  <a:pt x="866" y="267"/>
                  <a:pt x="866" y="267"/>
                  <a:pt x="866" y="266"/>
                </a:cubicBezTo>
                <a:cubicBezTo>
                  <a:pt x="866" y="267"/>
                  <a:pt x="866" y="267"/>
                  <a:pt x="865" y="267"/>
                </a:cubicBezTo>
                <a:close/>
                <a:moveTo>
                  <a:pt x="854" y="271"/>
                </a:moveTo>
                <a:cubicBezTo>
                  <a:pt x="854" y="271"/>
                  <a:pt x="854" y="271"/>
                  <a:pt x="855" y="272"/>
                </a:cubicBezTo>
                <a:cubicBezTo>
                  <a:pt x="855" y="271"/>
                  <a:pt x="855" y="271"/>
                  <a:pt x="855" y="270"/>
                </a:cubicBezTo>
                <a:cubicBezTo>
                  <a:pt x="855" y="271"/>
                  <a:pt x="854" y="271"/>
                  <a:pt x="854" y="271"/>
                </a:cubicBezTo>
                <a:close/>
                <a:moveTo>
                  <a:pt x="824" y="273"/>
                </a:moveTo>
                <a:cubicBezTo>
                  <a:pt x="824" y="273"/>
                  <a:pt x="824" y="274"/>
                  <a:pt x="824" y="274"/>
                </a:cubicBezTo>
                <a:cubicBezTo>
                  <a:pt x="825" y="274"/>
                  <a:pt x="824" y="273"/>
                  <a:pt x="825" y="273"/>
                </a:cubicBezTo>
                <a:cubicBezTo>
                  <a:pt x="824" y="273"/>
                  <a:pt x="824" y="273"/>
                  <a:pt x="823" y="273"/>
                </a:cubicBezTo>
                <a:cubicBezTo>
                  <a:pt x="823" y="273"/>
                  <a:pt x="823" y="273"/>
                  <a:pt x="823" y="273"/>
                </a:cubicBezTo>
                <a:cubicBezTo>
                  <a:pt x="823" y="274"/>
                  <a:pt x="824" y="273"/>
                  <a:pt x="824" y="273"/>
                </a:cubicBezTo>
                <a:close/>
                <a:moveTo>
                  <a:pt x="822" y="275"/>
                </a:moveTo>
                <a:cubicBezTo>
                  <a:pt x="822" y="275"/>
                  <a:pt x="823" y="275"/>
                  <a:pt x="823" y="274"/>
                </a:cubicBezTo>
                <a:cubicBezTo>
                  <a:pt x="822" y="274"/>
                  <a:pt x="823" y="275"/>
                  <a:pt x="822" y="275"/>
                </a:cubicBezTo>
                <a:cubicBezTo>
                  <a:pt x="822" y="276"/>
                  <a:pt x="822" y="275"/>
                  <a:pt x="822" y="275"/>
                </a:cubicBezTo>
                <a:close/>
                <a:moveTo>
                  <a:pt x="824" y="275"/>
                </a:moveTo>
                <a:cubicBezTo>
                  <a:pt x="823" y="274"/>
                  <a:pt x="823" y="276"/>
                  <a:pt x="822" y="275"/>
                </a:cubicBezTo>
                <a:cubicBezTo>
                  <a:pt x="822" y="276"/>
                  <a:pt x="822" y="276"/>
                  <a:pt x="821" y="276"/>
                </a:cubicBezTo>
                <a:cubicBezTo>
                  <a:pt x="821" y="277"/>
                  <a:pt x="821" y="277"/>
                  <a:pt x="822" y="277"/>
                </a:cubicBezTo>
                <a:cubicBezTo>
                  <a:pt x="822" y="277"/>
                  <a:pt x="822" y="277"/>
                  <a:pt x="822" y="277"/>
                </a:cubicBezTo>
                <a:cubicBezTo>
                  <a:pt x="822" y="277"/>
                  <a:pt x="822" y="277"/>
                  <a:pt x="822" y="277"/>
                </a:cubicBezTo>
                <a:cubicBezTo>
                  <a:pt x="822" y="276"/>
                  <a:pt x="822" y="276"/>
                  <a:pt x="822" y="276"/>
                </a:cubicBezTo>
                <a:cubicBezTo>
                  <a:pt x="822" y="276"/>
                  <a:pt x="822" y="277"/>
                  <a:pt x="822" y="276"/>
                </a:cubicBezTo>
                <a:cubicBezTo>
                  <a:pt x="822" y="276"/>
                  <a:pt x="822" y="276"/>
                  <a:pt x="822" y="276"/>
                </a:cubicBezTo>
                <a:cubicBezTo>
                  <a:pt x="822" y="276"/>
                  <a:pt x="822" y="276"/>
                  <a:pt x="823" y="276"/>
                </a:cubicBezTo>
                <a:cubicBezTo>
                  <a:pt x="823" y="275"/>
                  <a:pt x="823" y="275"/>
                  <a:pt x="824" y="275"/>
                </a:cubicBezTo>
                <a:close/>
                <a:moveTo>
                  <a:pt x="871" y="280"/>
                </a:moveTo>
                <a:cubicBezTo>
                  <a:pt x="871" y="280"/>
                  <a:pt x="870" y="280"/>
                  <a:pt x="870" y="280"/>
                </a:cubicBezTo>
                <a:cubicBezTo>
                  <a:pt x="870" y="280"/>
                  <a:pt x="870" y="280"/>
                  <a:pt x="870" y="280"/>
                </a:cubicBezTo>
                <a:cubicBezTo>
                  <a:pt x="871" y="280"/>
                  <a:pt x="871" y="280"/>
                  <a:pt x="871" y="280"/>
                </a:cubicBezTo>
                <a:cubicBezTo>
                  <a:pt x="871" y="279"/>
                  <a:pt x="871" y="280"/>
                  <a:pt x="871" y="280"/>
                </a:cubicBezTo>
                <a:close/>
                <a:moveTo>
                  <a:pt x="863" y="285"/>
                </a:moveTo>
                <a:cubicBezTo>
                  <a:pt x="863" y="285"/>
                  <a:pt x="863" y="285"/>
                  <a:pt x="864" y="285"/>
                </a:cubicBezTo>
                <a:cubicBezTo>
                  <a:pt x="864" y="285"/>
                  <a:pt x="863" y="284"/>
                  <a:pt x="864" y="284"/>
                </a:cubicBezTo>
                <a:cubicBezTo>
                  <a:pt x="864" y="284"/>
                  <a:pt x="863" y="285"/>
                  <a:pt x="863" y="285"/>
                </a:cubicBezTo>
                <a:close/>
                <a:moveTo>
                  <a:pt x="860" y="287"/>
                </a:moveTo>
                <a:cubicBezTo>
                  <a:pt x="860" y="287"/>
                  <a:pt x="859" y="287"/>
                  <a:pt x="860" y="287"/>
                </a:cubicBezTo>
                <a:cubicBezTo>
                  <a:pt x="860" y="288"/>
                  <a:pt x="860" y="287"/>
                  <a:pt x="861" y="287"/>
                </a:cubicBezTo>
                <a:cubicBezTo>
                  <a:pt x="861" y="287"/>
                  <a:pt x="860" y="287"/>
                  <a:pt x="860" y="287"/>
                </a:cubicBezTo>
                <a:close/>
                <a:moveTo>
                  <a:pt x="837" y="292"/>
                </a:moveTo>
                <a:cubicBezTo>
                  <a:pt x="837" y="292"/>
                  <a:pt x="837" y="292"/>
                  <a:pt x="837" y="292"/>
                </a:cubicBezTo>
                <a:cubicBezTo>
                  <a:pt x="837" y="292"/>
                  <a:pt x="837" y="292"/>
                  <a:pt x="837" y="292"/>
                </a:cubicBezTo>
                <a:cubicBezTo>
                  <a:pt x="838" y="292"/>
                  <a:pt x="838" y="292"/>
                  <a:pt x="838" y="292"/>
                </a:cubicBezTo>
                <a:cubicBezTo>
                  <a:pt x="838" y="292"/>
                  <a:pt x="837" y="291"/>
                  <a:pt x="838" y="292"/>
                </a:cubicBezTo>
                <a:cubicBezTo>
                  <a:pt x="838" y="292"/>
                  <a:pt x="837" y="291"/>
                  <a:pt x="838" y="291"/>
                </a:cubicBezTo>
                <a:cubicBezTo>
                  <a:pt x="837" y="291"/>
                  <a:pt x="837" y="292"/>
                  <a:pt x="837" y="292"/>
                </a:cubicBezTo>
                <a:close/>
                <a:moveTo>
                  <a:pt x="854" y="294"/>
                </a:moveTo>
                <a:cubicBezTo>
                  <a:pt x="853" y="294"/>
                  <a:pt x="853" y="294"/>
                  <a:pt x="852" y="294"/>
                </a:cubicBezTo>
                <a:cubicBezTo>
                  <a:pt x="853" y="294"/>
                  <a:pt x="853" y="295"/>
                  <a:pt x="854" y="295"/>
                </a:cubicBezTo>
                <a:cubicBezTo>
                  <a:pt x="853" y="294"/>
                  <a:pt x="855" y="294"/>
                  <a:pt x="855" y="294"/>
                </a:cubicBezTo>
                <a:cubicBezTo>
                  <a:pt x="855" y="294"/>
                  <a:pt x="854" y="294"/>
                  <a:pt x="855" y="294"/>
                </a:cubicBezTo>
                <a:cubicBezTo>
                  <a:pt x="854" y="293"/>
                  <a:pt x="854" y="294"/>
                  <a:pt x="854" y="294"/>
                </a:cubicBezTo>
                <a:close/>
                <a:moveTo>
                  <a:pt x="851" y="295"/>
                </a:moveTo>
                <a:cubicBezTo>
                  <a:pt x="851" y="295"/>
                  <a:pt x="851" y="295"/>
                  <a:pt x="850" y="296"/>
                </a:cubicBezTo>
                <a:cubicBezTo>
                  <a:pt x="851" y="296"/>
                  <a:pt x="851" y="295"/>
                  <a:pt x="851" y="296"/>
                </a:cubicBezTo>
                <a:cubicBezTo>
                  <a:pt x="851" y="295"/>
                  <a:pt x="851" y="295"/>
                  <a:pt x="851" y="295"/>
                </a:cubicBezTo>
                <a:close/>
                <a:moveTo>
                  <a:pt x="853" y="295"/>
                </a:moveTo>
                <a:cubicBezTo>
                  <a:pt x="853" y="295"/>
                  <a:pt x="853" y="295"/>
                  <a:pt x="853" y="295"/>
                </a:cubicBezTo>
                <a:cubicBezTo>
                  <a:pt x="852" y="295"/>
                  <a:pt x="853" y="295"/>
                  <a:pt x="852" y="295"/>
                </a:cubicBezTo>
                <a:cubicBezTo>
                  <a:pt x="853" y="295"/>
                  <a:pt x="853" y="295"/>
                  <a:pt x="853" y="295"/>
                </a:cubicBezTo>
                <a:cubicBezTo>
                  <a:pt x="853" y="296"/>
                  <a:pt x="853" y="296"/>
                  <a:pt x="853" y="296"/>
                </a:cubicBezTo>
                <a:cubicBezTo>
                  <a:pt x="853" y="295"/>
                  <a:pt x="853" y="295"/>
                  <a:pt x="853" y="295"/>
                </a:cubicBezTo>
                <a:cubicBezTo>
                  <a:pt x="853" y="295"/>
                  <a:pt x="853" y="295"/>
                  <a:pt x="853" y="295"/>
                </a:cubicBezTo>
                <a:close/>
                <a:moveTo>
                  <a:pt x="851" y="298"/>
                </a:moveTo>
                <a:cubicBezTo>
                  <a:pt x="851" y="297"/>
                  <a:pt x="851" y="298"/>
                  <a:pt x="851" y="297"/>
                </a:cubicBezTo>
                <a:cubicBezTo>
                  <a:pt x="850" y="297"/>
                  <a:pt x="851" y="298"/>
                  <a:pt x="851" y="298"/>
                </a:cubicBezTo>
                <a:cubicBezTo>
                  <a:pt x="851" y="298"/>
                  <a:pt x="851" y="298"/>
                  <a:pt x="851" y="298"/>
                </a:cubicBezTo>
                <a:close/>
                <a:moveTo>
                  <a:pt x="853" y="303"/>
                </a:moveTo>
                <a:cubicBezTo>
                  <a:pt x="853" y="303"/>
                  <a:pt x="853" y="303"/>
                  <a:pt x="852" y="303"/>
                </a:cubicBezTo>
                <a:cubicBezTo>
                  <a:pt x="852" y="303"/>
                  <a:pt x="852" y="303"/>
                  <a:pt x="852" y="303"/>
                </a:cubicBezTo>
                <a:cubicBezTo>
                  <a:pt x="853" y="303"/>
                  <a:pt x="853" y="303"/>
                  <a:pt x="853" y="304"/>
                </a:cubicBezTo>
                <a:cubicBezTo>
                  <a:pt x="853" y="304"/>
                  <a:pt x="853" y="303"/>
                  <a:pt x="853" y="304"/>
                </a:cubicBezTo>
                <a:cubicBezTo>
                  <a:pt x="853" y="303"/>
                  <a:pt x="853" y="303"/>
                  <a:pt x="853" y="303"/>
                </a:cubicBezTo>
                <a:close/>
                <a:moveTo>
                  <a:pt x="843" y="305"/>
                </a:moveTo>
                <a:cubicBezTo>
                  <a:pt x="843" y="305"/>
                  <a:pt x="843" y="304"/>
                  <a:pt x="843" y="304"/>
                </a:cubicBezTo>
                <a:cubicBezTo>
                  <a:pt x="842" y="304"/>
                  <a:pt x="843" y="305"/>
                  <a:pt x="843" y="305"/>
                </a:cubicBezTo>
                <a:cubicBezTo>
                  <a:pt x="843" y="305"/>
                  <a:pt x="843" y="305"/>
                  <a:pt x="843" y="305"/>
                </a:cubicBezTo>
                <a:cubicBezTo>
                  <a:pt x="844" y="305"/>
                  <a:pt x="843" y="304"/>
                  <a:pt x="843" y="305"/>
                </a:cubicBezTo>
                <a:close/>
                <a:moveTo>
                  <a:pt x="826" y="307"/>
                </a:moveTo>
                <a:cubicBezTo>
                  <a:pt x="827" y="307"/>
                  <a:pt x="827" y="306"/>
                  <a:pt x="827" y="306"/>
                </a:cubicBezTo>
                <a:cubicBezTo>
                  <a:pt x="827" y="306"/>
                  <a:pt x="827" y="306"/>
                  <a:pt x="826" y="306"/>
                </a:cubicBezTo>
                <a:cubicBezTo>
                  <a:pt x="826" y="306"/>
                  <a:pt x="826" y="306"/>
                  <a:pt x="827" y="306"/>
                </a:cubicBezTo>
                <a:cubicBezTo>
                  <a:pt x="827" y="306"/>
                  <a:pt x="826" y="306"/>
                  <a:pt x="826" y="307"/>
                </a:cubicBezTo>
                <a:close/>
                <a:moveTo>
                  <a:pt x="850" y="311"/>
                </a:moveTo>
                <a:cubicBezTo>
                  <a:pt x="850" y="311"/>
                  <a:pt x="850" y="311"/>
                  <a:pt x="850" y="310"/>
                </a:cubicBezTo>
                <a:cubicBezTo>
                  <a:pt x="850" y="310"/>
                  <a:pt x="850" y="311"/>
                  <a:pt x="849" y="311"/>
                </a:cubicBezTo>
                <a:cubicBezTo>
                  <a:pt x="850" y="311"/>
                  <a:pt x="849" y="312"/>
                  <a:pt x="849" y="312"/>
                </a:cubicBezTo>
                <a:cubicBezTo>
                  <a:pt x="849" y="312"/>
                  <a:pt x="850" y="311"/>
                  <a:pt x="850" y="311"/>
                </a:cubicBezTo>
                <a:close/>
                <a:moveTo>
                  <a:pt x="848" y="312"/>
                </a:moveTo>
                <a:cubicBezTo>
                  <a:pt x="848" y="312"/>
                  <a:pt x="849" y="312"/>
                  <a:pt x="848" y="312"/>
                </a:cubicBezTo>
                <a:cubicBezTo>
                  <a:pt x="848" y="312"/>
                  <a:pt x="848" y="312"/>
                  <a:pt x="848" y="313"/>
                </a:cubicBezTo>
                <a:cubicBezTo>
                  <a:pt x="849" y="313"/>
                  <a:pt x="847" y="314"/>
                  <a:pt x="847" y="314"/>
                </a:cubicBezTo>
                <a:cubicBezTo>
                  <a:pt x="847" y="314"/>
                  <a:pt x="848" y="314"/>
                  <a:pt x="848" y="315"/>
                </a:cubicBezTo>
                <a:cubicBezTo>
                  <a:pt x="848" y="314"/>
                  <a:pt x="847" y="314"/>
                  <a:pt x="848" y="314"/>
                </a:cubicBezTo>
                <a:cubicBezTo>
                  <a:pt x="848" y="313"/>
                  <a:pt x="849" y="313"/>
                  <a:pt x="849" y="312"/>
                </a:cubicBezTo>
                <a:cubicBezTo>
                  <a:pt x="849" y="312"/>
                  <a:pt x="849" y="312"/>
                  <a:pt x="848" y="312"/>
                </a:cubicBezTo>
                <a:close/>
                <a:moveTo>
                  <a:pt x="849" y="314"/>
                </a:moveTo>
                <a:cubicBezTo>
                  <a:pt x="850" y="313"/>
                  <a:pt x="850" y="312"/>
                  <a:pt x="851" y="312"/>
                </a:cubicBezTo>
                <a:cubicBezTo>
                  <a:pt x="850" y="312"/>
                  <a:pt x="849" y="313"/>
                  <a:pt x="849" y="314"/>
                </a:cubicBezTo>
                <a:close/>
                <a:moveTo>
                  <a:pt x="847" y="316"/>
                </a:moveTo>
                <a:cubicBezTo>
                  <a:pt x="847" y="317"/>
                  <a:pt x="847" y="317"/>
                  <a:pt x="846" y="317"/>
                </a:cubicBezTo>
                <a:cubicBezTo>
                  <a:pt x="847" y="317"/>
                  <a:pt x="847" y="317"/>
                  <a:pt x="847" y="316"/>
                </a:cubicBezTo>
                <a:close/>
                <a:moveTo>
                  <a:pt x="845" y="320"/>
                </a:moveTo>
                <a:cubicBezTo>
                  <a:pt x="844" y="320"/>
                  <a:pt x="843" y="321"/>
                  <a:pt x="843" y="322"/>
                </a:cubicBezTo>
                <a:cubicBezTo>
                  <a:pt x="844" y="322"/>
                  <a:pt x="843" y="321"/>
                  <a:pt x="844" y="321"/>
                </a:cubicBezTo>
                <a:cubicBezTo>
                  <a:pt x="843" y="321"/>
                  <a:pt x="844" y="321"/>
                  <a:pt x="844" y="320"/>
                </a:cubicBezTo>
                <a:cubicBezTo>
                  <a:pt x="845" y="320"/>
                  <a:pt x="845" y="321"/>
                  <a:pt x="845" y="321"/>
                </a:cubicBezTo>
                <a:cubicBezTo>
                  <a:pt x="844" y="320"/>
                  <a:pt x="844" y="320"/>
                  <a:pt x="845" y="320"/>
                </a:cubicBezTo>
                <a:close/>
                <a:moveTo>
                  <a:pt x="846" y="320"/>
                </a:moveTo>
                <a:cubicBezTo>
                  <a:pt x="845" y="320"/>
                  <a:pt x="845" y="321"/>
                  <a:pt x="845" y="321"/>
                </a:cubicBezTo>
                <a:cubicBezTo>
                  <a:pt x="845" y="321"/>
                  <a:pt x="845" y="321"/>
                  <a:pt x="846" y="321"/>
                </a:cubicBezTo>
                <a:cubicBezTo>
                  <a:pt x="845" y="320"/>
                  <a:pt x="845" y="320"/>
                  <a:pt x="846" y="320"/>
                </a:cubicBezTo>
                <a:close/>
                <a:moveTo>
                  <a:pt x="842" y="323"/>
                </a:moveTo>
                <a:cubicBezTo>
                  <a:pt x="843" y="324"/>
                  <a:pt x="843" y="323"/>
                  <a:pt x="843" y="322"/>
                </a:cubicBezTo>
                <a:cubicBezTo>
                  <a:pt x="842" y="322"/>
                  <a:pt x="842" y="323"/>
                  <a:pt x="842" y="323"/>
                </a:cubicBezTo>
                <a:close/>
                <a:moveTo>
                  <a:pt x="838" y="329"/>
                </a:moveTo>
                <a:cubicBezTo>
                  <a:pt x="838" y="329"/>
                  <a:pt x="838" y="329"/>
                  <a:pt x="838" y="330"/>
                </a:cubicBezTo>
                <a:cubicBezTo>
                  <a:pt x="838" y="330"/>
                  <a:pt x="838" y="330"/>
                  <a:pt x="838" y="330"/>
                </a:cubicBezTo>
                <a:cubicBezTo>
                  <a:pt x="838" y="329"/>
                  <a:pt x="838" y="329"/>
                  <a:pt x="838" y="329"/>
                </a:cubicBezTo>
                <a:close/>
                <a:moveTo>
                  <a:pt x="837" y="334"/>
                </a:moveTo>
                <a:cubicBezTo>
                  <a:pt x="837" y="334"/>
                  <a:pt x="837" y="334"/>
                  <a:pt x="838" y="334"/>
                </a:cubicBezTo>
                <a:cubicBezTo>
                  <a:pt x="837" y="333"/>
                  <a:pt x="837" y="333"/>
                  <a:pt x="837" y="333"/>
                </a:cubicBezTo>
                <a:cubicBezTo>
                  <a:pt x="837" y="333"/>
                  <a:pt x="838" y="334"/>
                  <a:pt x="837" y="334"/>
                </a:cubicBezTo>
                <a:close/>
                <a:moveTo>
                  <a:pt x="834" y="338"/>
                </a:moveTo>
                <a:cubicBezTo>
                  <a:pt x="834" y="338"/>
                  <a:pt x="834" y="338"/>
                  <a:pt x="835" y="338"/>
                </a:cubicBezTo>
                <a:cubicBezTo>
                  <a:pt x="835" y="338"/>
                  <a:pt x="835" y="338"/>
                  <a:pt x="835" y="337"/>
                </a:cubicBezTo>
                <a:cubicBezTo>
                  <a:pt x="834" y="337"/>
                  <a:pt x="835" y="338"/>
                  <a:pt x="834" y="338"/>
                </a:cubicBezTo>
                <a:close/>
                <a:moveTo>
                  <a:pt x="832" y="344"/>
                </a:moveTo>
                <a:cubicBezTo>
                  <a:pt x="832" y="344"/>
                  <a:pt x="832" y="344"/>
                  <a:pt x="832" y="344"/>
                </a:cubicBezTo>
                <a:cubicBezTo>
                  <a:pt x="832" y="344"/>
                  <a:pt x="832" y="344"/>
                  <a:pt x="831" y="344"/>
                </a:cubicBezTo>
                <a:cubicBezTo>
                  <a:pt x="831" y="344"/>
                  <a:pt x="831" y="344"/>
                  <a:pt x="831" y="344"/>
                </a:cubicBezTo>
                <a:cubicBezTo>
                  <a:pt x="832" y="345"/>
                  <a:pt x="831" y="345"/>
                  <a:pt x="831" y="346"/>
                </a:cubicBezTo>
                <a:cubicBezTo>
                  <a:pt x="831" y="346"/>
                  <a:pt x="831" y="346"/>
                  <a:pt x="831" y="346"/>
                </a:cubicBezTo>
                <a:cubicBezTo>
                  <a:pt x="831" y="345"/>
                  <a:pt x="832" y="345"/>
                  <a:pt x="832" y="345"/>
                </a:cubicBezTo>
                <a:cubicBezTo>
                  <a:pt x="832" y="345"/>
                  <a:pt x="832" y="345"/>
                  <a:pt x="832" y="345"/>
                </a:cubicBezTo>
                <a:cubicBezTo>
                  <a:pt x="832" y="345"/>
                  <a:pt x="832" y="344"/>
                  <a:pt x="832" y="344"/>
                </a:cubicBezTo>
                <a:close/>
                <a:moveTo>
                  <a:pt x="824" y="364"/>
                </a:moveTo>
                <a:cubicBezTo>
                  <a:pt x="823" y="364"/>
                  <a:pt x="824" y="366"/>
                  <a:pt x="823" y="366"/>
                </a:cubicBezTo>
                <a:cubicBezTo>
                  <a:pt x="823" y="366"/>
                  <a:pt x="823" y="366"/>
                  <a:pt x="823" y="366"/>
                </a:cubicBezTo>
                <a:cubicBezTo>
                  <a:pt x="823" y="365"/>
                  <a:pt x="824" y="365"/>
                  <a:pt x="824" y="364"/>
                </a:cubicBezTo>
                <a:close/>
                <a:moveTo>
                  <a:pt x="819" y="381"/>
                </a:moveTo>
                <a:cubicBezTo>
                  <a:pt x="819" y="380"/>
                  <a:pt x="819" y="379"/>
                  <a:pt x="819" y="379"/>
                </a:cubicBezTo>
                <a:cubicBezTo>
                  <a:pt x="819" y="379"/>
                  <a:pt x="819" y="380"/>
                  <a:pt x="819" y="381"/>
                </a:cubicBezTo>
                <a:close/>
                <a:moveTo>
                  <a:pt x="814" y="390"/>
                </a:moveTo>
                <a:cubicBezTo>
                  <a:pt x="814" y="390"/>
                  <a:pt x="814" y="389"/>
                  <a:pt x="814" y="389"/>
                </a:cubicBezTo>
                <a:cubicBezTo>
                  <a:pt x="814" y="390"/>
                  <a:pt x="814" y="390"/>
                  <a:pt x="814" y="391"/>
                </a:cubicBezTo>
                <a:cubicBezTo>
                  <a:pt x="814" y="391"/>
                  <a:pt x="814" y="390"/>
                  <a:pt x="814" y="390"/>
                </a:cubicBezTo>
                <a:cubicBezTo>
                  <a:pt x="814" y="389"/>
                  <a:pt x="814" y="390"/>
                  <a:pt x="814" y="390"/>
                </a:cubicBezTo>
                <a:close/>
                <a:moveTo>
                  <a:pt x="777" y="377"/>
                </a:moveTo>
                <a:cubicBezTo>
                  <a:pt x="777" y="377"/>
                  <a:pt x="777" y="377"/>
                  <a:pt x="777" y="377"/>
                </a:cubicBezTo>
                <a:cubicBezTo>
                  <a:pt x="777" y="378"/>
                  <a:pt x="777" y="378"/>
                  <a:pt x="777" y="378"/>
                </a:cubicBezTo>
                <a:cubicBezTo>
                  <a:pt x="778" y="378"/>
                  <a:pt x="778" y="378"/>
                  <a:pt x="778" y="378"/>
                </a:cubicBezTo>
                <a:cubicBezTo>
                  <a:pt x="778" y="378"/>
                  <a:pt x="777" y="378"/>
                  <a:pt x="777" y="377"/>
                </a:cubicBezTo>
                <a:close/>
                <a:moveTo>
                  <a:pt x="770" y="322"/>
                </a:moveTo>
                <a:cubicBezTo>
                  <a:pt x="770" y="323"/>
                  <a:pt x="769" y="322"/>
                  <a:pt x="769" y="322"/>
                </a:cubicBezTo>
                <a:cubicBezTo>
                  <a:pt x="769" y="322"/>
                  <a:pt x="769" y="322"/>
                  <a:pt x="769" y="322"/>
                </a:cubicBezTo>
                <a:cubicBezTo>
                  <a:pt x="769" y="322"/>
                  <a:pt x="769" y="322"/>
                  <a:pt x="769" y="322"/>
                </a:cubicBezTo>
                <a:cubicBezTo>
                  <a:pt x="770" y="323"/>
                  <a:pt x="770" y="323"/>
                  <a:pt x="771" y="323"/>
                </a:cubicBezTo>
                <a:cubicBezTo>
                  <a:pt x="771" y="323"/>
                  <a:pt x="771" y="323"/>
                  <a:pt x="770" y="322"/>
                </a:cubicBezTo>
                <a:close/>
                <a:moveTo>
                  <a:pt x="729" y="350"/>
                </a:moveTo>
                <a:cubicBezTo>
                  <a:pt x="729" y="350"/>
                  <a:pt x="729" y="350"/>
                  <a:pt x="729" y="350"/>
                </a:cubicBezTo>
                <a:cubicBezTo>
                  <a:pt x="730" y="350"/>
                  <a:pt x="730" y="350"/>
                  <a:pt x="730" y="350"/>
                </a:cubicBezTo>
                <a:cubicBezTo>
                  <a:pt x="730" y="350"/>
                  <a:pt x="730" y="350"/>
                  <a:pt x="730" y="350"/>
                </a:cubicBezTo>
                <a:cubicBezTo>
                  <a:pt x="730" y="350"/>
                  <a:pt x="730" y="350"/>
                  <a:pt x="729" y="350"/>
                </a:cubicBezTo>
                <a:close/>
                <a:moveTo>
                  <a:pt x="727" y="347"/>
                </a:moveTo>
                <a:cubicBezTo>
                  <a:pt x="727" y="347"/>
                  <a:pt x="727" y="348"/>
                  <a:pt x="727" y="347"/>
                </a:cubicBezTo>
                <a:cubicBezTo>
                  <a:pt x="727" y="347"/>
                  <a:pt x="727" y="347"/>
                  <a:pt x="728" y="347"/>
                </a:cubicBezTo>
                <a:cubicBezTo>
                  <a:pt x="728" y="346"/>
                  <a:pt x="727" y="348"/>
                  <a:pt x="727" y="3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7"/>
          <p:cNvSpPr>
            <a:spLocks noChangeAspect="1"/>
          </p:cNvSpPr>
          <p:nvPr/>
        </p:nvSpPr>
        <p:spPr bwMode="auto">
          <a:xfrm flipH="1">
            <a:off x="1857763" y="5484855"/>
            <a:ext cx="1947863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7"/>
          <p:cNvSpPr>
            <a:spLocks noChangeAspect="1"/>
          </p:cNvSpPr>
          <p:nvPr/>
        </p:nvSpPr>
        <p:spPr bwMode="auto">
          <a:xfrm flipH="1" flipV="1">
            <a:off x="1828801" y="6096001"/>
            <a:ext cx="1947863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/>
          <p:cNvSpPr>
            <a:spLocks noChangeAspect="1"/>
          </p:cNvSpPr>
          <p:nvPr/>
        </p:nvSpPr>
        <p:spPr bwMode="auto">
          <a:xfrm flipV="1">
            <a:off x="1855136" y="4771626"/>
            <a:ext cx="1947863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0"/>
          <p:cNvSpPr>
            <a:spLocks noChangeAspect="1" noEditPoints="1"/>
          </p:cNvSpPr>
          <p:nvPr/>
        </p:nvSpPr>
        <p:spPr bwMode="auto">
          <a:xfrm rot="10800000">
            <a:off x="6860023" y="990601"/>
            <a:ext cx="1858963" cy="857250"/>
          </a:xfrm>
          <a:custGeom>
            <a:avLst/>
            <a:gdLst>
              <a:gd name="T0" fmla="*/ 18 w 875"/>
              <a:gd name="T1" fmla="*/ 272 h 404"/>
              <a:gd name="T2" fmla="*/ 141 w 875"/>
              <a:gd name="T3" fmla="*/ 134 h 404"/>
              <a:gd name="T4" fmla="*/ 290 w 875"/>
              <a:gd name="T5" fmla="*/ 22 h 404"/>
              <a:gd name="T6" fmla="*/ 745 w 875"/>
              <a:gd name="T7" fmla="*/ 199 h 404"/>
              <a:gd name="T8" fmla="*/ 86 w 875"/>
              <a:gd name="T9" fmla="*/ 224 h 404"/>
              <a:gd name="T10" fmla="*/ 147 w 875"/>
              <a:gd name="T11" fmla="*/ 112 h 404"/>
              <a:gd name="T12" fmla="*/ 857 w 875"/>
              <a:gd name="T13" fmla="*/ 244 h 404"/>
              <a:gd name="T14" fmla="*/ 874 w 875"/>
              <a:gd name="T15" fmla="*/ 265 h 404"/>
              <a:gd name="T16" fmla="*/ 832 w 875"/>
              <a:gd name="T17" fmla="*/ 297 h 404"/>
              <a:gd name="T18" fmla="*/ 833 w 875"/>
              <a:gd name="T19" fmla="*/ 343 h 404"/>
              <a:gd name="T20" fmla="*/ 717 w 875"/>
              <a:gd name="T21" fmla="*/ 346 h 404"/>
              <a:gd name="T22" fmla="*/ 860 w 875"/>
              <a:gd name="T23" fmla="*/ 284 h 404"/>
              <a:gd name="T24" fmla="*/ 850 w 875"/>
              <a:gd name="T25" fmla="*/ 300 h 404"/>
              <a:gd name="T26" fmla="*/ 856 w 875"/>
              <a:gd name="T27" fmla="*/ 300 h 404"/>
              <a:gd name="T28" fmla="*/ 832 w 875"/>
              <a:gd name="T29" fmla="*/ 340 h 404"/>
              <a:gd name="T30" fmla="*/ 818 w 875"/>
              <a:gd name="T31" fmla="*/ 380 h 404"/>
              <a:gd name="T32" fmla="*/ 761 w 875"/>
              <a:gd name="T33" fmla="*/ 364 h 404"/>
              <a:gd name="T34" fmla="*/ 715 w 875"/>
              <a:gd name="T35" fmla="*/ 342 h 404"/>
              <a:gd name="T36" fmla="*/ 705 w 875"/>
              <a:gd name="T37" fmla="*/ 316 h 404"/>
              <a:gd name="T38" fmla="*/ 787 w 875"/>
              <a:gd name="T39" fmla="*/ 329 h 404"/>
              <a:gd name="T40" fmla="*/ 643 w 875"/>
              <a:gd name="T41" fmla="*/ 136 h 404"/>
              <a:gd name="T42" fmla="*/ 59 w 875"/>
              <a:gd name="T43" fmla="*/ 267 h 404"/>
              <a:gd name="T44" fmla="*/ 317 w 875"/>
              <a:gd name="T45" fmla="*/ 56 h 404"/>
              <a:gd name="T46" fmla="*/ 21 w 875"/>
              <a:gd name="T47" fmla="*/ 307 h 404"/>
              <a:gd name="T48" fmla="*/ 66 w 875"/>
              <a:gd name="T49" fmla="*/ 219 h 404"/>
              <a:gd name="T50" fmla="*/ 208 w 875"/>
              <a:gd name="T51" fmla="*/ 86 h 404"/>
              <a:gd name="T52" fmla="*/ 29 w 875"/>
              <a:gd name="T53" fmla="*/ 259 h 404"/>
              <a:gd name="T54" fmla="*/ 31 w 875"/>
              <a:gd name="T55" fmla="*/ 239 h 404"/>
              <a:gd name="T56" fmla="*/ 156 w 875"/>
              <a:gd name="T57" fmla="*/ 104 h 404"/>
              <a:gd name="T58" fmla="*/ 74 w 875"/>
              <a:gd name="T59" fmla="*/ 173 h 404"/>
              <a:gd name="T60" fmla="*/ 229 w 875"/>
              <a:gd name="T61" fmla="*/ 49 h 404"/>
              <a:gd name="T62" fmla="*/ 362 w 875"/>
              <a:gd name="T63" fmla="*/ 4 h 404"/>
              <a:gd name="T64" fmla="*/ 558 w 875"/>
              <a:gd name="T65" fmla="*/ 31 h 404"/>
              <a:gd name="T66" fmla="*/ 729 w 875"/>
              <a:gd name="T67" fmla="*/ 179 h 404"/>
              <a:gd name="T68" fmla="*/ 819 w 875"/>
              <a:gd name="T69" fmla="*/ 271 h 404"/>
              <a:gd name="T70" fmla="*/ 820 w 875"/>
              <a:gd name="T71" fmla="*/ 279 h 404"/>
              <a:gd name="T72" fmla="*/ 849 w 875"/>
              <a:gd name="T73" fmla="*/ 252 h 404"/>
              <a:gd name="T74" fmla="*/ 847 w 875"/>
              <a:gd name="T75" fmla="*/ 269 h 404"/>
              <a:gd name="T76" fmla="*/ 826 w 875"/>
              <a:gd name="T77" fmla="*/ 309 h 404"/>
              <a:gd name="T78" fmla="*/ 860 w 875"/>
              <a:gd name="T79" fmla="*/ 266 h 404"/>
              <a:gd name="T80" fmla="*/ 862 w 875"/>
              <a:gd name="T81" fmla="*/ 266 h 404"/>
              <a:gd name="T82" fmla="*/ 833 w 875"/>
              <a:gd name="T83" fmla="*/ 266 h 404"/>
              <a:gd name="T84" fmla="*/ 99 w 875"/>
              <a:gd name="T85" fmla="*/ 149 h 404"/>
              <a:gd name="T86" fmla="*/ 44 w 875"/>
              <a:gd name="T87" fmla="*/ 227 h 404"/>
              <a:gd name="T88" fmla="*/ 67 w 875"/>
              <a:gd name="T89" fmla="*/ 201 h 404"/>
              <a:gd name="T90" fmla="*/ 149 w 875"/>
              <a:gd name="T91" fmla="*/ 126 h 404"/>
              <a:gd name="T92" fmla="*/ 69 w 875"/>
              <a:gd name="T93" fmla="*/ 228 h 404"/>
              <a:gd name="T94" fmla="*/ 132 w 875"/>
              <a:gd name="T95" fmla="*/ 151 h 404"/>
              <a:gd name="T96" fmla="*/ 225 w 875"/>
              <a:gd name="T97" fmla="*/ 62 h 404"/>
              <a:gd name="T98" fmla="*/ 333 w 875"/>
              <a:gd name="T99" fmla="*/ 10 h 404"/>
              <a:gd name="T100" fmla="*/ 165 w 875"/>
              <a:gd name="T101" fmla="*/ 142 h 404"/>
              <a:gd name="T102" fmla="*/ 670 w 875"/>
              <a:gd name="T103" fmla="*/ 163 h 404"/>
              <a:gd name="T104" fmla="*/ 710 w 875"/>
              <a:gd name="T105" fmla="*/ 321 h 404"/>
              <a:gd name="T106" fmla="*/ 790 w 875"/>
              <a:gd name="T107" fmla="*/ 340 h 404"/>
              <a:gd name="T108" fmla="*/ 819 w 875"/>
              <a:gd name="T109" fmla="*/ 373 h 404"/>
              <a:gd name="T110" fmla="*/ 844 w 875"/>
              <a:gd name="T111" fmla="*/ 312 h 404"/>
              <a:gd name="T112" fmla="*/ 821 w 875"/>
              <a:gd name="T113" fmla="*/ 366 h 404"/>
              <a:gd name="T114" fmla="*/ 836 w 875"/>
              <a:gd name="T115" fmla="*/ 322 h 404"/>
              <a:gd name="T116" fmla="*/ 844 w 875"/>
              <a:gd name="T117" fmla="*/ 298 h 404"/>
              <a:gd name="T118" fmla="*/ 861 w 875"/>
              <a:gd name="T119" fmla="*/ 277 h 404"/>
              <a:gd name="T120" fmla="*/ 871 w 875"/>
              <a:gd name="T121" fmla="*/ 267 h 404"/>
              <a:gd name="T122" fmla="*/ 870 w 875"/>
              <a:gd name="T123" fmla="*/ 280 h 404"/>
              <a:gd name="T124" fmla="*/ 832 w 875"/>
              <a:gd name="T125" fmla="*/ 344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75" h="404">
                <a:moveTo>
                  <a:pt x="9" y="328"/>
                </a:moveTo>
                <a:cubicBezTo>
                  <a:pt x="9" y="327"/>
                  <a:pt x="10" y="326"/>
                  <a:pt x="11" y="325"/>
                </a:cubicBezTo>
                <a:cubicBezTo>
                  <a:pt x="10" y="326"/>
                  <a:pt x="10" y="327"/>
                  <a:pt x="9" y="328"/>
                </a:cubicBezTo>
                <a:close/>
                <a:moveTo>
                  <a:pt x="11" y="322"/>
                </a:moveTo>
                <a:cubicBezTo>
                  <a:pt x="10" y="323"/>
                  <a:pt x="9" y="323"/>
                  <a:pt x="9" y="325"/>
                </a:cubicBezTo>
                <a:cubicBezTo>
                  <a:pt x="10" y="324"/>
                  <a:pt x="11" y="323"/>
                  <a:pt x="11" y="322"/>
                </a:cubicBezTo>
                <a:close/>
                <a:moveTo>
                  <a:pt x="15" y="319"/>
                </a:moveTo>
                <a:cubicBezTo>
                  <a:pt x="15" y="318"/>
                  <a:pt x="15" y="318"/>
                  <a:pt x="16" y="316"/>
                </a:cubicBezTo>
                <a:cubicBezTo>
                  <a:pt x="15" y="317"/>
                  <a:pt x="15" y="317"/>
                  <a:pt x="15" y="317"/>
                </a:cubicBezTo>
                <a:cubicBezTo>
                  <a:pt x="14" y="318"/>
                  <a:pt x="15" y="318"/>
                  <a:pt x="15" y="319"/>
                </a:cubicBezTo>
                <a:close/>
                <a:moveTo>
                  <a:pt x="38" y="297"/>
                </a:moveTo>
                <a:cubicBezTo>
                  <a:pt x="38" y="296"/>
                  <a:pt x="38" y="296"/>
                  <a:pt x="38" y="295"/>
                </a:cubicBezTo>
                <a:cubicBezTo>
                  <a:pt x="38" y="296"/>
                  <a:pt x="37" y="297"/>
                  <a:pt x="37" y="298"/>
                </a:cubicBezTo>
                <a:lnTo>
                  <a:pt x="38" y="297"/>
                </a:lnTo>
                <a:close/>
                <a:moveTo>
                  <a:pt x="12" y="319"/>
                </a:moveTo>
                <a:cubicBezTo>
                  <a:pt x="12" y="319"/>
                  <a:pt x="12" y="319"/>
                  <a:pt x="12" y="320"/>
                </a:cubicBezTo>
                <a:cubicBezTo>
                  <a:pt x="12" y="320"/>
                  <a:pt x="13" y="319"/>
                  <a:pt x="13" y="318"/>
                </a:cubicBezTo>
                <a:cubicBezTo>
                  <a:pt x="13" y="318"/>
                  <a:pt x="13" y="318"/>
                  <a:pt x="12" y="319"/>
                </a:cubicBezTo>
                <a:close/>
                <a:moveTo>
                  <a:pt x="39" y="293"/>
                </a:moveTo>
                <a:cubicBezTo>
                  <a:pt x="39" y="294"/>
                  <a:pt x="39" y="294"/>
                  <a:pt x="39" y="294"/>
                </a:cubicBezTo>
                <a:cubicBezTo>
                  <a:pt x="40" y="293"/>
                  <a:pt x="40" y="293"/>
                  <a:pt x="41" y="293"/>
                </a:cubicBezTo>
                <a:cubicBezTo>
                  <a:pt x="41" y="292"/>
                  <a:pt x="40" y="292"/>
                  <a:pt x="39" y="293"/>
                </a:cubicBezTo>
                <a:close/>
                <a:moveTo>
                  <a:pt x="25" y="302"/>
                </a:moveTo>
                <a:cubicBezTo>
                  <a:pt x="24" y="302"/>
                  <a:pt x="24" y="303"/>
                  <a:pt x="24" y="304"/>
                </a:cubicBezTo>
                <a:cubicBezTo>
                  <a:pt x="24" y="304"/>
                  <a:pt x="25" y="302"/>
                  <a:pt x="25" y="302"/>
                </a:cubicBezTo>
                <a:close/>
                <a:moveTo>
                  <a:pt x="49" y="277"/>
                </a:moveTo>
                <a:cubicBezTo>
                  <a:pt x="49" y="278"/>
                  <a:pt x="49" y="278"/>
                  <a:pt x="48" y="280"/>
                </a:cubicBezTo>
                <a:cubicBezTo>
                  <a:pt x="48" y="280"/>
                  <a:pt x="48" y="280"/>
                  <a:pt x="48" y="280"/>
                </a:cubicBezTo>
                <a:cubicBezTo>
                  <a:pt x="47" y="281"/>
                  <a:pt x="47" y="281"/>
                  <a:pt x="46" y="282"/>
                </a:cubicBezTo>
                <a:cubicBezTo>
                  <a:pt x="46" y="283"/>
                  <a:pt x="46" y="284"/>
                  <a:pt x="46" y="284"/>
                </a:cubicBezTo>
                <a:cubicBezTo>
                  <a:pt x="46" y="284"/>
                  <a:pt x="47" y="283"/>
                  <a:pt x="47" y="283"/>
                </a:cubicBezTo>
                <a:cubicBezTo>
                  <a:pt x="47" y="283"/>
                  <a:pt x="47" y="282"/>
                  <a:pt x="47" y="281"/>
                </a:cubicBezTo>
                <a:cubicBezTo>
                  <a:pt x="48" y="281"/>
                  <a:pt x="49" y="280"/>
                  <a:pt x="50" y="279"/>
                </a:cubicBezTo>
                <a:cubicBezTo>
                  <a:pt x="49" y="279"/>
                  <a:pt x="50" y="277"/>
                  <a:pt x="51" y="275"/>
                </a:cubicBezTo>
                <a:cubicBezTo>
                  <a:pt x="50" y="276"/>
                  <a:pt x="50" y="277"/>
                  <a:pt x="49" y="277"/>
                </a:cubicBezTo>
                <a:close/>
                <a:moveTo>
                  <a:pt x="26" y="300"/>
                </a:moveTo>
                <a:cubicBezTo>
                  <a:pt x="27" y="299"/>
                  <a:pt x="27" y="299"/>
                  <a:pt x="27" y="299"/>
                </a:cubicBezTo>
                <a:cubicBezTo>
                  <a:pt x="27" y="299"/>
                  <a:pt x="27" y="299"/>
                  <a:pt x="27" y="298"/>
                </a:cubicBezTo>
                <a:cubicBezTo>
                  <a:pt x="27" y="298"/>
                  <a:pt x="26" y="299"/>
                  <a:pt x="26" y="300"/>
                </a:cubicBezTo>
                <a:close/>
                <a:moveTo>
                  <a:pt x="25" y="295"/>
                </a:moveTo>
                <a:cubicBezTo>
                  <a:pt x="26" y="294"/>
                  <a:pt x="26" y="293"/>
                  <a:pt x="26" y="292"/>
                </a:cubicBezTo>
                <a:cubicBezTo>
                  <a:pt x="26" y="293"/>
                  <a:pt x="25" y="295"/>
                  <a:pt x="25" y="295"/>
                </a:cubicBezTo>
                <a:close/>
                <a:moveTo>
                  <a:pt x="62" y="263"/>
                </a:moveTo>
                <a:cubicBezTo>
                  <a:pt x="63" y="262"/>
                  <a:pt x="64" y="261"/>
                  <a:pt x="64" y="260"/>
                </a:cubicBezTo>
                <a:cubicBezTo>
                  <a:pt x="63" y="261"/>
                  <a:pt x="63" y="262"/>
                  <a:pt x="62" y="263"/>
                </a:cubicBezTo>
                <a:close/>
                <a:moveTo>
                  <a:pt x="32" y="284"/>
                </a:moveTo>
                <a:cubicBezTo>
                  <a:pt x="31" y="285"/>
                  <a:pt x="31" y="285"/>
                  <a:pt x="30" y="286"/>
                </a:cubicBezTo>
                <a:cubicBezTo>
                  <a:pt x="31" y="286"/>
                  <a:pt x="32" y="285"/>
                  <a:pt x="32" y="284"/>
                </a:cubicBezTo>
                <a:close/>
                <a:moveTo>
                  <a:pt x="54" y="260"/>
                </a:moveTo>
                <a:cubicBezTo>
                  <a:pt x="55" y="261"/>
                  <a:pt x="53" y="262"/>
                  <a:pt x="54" y="262"/>
                </a:cubicBezTo>
                <a:cubicBezTo>
                  <a:pt x="55" y="261"/>
                  <a:pt x="54" y="261"/>
                  <a:pt x="55" y="259"/>
                </a:cubicBezTo>
                <a:cubicBezTo>
                  <a:pt x="55" y="259"/>
                  <a:pt x="55" y="260"/>
                  <a:pt x="54" y="260"/>
                </a:cubicBezTo>
                <a:close/>
                <a:moveTo>
                  <a:pt x="33" y="278"/>
                </a:moveTo>
                <a:cubicBezTo>
                  <a:pt x="33" y="279"/>
                  <a:pt x="34" y="277"/>
                  <a:pt x="35" y="276"/>
                </a:cubicBezTo>
                <a:cubicBezTo>
                  <a:pt x="35" y="275"/>
                  <a:pt x="33" y="277"/>
                  <a:pt x="33" y="278"/>
                </a:cubicBezTo>
                <a:close/>
                <a:moveTo>
                  <a:pt x="43" y="264"/>
                </a:moveTo>
                <a:cubicBezTo>
                  <a:pt x="42" y="265"/>
                  <a:pt x="41" y="266"/>
                  <a:pt x="41" y="267"/>
                </a:cubicBezTo>
                <a:cubicBezTo>
                  <a:pt x="40" y="268"/>
                  <a:pt x="42" y="265"/>
                  <a:pt x="41" y="267"/>
                </a:cubicBezTo>
                <a:cubicBezTo>
                  <a:pt x="42" y="266"/>
                  <a:pt x="43" y="265"/>
                  <a:pt x="43" y="264"/>
                </a:cubicBezTo>
                <a:close/>
                <a:moveTo>
                  <a:pt x="73" y="242"/>
                </a:moveTo>
                <a:cubicBezTo>
                  <a:pt x="73" y="241"/>
                  <a:pt x="72" y="243"/>
                  <a:pt x="72" y="244"/>
                </a:cubicBezTo>
                <a:cubicBezTo>
                  <a:pt x="72" y="245"/>
                  <a:pt x="73" y="242"/>
                  <a:pt x="73" y="242"/>
                </a:cubicBezTo>
                <a:close/>
                <a:moveTo>
                  <a:pt x="71" y="240"/>
                </a:moveTo>
                <a:cubicBezTo>
                  <a:pt x="70" y="241"/>
                  <a:pt x="70" y="242"/>
                  <a:pt x="70" y="242"/>
                </a:cubicBezTo>
                <a:cubicBezTo>
                  <a:pt x="69" y="243"/>
                  <a:pt x="70" y="243"/>
                  <a:pt x="70" y="243"/>
                </a:cubicBezTo>
                <a:cubicBezTo>
                  <a:pt x="70" y="241"/>
                  <a:pt x="72" y="241"/>
                  <a:pt x="71" y="240"/>
                </a:cubicBezTo>
                <a:close/>
                <a:moveTo>
                  <a:pt x="89" y="227"/>
                </a:moveTo>
                <a:cubicBezTo>
                  <a:pt x="88" y="228"/>
                  <a:pt x="88" y="229"/>
                  <a:pt x="87" y="230"/>
                </a:cubicBezTo>
                <a:cubicBezTo>
                  <a:pt x="88" y="229"/>
                  <a:pt x="89" y="228"/>
                  <a:pt x="89" y="227"/>
                </a:cubicBezTo>
                <a:close/>
                <a:moveTo>
                  <a:pt x="32" y="268"/>
                </a:moveTo>
                <a:cubicBezTo>
                  <a:pt x="32" y="270"/>
                  <a:pt x="32" y="270"/>
                  <a:pt x="32" y="270"/>
                </a:cubicBezTo>
                <a:cubicBezTo>
                  <a:pt x="33" y="269"/>
                  <a:pt x="33" y="268"/>
                  <a:pt x="33" y="268"/>
                </a:cubicBezTo>
                <a:cubicBezTo>
                  <a:pt x="34" y="267"/>
                  <a:pt x="33" y="267"/>
                  <a:pt x="32" y="268"/>
                </a:cubicBezTo>
                <a:close/>
                <a:moveTo>
                  <a:pt x="39" y="264"/>
                </a:moveTo>
                <a:cubicBezTo>
                  <a:pt x="40" y="263"/>
                  <a:pt x="40" y="262"/>
                  <a:pt x="41" y="262"/>
                </a:cubicBezTo>
                <a:cubicBezTo>
                  <a:pt x="41" y="261"/>
                  <a:pt x="39" y="263"/>
                  <a:pt x="39" y="264"/>
                </a:cubicBezTo>
                <a:close/>
                <a:moveTo>
                  <a:pt x="36" y="263"/>
                </a:moveTo>
                <a:cubicBezTo>
                  <a:pt x="35" y="264"/>
                  <a:pt x="37" y="262"/>
                  <a:pt x="36" y="264"/>
                </a:cubicBezTo>
                <a:cubicBezTo>
                  <a:pt x="36" y="264"/>
                  <a:pt x="36" y="263"/>
                  <a:pt x="36" y="263"/>
                </a:cubicBezTo>
                <a:cubicBezTo>
                  <a:pt x="38" y="261"/>
                  <a:pt x="39" y="259"/>
                  <a:pt x="41" y="257"/>
                </a:cubicBezTo>
                <a:cubicBezTo>
                  <a:pt x="41" y="255"/>
                  <a:pt x="41" y="256"/>
                  <a:pt x="41" y="255"/>
                </a:cubicBezTo>
                <a:cubicBezTo>
                  <a:pt x="40" y="256"/>
                  <a:pt x="40" y="256"/>
                  <a:pt x="40" y="257"/>
                </a:cubicBezTo>
                <a:cubicBezTo>
                  <a:pt x="39" y="258"/>
                  <a:pt x="39" y="257"/>
                  <a:pt x="38" y="258"/>
                </a:cubicBezTo>
                <a:cubicBezTo>
                  <a:pt x="39" y="259"/>
                  <a:pt x="38" y="260"/>
                  <a:pt x="38" y="261"/>
                </a:cubicBezTo>
                <a:cubicBezTo>
                  <a:pt x="37" y="262"/>
                  <a:pt x="36" y="262"/>
                  <a:pt x="36" y="263"/>
                </a:cubicBezTo>
                <a:close/>
                <a:moveTo>
                  <a:pt x="81" y="228"/>
                </a:moveTo>
                <a:cubicBezTo>
                  <a:pt x="80" y="229"/>
                  <a:pt x="81" y="229"/>
                  <a:pt x="81" y="229"/>
                </a:cubicBezTo>
                <a:cubicBezTo>
                  <a:pt x="81" y="229"/>
                  <a:pt x="82" y="228"/>
                  <a:pt x="82" y="227"/>
                </a:cubicBezTo>
                <a:cubicBezTo>
                  <a:pt x="83" y="227"/>
                  <a:pt x="82" y="228"/>
                  <a:pt x="81" y="228"/>
                </a:cubicBezTo>
                <a:cubicBezTo>
                  <a:pt x="80" y="229"/>
                  <a:pt x="81" y="227"/>
                  <a:pt x="82" y="227"/>
                </a:cubicBezTo>
                <a:cubicBezTo>
                  <a:pt x="82" y="226"/>
                  <a:pt x="81" y="228"/>
                  <a:pt x="81" y="228"/>
                </a:cubicBezTo>
                <a:close/>
                <a:moveTo>
                  <a:pt x="16" y="278"/>
                </a:moveTo>
                <a:cubicBezTo>
                  <a:pt x="17" y="277"/>
                  <a:pt x="18" y="276"/>
                  <a:pt x="18" y="275"/>
                </a:cubicBezTo>
                <a:cubicBezTo>
                  <a:pt x="17" y="276"/>
                  <a:pt x="16" y="276"/>
                  <a:pt x="16" y="278"/>
                </a:cubicBezTo>
                <a:close/>
                <a:moveTo>
                  <a:pt x="16" y="275"/>
                </a:moveTo>
                <a:cubicBezTo>
                  <a:pt x="16" y="276"/>
                  <a:pt x="16" y="277"/>
                  <a:pt x="15" y="277"/>
                </a:cubicBezTo>
                <a:cubicBezTo>
                  <a:pt x="15" y="278"/>
                  <a:pt x="16" y="276"/>
                  <a:pt x="16" y="275"/>
                </a:cubicBezTo>
                <a:close/>
                <a:moveTo>
                  <a:pt x="17" y="274"/>
                </a:moveTo>
                <a:cubicBezTo>
                  <a:pt x="17" y="274"/>
                  <a:pt x="18" y="274"/>
                  <a:pt x="18" y="274"/>
                </a:cubicBezTo>
                <a:cubicBezTo>
                  <a:pt x="18" y="273"/>
                  <a:pt x="18" y="273"/>
                  <a:pt x="18" y="272"/>
                </a:cubicBezTo>
                <a:cubicBezTo>
                  <a:pt x="18" y="273"/>
                  <a:pt x="18" y="273"/>
                  <a:pt x="17" y="274"/>
                </a:cubicBezTo>
                <a:close/>
                <a:moveTo>
                  <a:pt x="83" y="225"/>
                </a:moveTo>
                <a:cubicBezTo>
                  <a:pt x="84" y="226"/>
                  <a:pt x="85" y="223"/>
                  <a:pt x="86" y="223"/>
                </a:cubicBezTo>
                <a:cubicBezTo>
                  <a:pt x="86" y="222"/>
                  <a:pt x="84" y="224"/>
                  <a:pt x="83" y="225"/>
                </a:cubicBezTo>
                <a:close/>
                <a:moveTo>
                  <a:pt x="8" y="276"/>
                </a:moveTo>
                <a:cubicBezTo>
                  <a:pt x="7" y="277"/>
                  <a:pt x="6" y="279"/>
                  <a:pt x="6" y="280"/>
                </a:cubicBezTo>
                <a:cubicBezTo>
                  <a:pt x="7" y="279"/>
                  <a:pt x="7" y="278"/>
                  <a:pt x="8" y="276"/>
                </a:cubicBezTo>
                <a:close/>
                <a:moveTo>
                  <a:pt x="91" y="216"/>
                </a:moveTo>
                <a:cubicBezTo>
                  <a:pt x="91" y="216"/>
                  <a:pt x="90" y="217"/>
                  <a:pt x="89" y="218"/>
                </a:cubicBezTo>
                <a:cubicBezTo>
                  <a:pt x="90" y="218"/>
                  <a:pt x="91" y="217"/>
                  <a:pt x="91" y="216"/>
                </a:cubicBezTo>
                <a:close/>
                <a:moveTo>
                  <a:pt x="33" y="255"/>
                </a:moveTo>
                <a:cubicBezTo>
                  <a:pt x="33" y="257"/>
                  <a:pt x="32" y="257"/>
                  <a:pt x="31" y="258"/>
                </a:cubicBezTo>
                <a:cubicBezTo>
                  <a:pt x="32" y="258"/>
                  <a:pt x="34" y="254"/>
                  <a:pt x="33" y="255"/>
                </a:cubicBezTo>
                <a:close/>
                <a:moveTo>
                  <a:pt x="50" y="243"/>
                </a:moveTo>
                <a:cubicBezTo>
                  <a:pt x="50" y="244"/>
                  <a:pt x="52" y="241"/>
                  <a:pt x="52" y="240"/>
                </a:cubicBezTo>
                <a:cubicBezTo>
                  <a:pt x="52" y="240"/>
                  <a:pt x="52" y="240"/>
                  <a:pt x="52" y="239"/>
                </a:cubicBezTo>
                <a:cubicBezTo>
                  <a:pt x="51" y="240"/>
                  <a:pt x="51" y="242"/>
                  <a:pt x="50" y="243"/>
                </a:cubicBezTo>
                <a:close/>
                <a:moveTo>
                  <a:pt x="18" y="267"/>
                </a:moveTo>
                <a:cubicBezTo>
                  <a:pt x="19" y="266"/>
                  <a:pt x="20" y="265"/>
                  <a:pt x="21" y="263"/>
                </a:cubicBezTo>
                <a:cubicBezTo>
                  <a:pt x="20" y="264"/>
                  <a:pt x="19" y="265"/>
                  <a:pt x="18" y="267"/>
                </a:cubicBezTo>
                <a:close/>
                <a:moveTo>
                  <a:pt x="96" y="211"/>
                </a:moveTo>
                <a:cubicBezTo>
                  <a:pt x="97" y="209"/>
                  <a:pt x="99" y="208"/>
                  <a:pt x="99" y="206"/>
                </a:cubicBezTo>
                <a:cubicBezTo>
                  <a:pt x="98" y="208"/>
                  <a:pt x="96" y="209"/>
                  <a:pt x="95" y="211"/>
                </a:cubicBezTo>
                <a:cubicBezTo>
                  <a:pt x="96" y="211"/>
                  <a:pt x="96" y="211"/>
                  <a:pt x="96" y="211"/>
                </a:cubicBezTo>
                <a:close/>
                <a:moveTo>
                  <a:pt x="41" y="244"/>
                </a:moveTo>
                <a:cubicBezTo>
                  <a:pt x="41" y="244"/>
                  <a:pt x="40" y="245"/>
                  <a:pt x="40" y="245"/>
                </a:cubicBezTo>
                <a:cubicBezTo>
                  <a:pt x="40" y="245"/>
                  <a:pt x="40" y="246"/>
                  <a:pt x="40" y="246"/>
                </a:cubicBezTo>
                <a:cubicBezTo>
                  <a:pt x="41" y="246"/>
                  <a:pt x="41" y="245"/>
                  <a:pt x="41" y="244"/>
                </a:cubicBezTo>
                <a:close/>
                <a:moveTo>
                  <a:pt x="101" y="204"/>
                </a:moveTo>
                <a:cubicBezTo>
                  <a:pt x="100" y="205"/>
                  <a:pt x="100" y="205"/>
                  <a:pt x="100" y="206"/>
                </a:cubicBezTo>
                <a:cubicBezTo>
                  <a:pt x="100" y="206"/>
                  <a:pt x="101" y="205"/>
                  <a:pt x="101" y="205"/>
                </a:cubicBezTo>
                <a:cubicBezTo>
                  <a:pt x="100" y="205"/>
                  <a:pt x="102" y="204"/>
                  <a:pt x="102" y="203"/>
                </a:cubicBezTo>
                <a:cubicBezTo>
                  <a:pt x="101" y="203"/>
                  <a:pt x="101" y="204"/>
                  <a:pt x="101" y="204"/>
                </a:cubicBezTo>
                <a:close/>
                <a:moveTo>
                  <a:pt x="106" y="200"/>
                </a:moveTo>
                <a:cubicBezTo>
                  <a:pt x="104" y="201"/>
                  <a:pt x="105" y="199"/>
                  <a:pt x="104" y="200"/>
                </a:cubicBezTo>
                <a:cubicBezTo>
                  <a:pt x="105" y="201"/>
                  <a:pt x="103" y="202"/>
                  <a:pt x="103" y="203"/>
                </a:cubicBezTo>
                <a:cubicBezTo>
                  <a:pt x="104" y="201"/>
                  <a:pt x="105" y="202"/>
                  <a:pt x="106" y="200"/>
                </a:cubicBezTo>
                <a:close/>
                <a:moveTo>
                  <a:pt x="37" y="240"/>
                </a:moveTo>
                <a:cubicBezTo>
                  <a:pt x="37" y="241"/>
                  <a:pt x="37" y="241"/>
                  <a:pt x="37" y="242"/>
                </a:cubicBezTo>
                <a:cubicBezTo>
                  <a:pt x="38" y="241"/>
                  <a:pt x="39" y="239"/>
                  <a:pt x="37" y="240"/>
                </a:cubicBezTo>
                <a:close/>
                <a:moveTo>
                  <a:pt x="110" y="195"/>
                </a:moveTo>
                <a:cubicBezTo>
                  <a:pt x="111" y="194"/>
                  <a:pt x="111" y="193"/>
                  <a:pt x="112" y="192"/>
                </a:cubicBezTo>
                <a:cubicBezTo>
                  <a:pt x="113" y="191"/>
                  <a:pt x="113" y="192"/>
                  <a:pt x="112" y="193"/>
                </a:cubicBezTo>
                <a:cubicBezTo>
                  <a:pt x="114" y="192"/>
                  <a:pt x="113" y="191"/>
                  <a:pt x="115" y="189"/>
                </a:cubicBezTo>
                <a:cubicBezTo>
                  <a:pt x="115" y="189"/>
                  <a:pt x="115" y="189"/>
                  <a:pt x="114" y="190"/>
                </a:cubicBezTo>
                <a:cubicBezTo>
                  <a:pt x="113" y="191"/>
                  <a:pt x="114" y="189"/>
                  <a:pt x="115" y="189"/>
                </a:cubicBezTo>
                <a:cubicBezTo>
                  <a:pt x="113" y="191"/>
                  <a:pt x="111" y="192"/>
                  <a:pt x="110" y="195"/>
                </a:cubicBezTo>
                <a:close/>
                <a:moveTo>
                  <a:pt x="80" y="205"/>
                </a:moveTo>
                <a:cubicBezTo>
                  <a:pt x="79" y="207"/>
                  <a:pt x="78" y="208"/>
                  <a:pt x="78" y="209"/>
                </a:cubicBezTo>
                <a:cubicBezTo>
                  <a:pt x="79" y="208"/>
                  <a:pt x="80" y="206"/>
                  <a:pt x="80" y="205"/>
                </a:cubicBezTo>
                <a:close/>
                <a:moveTo>
                  <a:pt x="60" y="219"/>
                </a:moveTo>
                <a:cubicBezTo>
                  <a:pt x="59" y="219"/>
                  <a:pt x="59" y="220"/>
                  <a:pt x="59" y="220"/>
                </a:cubicBezTo>
                <a:cubicBezTo>
                  <a:pt x="60" y="219"/>
                  <a:pt x="59" y="220"/>
                  <a:pt x="60" y="220"/>
                </a:cubicBezTo>
                <a:cubicBezTo>
                  <a:pt x="60" y="219"/>
                  <a:pt x="60" y="219"/>
                  <a:pt x="60" y="219"/>
                </a:cubicBezTo>
                <a:close/>
                <a:moveTo>
                  <a:pt x="79" y="197"/>
                </a:moveTo>
                <a:cubicBezTo>
                  <a:pt x="80" y="196"/>
                  <a:pt x="81" y="195"/>
                  <a:pt x="81" y="193"/>
                </a:cubicBezTo>
                <a:cubicBezTo>
                  <a:pt x="81" y="195"/>
                  <a:pt x="79" y="196"/>
                  <a:pt x="79" y="197"/>
                </a:cubicBezTo>
                <a:close/>
                <a:moveTo>
                  <a:pt x="57" y="203"/>
                </a:moveTo>
                <a:cubicBezTo>
                  <a:pt x="57" y="203"/>
                  <a:pt x="57" y="204"/>
                  <a:pt x="56" y="204"/>
                </a:cubicBezTo>
                <a:cubicBezTo>
                  <a:pt x="57" y="204"/>
                  <a:pt x="57" y="203"/>
                  <a:pt x="58" y="203"/>
                </a:cubicBezTo>
                <a:cubicBezTo>
                  <a:pt x="59" y="201"/>
                  <a:pt x="57" y="204"/>
                  <a:pt x="57" y="203"/>
                </a:cubicBezTo>
                <a:close/>
                <a:moveTo>
                  <a:pt x="41" y="214"/>
                </a:moveTo>
                <a:cubicBezTo>
                  <a:pt x="42" y="213"/>
                  <a:pt x="43" y="212"/>
                  <a:pt x="43" y="211"/>
                </a:cubicBezTo>
                <a:cubicBezTo>
                  <a:pt x="43" y="212"/>
                  <a:pt x="41" y="214"/>
                  <a:pt x="41" y="214"/>
                </a:cubicBezTo>
                <a:close/>
                <a:moveTo>
                  <a:pt x="104" y="173"/>
                </a:moveTo>
                <a:cubicBezTo>
                  <a:pt x="105" y="173"/>
                  <a:pt x="105" y="173"/>
                  <a:pt x="105" y="173"/>
                </a:cubicBezTo>
                <a:cubicBezTo>
                  <a:pt x="105" y="172"/>
                  <a:pt x="105" y="172"/>
                  <a:pt x="105" y="172"/>
                </a:cubicBezTo>
                <a:cubicBezTo>
                  <a:pt x="105" y="171"/>
                  <a:pt x="104" y="173"/>
                  <a:pt x="104" y="173"/>
                </a:cubicBezTo>
                <a:close/>
                <a:moveTo>
                  <a:pt x="63" y="190"/>
                </a:moveTo>
                <a:cubicBezTo>
                  <a:pt x="63" y="191"/>
                  <a:pt x="62" y="192"/>
                  <a:pt x="62" y="192"/>
                </a:cubicBezTo>
                <a:cubicBezTo>
                  <a:pt x="62" y="193"/>
                  <a:pt x="60" y="194"/>
                  <a:pt x="60" y="196"/>
                </a:cubicBezTo>
                <a:cubicBezTo>
                  <a:pt x="61" y="195"/>
                  <a:pt x="61" y="194"/>
                  <a:pt x="63" y="193"/>
                </a:cubicBezTo>
                <a:cubicBezTo>
                  <a:pt x="63" y="192"/>
                  <a:pt x="62" y="193"/>
                  <a:pt x="62" y="193"/>
                </a:cubicBezTo>
                <a:cubicBezTo>
                  <a:pt x="62" y="192"/>
                  <a:pt x="64" y="191"/>
                  <a:pt x="63" y="190"/>
                </a:cubicBezTo>
                <a:close/>
                <a:moveTo>
                  <a:pt x="108" y="165"/>
                </a:moveTo>
                <a:cubicBezTo>
                  <a:pt x="108" y="164"/>
                  <a:pt x="107" y="165"/>
                  <a:pt x="106" y="166"/>
                </a:cubicBezTo>
                <a:cubicBezTo>
                  <a:pt x="105" y="167"/>
                  <a:pt x="107" y="165"/>
                  <a:pt x="106" y="167"/>
                </a:cubicBezTo>
                <a:cubicBezTo>
                  <a:pt x="107" y="166"/>
                  <a:pt x="107" y="166"/>
                  <a:pt x="108" y="165"/>
                </a:cubicBezTo>
                <a:close/>
                <a:moveTo>
                  <a:pt x="75" y="176"/>
                </a:moveTo>
                <a:cubicBezTo>
                  <a:pt x="74" y="178"/>
                  <a:pt x="73" y="179"/>
                  <a:pt x="72" y="180"/>
                </a:cubicBezTo>
                <a:cubicBezTo>
                  <a:pt x="72" y="180"/>
                  <a:pt x="75" y="177"/>
                  <a:pt x="75" y="176"/>
                </a:cubicBezTo>
                <a:close/>
                <a:moveTo>
                  <a:pt x="69" y="177"/>
                </a:moveTo>
                <a:cubicBezTo>
                  <a:pt x="69" y="178"/>
                  <a:pt x="68" y="178"/>
                  <a:pt x="67" y="180"/>
                </a:cubicBezTo>
                <a:cubicBezTo>
                  <a:pt x="68" y="179"/>
                  <a:pt x="69" y="178"/>
                  <a:pt x="69" y="177"/>
                </a:cubicBezTo>
                <a:close/>
                <a:moveTo>
                  <a:pt x="84" y="168"/>
                </a:moveTo>
                <a:cubicBezTo>
                  <a:pt x="85" y="168"/>
                  <a:pt x="86" y="167"/>
                  <a:pt x="87" y="166"/>
                </a:cubicBezTo>
                <a:cubicBezTo>
                  <a:pt x="86" y="167"/>
                  <a:pt x="85" y="167"/>
                  <a:pt x="84" y="168"/>
                </a:cubicBezTo>
                <a:close/>
                <a:moveTo>
                  <a:pt x="94" y="159"/>
                </a:moveTo>
                <a:cubicBezTo>
                  <a:pt x="93" y="160"/>
                  <a:pt x="93" y="160"/>
                  <a:pt x="93" y="160"/>
                </a:cubicBezTo>
                <a:cubicBezTo>
                  <a:pt x="94" y="160"/>
                  <a:pt x="94" y="159"/>
                  <a:pt x="95" y="158"/>
                </a:cubicBezTo>
                <a:cubicBezTo>
                  <a:pt x="95" y="158"/>
                  <a:pt x="94" y="158"/>
                  <a:pt x="94" y="159"/>
                </a:cubicBezTo>
                <a:close/>
                <a:moveTo>
                  <a:pt x="96" y="156"/>
                </a:moveTo>
                <a:cubicBezTo>
                  <a:pt x="97" y="156"/>
                  <a:pt x="98" y="155"/>
                  <a:pt x="98" y="154"/>
                </a:cubicBezTo>
                <a:cubicBezTo>
                  <a:pt x="99" y="154"/>
                  <a:pt x="97" y="155"/>
                  <a:pt x="96" y="156"/>
                </a:cubicBezTo>
                <a:close/>
                <a:moveTo>
                  <a:pt x="141" y="134"/>
                </a:moveTo>
                <a:cubicBezTo>
                  <a:pt x="141" y="134"/>
                  <a:pt x="141" y="134"/>
                  <a:pt x="141" y="134"/>
                </a:cubicBezTo>
                <a:cubicBezTo>
                  <a:pt x="141" y="133"/>
                  <a:pt x="142" y="133"/>
                  <a:pt x="142" y="133"/>
                </a:cubicBezTo>
                <a:cubicBezTo>
                  <a:pt x="143" y="133"/>
                  <a:pt x="142" y="132"/>
                  <a:pt x="143" y="132"/>
                </a:cubicBezTo>
                <a:cubicBezTo>
                  <a:pt x="144" y="130"/>
                  <a:pt x="142" y="133"/>
                  <a:pt x="142" y="132"/>
                </a:cubicBezTo>
                <a:cubicBezTo>
                  <a:pt x="141" y="132"/>
                  <a:pt x="139" y="135"/>
                  <a:pt x="141" y="134"/>
                </a:cubicBezTo>
                <a:close/>
                <a:moveTo>
                  <a:pt x="146" y="129"/>
                </a:moveTo>
                <a:cubicBezTo>
                  <a:pt x="145" y="129"/>
                  <a:pt x="145" y="129"/>
                  <a:pt x="145" y="129"/>
                </a:cubicBezTo>
                <a:cubicBezTo>
                  <a:pt x="144" y="130"/>
                  <a:pt x="144" y="130"/>
                  <a:pt x="143" y="131"/>
                </a:cubicBezTo>
                <a:cubicBezTo>
                  <a:pt x="144" y="131"/>
                  <a:pt x="144" y="130"/>
                  <a:pt x="144" y="130"/>
                </a:cubicBezTo>
                <a:cubicBezTo>
                  <a:pt x="145" y="130"/>
                  <a:pt x="145" y="130"/>
                  <a:pt x="145" y="130"/>
                </a:cubicBezTo>
                <a:cubicBezTo>
                  <a:pt x="146" y="130"/>
                  <a:pt x="146" y="129"/>
                  <a:pt x="146" y="129"/>
                </a:cubicBezTo>
                <a:close/>
                <a:moveTo>
                  <a:pt x="152" y="126"/>
                </a:moveTo>
                <a:cubicBezTo>
                  <a:pt x="151" y="126"/>
                  <a:pt x="151" y="127"/>
                  <a:pt x="150" y="128"/>
                </a:cubicBezTo>
                <a:cubicBezTo>
                  <a:pt x="151" y="127"/>
                  <a:pt x="152" y="127"/>
                  <a:pt x="152" y="126"/>
                </a:cubicBezTo>
                <a:close/>
                <a:moveTo>
                  <a:pt x="110" y="144"/>
                </a:moveTo>
                <a:cubicBezTo>
                  <a:pt x="112" y="143"/>
                  <a:pt x="111" y="142"/>
                  <a:pt x="110" y="142"/>
                </a:cubicBezTo>
                <a:cubicBezTo>
                  <a:pt x="109" y="144"/>
                  <a:pt x="110" y="143"/>
                  <a:pt x="110" y="144"/>
                </a:cubicBezTo>
                <a:close/>
                <a:moveTo>
                  <a:pt x="108" y="145"/>
                </a:moveTo>
                <a:cubicBezTo>
                  <a:pt x="109" y="143"/>
                  <a:pt x="111" y="142"/>
                  <a:pt x="111" y="141"/>
                </a:cubicBezTo>
                <a:cubicBezTo>
                  <a:pt x="110" y="142"/>
                  <a:pt x="108" y="143"/>
                  <a:pt x="108" y="145"/>
                </a:cubicBezTo>
                <a:close/>
                <a:moveTo>
                  <a:pt x="112" y="142"/>
                </a:moveTo>
                <a:cubicBezTo>
                  <a:pt x="113" y="141"/>
                  <a:pt x="114" y="140"/>
                  <a:pt x="114" y="139"/>
                </a:cubicBezTo>
                <a:cubicBezTo>
                  <a:pt x="113" y="140"/>
                  <a:pt x="113" y="141"/>
                  <a:pt x="112" y="142"/>
                </a:cubicBezTo>
                <a:cubicBezTo>
                  <a:pt x="112" y="142"/>
                  <a:pt x="112" y="141"/>
                  <a:pt x="112" y="142"/>
                </a:cubicBezTo>
                <a:close/>
                <a:moveTo>
                  <a:pt x="118" y="137"/>
                </a:moveTo>
                <a:cubicBezTo>
                  <a:pt x="117" y="139"/>
                  <a:pt x="117" y="139"/>
                  <a:pt x="117" y="139"/>
                </a:cubicBezTo>
                <a:cubicBezTo>
                  <a:pt x="119" y="137"/>
                  <a:pt x="120" y="137"/>
                  <a:pt x="118" y="137"/>
                </a:cubicBezTo>
                <a:close/>
                <a:moveTo>
                  <a:pt x="158" y="121"/>
                </a:moveTo>
                <a:cubicBezTo>
                  <a:pt x="159" y="121"/>
                  <a:pt x="160" y="120"/>
                  <a:pt x="160" y="119"/>
                </a:cubicBezTo>
                <a:cubicBezTo>
                  <a:pt x="159" y="120"/>
                  <a:pt x="158" y="120"/>
                  <a:pt x="158" y="121"/>
                </a:cubicBezTo>
                <a:close/>
                <a:moveTo>
                  <a:pt x="171" y="112"/>
                </a:moveTo>
                <a:cubicBezTo>
                  <a:pt x="173" y="109"/>
                  <a:pt x="176" y="108"/>
                  <a:pt x="177" y="106"/>
                </a:cubicBezTo>
                <a:cubicBezTo>
                  <a:pt x="175" y="108"/>
                  <a:pt x="173" y="109"/>
                  <a:pt x="171" y="111"/>
                </a:cubicBezTo>
                <a:cubicBezTo>
                  <a:pt x="171" y="111"/>
                  <a:pt x="171" y="111"/>
                  <a:pt x="171" y="110"/>
                </a:cubicBezTo>
                <a:cubicBezTo>
                  <a:pt x="169" y="111"/>
                  <a:pt x="170" y="112"/>
                  <a:pt x="171" y="112"/>
                </a:cubicBezTo>
                <a:close/>
                <a:moveTo>
                  <a:pt x="133" y="123"/>
                </a:moveTo>
                <a:cubicBezTo>
                  <a:pt x="132" y="122"/>
                  <a:pt x="131" y="125"/>
                  <a:pt x="132" y="125"/>
                </a:cubicBezTo>
                <a:cubicBezTo>
                  <a:pt x="133" y="124"/>
                  <a:pt x="132" y="123"/>
                  <a:pt x="133" y="123"/>
                </a:cubicBezTo>
                <a:close/>
                <a:moveTo>
                  <a:pt x="133" y="123"/>
                </a:moveTo>
                <a:cubicBezTo>
                  <a:pt x="134" y="123"/>
                  <a:pt x="134" y="122"/>
                  <a:pt x="135" y="121"/>
                </a:cubicBezTo>
                <a:cubicBezTo>
                  <a:pt x="134" y="121"/>
                  <a:pt x="133" y="122"/>
                  <a:pt x="133" y="123"/>
                </a:cubicBezTo>
                <a:close/>
                <a:moveTo>
                  <a:pt x="185" y="101"/>
                </a:moveTo>
                <a:cubicBezTo>
                  <a:pt x="184" y="101"/>
                  <a:pt x="183" y="101"/>
                  <a:pt x="183" y="102"/>
                </a:cubicBezTo>
                <a:cubicBezTo>
                  <a:pt x="184" y="102"/>
                  <a:pt x="184" y="102"/>
                  <a:pt x="184" y="102"/>
                </a:cubicBezTo>
                <a:cubicBezTo>
                  <a:pt x="185" y="101"/>
                  <a:pt x="184" y="101"/>
                  <a:pt x="185" y="101"/>
                </a:cubicBezTo>
                <a:close/>
                <a:moveTo>
                  <a:pt x="152" y="111"/>
                </a:moveTo>
                <a:cubicBezTo>
                  <a:pt x="152" y="110"/>
                  <a:pt x="151" y="110"/>
                  <a:pt x="152" y="109"/>
                </a:cubicBezTo>
                <a:cubicBezTo>
                  <a:pt x="151" y="110"/>
                  <a:pt x="150" y="112"/>
                  <a:pt x="152" y="111"/>
                </a:cubicBezTo>
                <a:close/>
                <a:moveTo>
                  <a:pt x="187" y="71"/>
                </a:moveTo>
                <a:cubicBezTo>
                  <a:pt x="186" y="72"/>
                  <a:pt x="186" y="73"/>
                  <a:pt x="185" y="74"/>
                </a:cubicBezTo>
                <a:cubicBezTo>
                  <a:pt x="187" y="73"/>
                  <a:pt x="187" y="72"/>
                  <a:pt x="187" y="71"/>
                </a:cubicBezTo>
                <a:close/>
                <a:moveTo>
                  <a:pt x="215" y="55"/>
                </a:moveTo>
                <a:cubicBezTo>
                  <a:pt x="216" y="55"/>
                  <a:pt x="216" y="54"/>
                  <a:pt x="217" y="54"/>
                </a:cubicBezTo>
                <a:cubicBezTo>
                  <a:pt x="218" y="54"/>
                  <a:pt x="216" y="55"/>
                  <a:pt x="216" y="55"/>
                </a:cubicBezTo>
                <a:cubicBezTo>
                  <a:pt x="217" y="55"/>
                  <a:pt x="218" y="54"/>
                  <a:pt x="219" y="53"/>
                </a:cubicBezTo>
                <a:cubicBezTo>
                  <a:pt x="218" y="54"/>
                  <a:pt x="218" y="54"/>
                  <a:pt x="217" y="53"/>
                </a:cubicBezTo>
                <a:cubicBezTo>
                  <a:pt x="218" y="52"/>
                  <a:pt x="220" y="52"/>
                  <a:pt x="221" y="51"/>
                </a:cubicBezTo>
                <a:cubicBezTo>
                  <a:pt x="220" y="51"/>
                  <a:pt x="220" y="52"/>
                  <a:pt x="219" y="52"/>
                </a:cubicBezTo>
                <a:cubicBezTo>
                  <a:pt x="217" y="53"/>
                  <a:pt x="216" y="54"/>
                  <a:pt x="215" y="54"/>
                </a:cubicBezTo>
                <a:cubicBezTo>
                  <a:pt x="215" y="55"/>
                  <a:pt x="216" y="54"/>
                  <a:pt x="215" y="55"/>
                </a:cubicBezTo>
                <a:close/>
                <a:moveTo>
                  <a:pt x="229" y="47"/>
                </a:moveTo>
                <a:cubicBezTo>
                  <a:pt x="228" y="47"/>
                  <a:pt x="227" y="49"/>
                  <a:pt x="227" y="48"/>
                </a:cubicBezTo>
                <a:cubicBezTo>
                  <a:pt x="226" y="48"/>
                  <a:pt x="226" y="49"/>
                  <a:pt x="226" y="49"/>
                </a:cubicBezTo>
                <a:cubicBezTo>
                  <a:pt x="228" y="49"/>
                  <a:pt x="228" y="49"/>
                  <a:pt x="228" y="49"/>
                </a:cubicBezTo>
                <a:cubicBezTo>
                  <a:pt x="229" y="48"/>
                  <a:pt x="229" y="48"/>
                  <a:pt x="229" y="47"/>
                </a:cubicBezTo>
                <a:close/>
                <a:moveTo>
                  <a:pt x="231" y="47"/>
                </a:moveTo>
                <a:cubicBezTo>
                  <a:pt x="231" y="47"/>
                  <a:pt x="232" y="46"/>
                  <a:pt x="233" y="45"/>
                </a:cubicBezTo>
                <a:cubicBezTo>
                  <a:pt x="232" y="45"/>
                  <a:pt x="232" y="45"/>
                  <a:pt x="232" y="45"/>
                </a:cubicBezTo>
                <a:cubicBezTo>
                  <a:pt x="231" y="46"/>
                  <a:pt x="231" y="46"/>
                  <a:pt x="231" y="46"/>
                </a:cubicBezTo>
                <a:cubicBezTo>
                  <a:pt x="231" y="46"/>
                  <a:pt x="231" y="46"/>
                  <a:pt x="230" y="47"/>
                </a:cubicBezTo>
                <a:cubicBezTo>
                  <a:pt x="231" y="47"/>
                  <a:pt x="230" y="47"/>
                  <a:pt x="231" y="47"/>
                </a:cubicBezTo>
                <a:close/>
                <a:moveTo>
                  <a:pt x="236" y="45"/>
                </a:moveTo>
                <a:cubicBezTo>
                  <a:pt x="237" y="44"/>
                  <a:pt x="238" y="44"/>
                  <a:pt x="239" y="43"/>
                </a:cubicBezTo>
                <a:cubicBezTo>
                  <a:pt x="238" y="43"/>
                  <a:pt x="237" y="45"/>
                  <a:pt x="235" y="45"/>
                </a:cubicBezTo>
                <a:cubicBezTo>
                  <a:pt x="235" y="45"/>
                  <a:pt x="236" y="45"/>
                  <a:pt x="236" y="45"/>
                </a:cubicBezTo>
                <a:close/>
                <a:moveTo>
                  <a:pt x="241" y="42"/>
                </a:moveTo>
                <a:cubicBezTo>
                  <a:pt x="241" y="42"/>
                  <a:pt x="242" y="42"/>
                  <a:pt x="242" y="41"/>
                </a:cubicBezTo>
                <a:cubicBezTo>
                  <a:pt x="242" y="41"/>
                  <a:pt x="241" y="41"/>
                  <a:pt x="241" y="41"/>
                </a:cubicBezTo>
                <a:cubicBezTo>
                  <a:pt x="240" y="42"/>
                  <a:pt x="240" y="42"/>
                  <a:pt x="241" y="42"/>
                </a:cubicBezTo>
                <a:close/>
                <a:moveTo>
                  <a:pt x="243" y="41"/>
                </a:moveTo>
                <a:cubicBezTo>
                  <a:pt x="244" y="41"/>
                  <a:pt x="243" y="41"/>
                  <a:pt x="244" y="41"/>
                </a:cubicBezTo>
                <a:cubicBezTo>
                  <a:pt x="244" y="40"/>
                  <a:pt x="243" y="40"/>
                  <a:pt x="243" y="40"/>
                </a:cubicBezTo>
                <a:cubicBezTo>
                  <a:pt x="242" y="41"/>
                  <a:pt x="242" y="41"/>
                  <a:pt x="242" y="41"/>
                </a:cubicBezTo>
                <a:cubicBezTo>
                  <a:pt x="243" y="41"/>
                  <a:pt x="242" y="41"/>
                  <a:pt x="243" y="41"/>
                </a:cubicBezTo>
                <a:close/>
                <a:moveTo>
                  <a:pt x="247" y="38"/>
                </a:moveTo>
                <a:cubicBezTo>
                  <a:pt x="246" y="39"/>
                  <a:pt x="244" y="39"/>
                  <a:pt x="243" y="39"/>
                </a:cubicBezTo>
                <a:cubicBezTo>
                  <a:pt x="243" y="40"/>
                  <a:pt x="246" y="39"/>
                  <a:pt x="247" y="38"/>
                </a:cubicBezTo>
                <a:close/>
                <a:moveTo>
                  <a:pt x="262" y="32"/>
                </a:moveTo>
                <a:cubicBezTo>
                  <a:pt x="263" y="32"/>
                  <a:pt x="264" y="31"/>
                  <a:pt x="264" y="31"/>
                </a:cubicBezTo>
                <a:cubicBezTo>
                  <a:pt x="263" y="31"/>
                  <a:pt x="263" y="32"/>
                  <a:pt x="262" y="31"/>
                </a:cubicBezTo>
                <a:cubicBezTo>
                  <a:pt x="261" y="32"/>
                  <a:pt x="261" y="33"/>
                  <a:pt x="262" y="32"/>
                </a:cubicBezTo>
                <a:close/>
                <a:moveTo>
                  <a:pt x="273" y="27"/>
                </a:moveTo>
                <a:cubicBezTo>
                  <a:pt x="272" y="28"/>
                  <a:pt x="272" y="28"/>
                  <a:pt x="272" y="28"/>
                </a:cubicBezTo>
                <a:cubicBezTo>
                  <a:pt x="273" y="28"/>
                  <a:pt x="274" y="27"/>
                  <a:pt x="275" y="27"/>
                </a:cubicBezTo>
                <a:lnTo>
                  <a:pt x="273" y="27"/>
                </a:lnTo>
                <a:close/>
                <a:moveTo>
                  <a:pt x="281" y="24"/>
                </a:moveTo>
                <a:cubicBezTo>
                  <a:pt x="280" y="24"/>
                  <a:pt x="281" y="24"/>
                  <a:pt x="280" y="25"/>
                </a:cubicBezTo>
                <a:cubicBezTo>
                  <a:pt x="280" y="25"/>
                  <a:pt x="279" y="25"/>
                  <a:pt x="278" y="26"/>
                </a:cubicBezTo>
                <a:cubicBezTo>
                  <a:pt x="280" y="25"/>
                  <a:pt x="281" y="25"/>
                  <a:pt x="282" y="24"/>
                </a:cubicBezTo>
                <a:cubicBezTo>
                  <a:pt x="283" y="24"/>
                  <a:pt x="280" y="25"/>
                  <a:pt x="281" y="24"/>
                </a:cubicBezTo>
                <a:close/>
                <a:moveTo>
                  <a:pt x="282" y="23"/>
                </a:moveTo>
                <a:cubicBezTo>
                  <a:pt x="283" y="23"/>
                  <a:pt x="284" y="22"/>
                  <a:pt x="285" y="22"/>
                </a:cubicBezTo>
                <a:cubicBezTo>
                  <a:pt x="284" y="22"/>
                  <a:pt x="283" y="22"/>
                  <a:pt x="282" y="22"/>
                </a:cubicBezTo>
                <a:cubicBezTo>
                  <a:pt x="282" y="23"/>
                  <a:pt x="283" y="22"/>
                  <a:pt x="282" y="23"/>
                </a:cubicBezTo>
                <a:close/>
                <a:moveTo>
                  <a:pt x="290" y="22"/>
                </a:moveTo>
                <a:cubicBezTo>
                  <a:pt x="292" y="21"/>
                  <a:pt x="294" y="20"/>
                  <a:pt x="296" y="20"/>
                </a:cubicBezTo>
                <a:cubicBezTo>
                  <a:pt x="297" y="19"/>
                  <a:pt x="294" y="20"/>
                  <a:pt x="293" y="20"/>
                </a:cubicBezTo>
                <a:cubicBezTo>
                  <a:pt x="292" y="20"/>
                  <a:pt x="293" y="20"/>
                  <a:pt x="291" y="21"/>
                </a:cubicBezTo>
                <a:cubicBezTo>
                  <a:pt x="289" y="21"/>
                  <a:pt x="289" y="21"/>
                  <a:pt x="288" y="21"/>
                </a:cubicBezTo>
                <a:cubicBezTo>
                  <a:pt x="288" y="22"/>
                  <a:pt x="288" y="22"/>
                  <a:pt x="290" y="22"/>
                </a:cubicBezTo>
                <a:close/>
                <a:moveTo>
                  <a:pt x="290" y="20"/>
                </a:moveTo>
                <a:cubicBezTo>
                  <a:pt x="292" y="20"/>
                  <a:pt x="293" y="19"/>
                  <a:pt x="295" y="19"/>
                </a:cubicBezTo>
                <a:cubicBezTo>
                  <a:pt x="294" y="19"/>
                  <a:pt x="291" y="19"/>
                  <a:pt x="290" y="20"/>
                </a:cubicBezTo>
                <a:close/>
                <a:moveTo>
                  <a:pt x="297" y="17"/>
                </a:moveTo>
                <a:cubicBezTo>
                  <a:pt x="298" y="17"/>
                  <a:pt x="298" y="17"/>
                  <a:pt x="299" y="17"/>
                </a:cubicBezTo>
                <a:cubicBezTo>
                  <a:pt x="300" y="17"/>
                  <a:pt x="298" y="17"/>
                  <a:pt x="299" y="16"/>
                </a:cubicBezTo>
                <a:cubicBezTo>
                  <a:pt x="298" y="16"/>
                  <a:pt x="298" y="17"/>
                  <a:pt x="297" y="17"/>
                </a:cubicBezTo>
                <a:cubicBezTo>
                  <a:pt x="298" y="17"/>
                  <a:pt x="298" y="17"/>
                  <a:pt x="297" y="17"/>
                </a:cubicBezTo>
                <a:close/>
                <a:moveTo>
                  <a:pt x="308" y="13"/>
                </a:moveTo>
                <a:cubicBezTo>
                  <a:pt x="308" y="14"/>
                  <a:pt x="308" y="14"/>
                  <a:pt x="307" y="14"/>
                </a:cubicBezTo>
                <a:cubicBezTo>
                  <a:pt x="307" y="14"/>
                  <a:pt x="308" y="14"/>
                  <a:pt x="309" y="14"/>
                </a:cubicBezTo>
                <a:cubicBezTo>
                  <a:pt x="308" y="14"/>
                  <a:pt x="309" y="13"/>
                  <a:pt x="308" y="13"/>
                </a:cubicBezTo>
                <a:close/>
                <a:moveTo>
                  <a:pt x="431" y="1"/>
                </a:moveTo>
                <a:cubicBezTo>
                  <a:pt x="430" y="1"/>
                  <a:pt x="429" y="0"/>
                  <a:pt x="427" y="0"/>
                </a:cubicBezTo>
                <a:cubicBezTo>
                  <a:pt x="426" y="0"/>
                  <a:pt x="427" y="1"/>
                  <a:pt x="426" y="1"/>
                </a:cubicBezTo>
                <a:cubicBezTo>
                  <a:pt x="428" y="1"/>
                  <a:pt x="430" y="1"/>
                  <a:pt x="431" y="1"/>
                </a:cubicBezTo>
                <a:close/>
                <a:moveTo>
                  <a:pt x="460" y="2"/>
                </a:moveTo>
                <a:cubicBezTo>
                  <a:pt x="461" y="2"/>
                  <a:pt x="462" y="2"/>
                  <a:pt x="463" y="2"/>
                </a:cubicBezTo>
                <a:cubicBezTo>
                  <a:pt x="463" y="2"/>
                  <a:pt x="461" y="1"/>
                  <a:pt x="460" y="2"/>
                </a:cubicBezTo>
                <a:close/>
                <a:moveTo>
                  <a:pt x="500" y="10"/>
                </a:moveTo>
                <a:cubicBezTo>
                  <a:pt x="498" y="9"/>
                  <a:pt x="497" y="9"/>
                  <a:pt x="495" y="9"/>
                </a:cubicBezTo>
                <a:cubicBezTo>
                  <a:pt x="495" y="9"/>
                  <a:pt x="498" y="10"/>
                  <a:pt x="500" y="10"/>
                </a:cubicBezTo>
                <a:close/>
                <a:moveTo>
                  <a:pt x="512" y="13"/>
                </a:moveTo>
                <a:cubicBezTo>
                  <a:pt x="514" y="13"/>
                  <a:pt x="517" y="14"/>
                  <a:pt x="517" y="14"/>
                </a:cubicBezTo>
                <a:cubicBezTo>
                  <a:pt x="516" y="13"/>
                  <a:pt x="513" y="13"/>
                  <a:pt x="512" y="13"/>
                </a:cubicBezTo>
                <a:close/>
                <a:moveTo>
                  <a:pt x="545" y="23"/>
                </a:moveTo>
                <a:cubicBezTo>
                  <a:pt x="546" y="24"/>
                  <a:pt x="547" y="24"/>
                  <a:pt x="548" y="25"/>
                </a:cubicBezTo>
                <a:cubicBezTo>
                  <a:pt x="549" y="25"/>
                  <a:pt x="546" y="23"/>
                  <a:pt x="545" y="23"/>
                </a:cubicBezTo>
                <a:close/>
                <a:moveTo>
                  <a:pt x="578" y="40"/>
                </a:moveTo>
                <a:cubicBezTo>
                  <a:pt x="578" y="40"/>
                  <a:pt x="577" y="39"/>
                  <a:pt x="576" y="39"/>
                </a:cubicBezTo>
                <a:cubicBezTo>
                  <a:pt x="577" y="40"/>
                  <a:pt x="576" y="40"/>
                  <a:pt x="577" y="40"/>
                </a:cubicBezTo>
                <a:cubicBezTo>
                  <a:pt x="577" y="40"/>
                  <a:pt x="578" y="40"/>
                  <a:pt x="578" y="40"/>
                </a:cubicBezTo>
                <a:close/>
                <a:moveTo>
                  <a:pt x="642" y="137"/>
                </a:moveTo>
                <a:cubicBezTo>
                  <a:pt x="644" y="139"/>
                  <a:pt x="646" y="140"/>
                  <a:pt x="648" y="142"/>
                </a:cubicBezTo>
                <a:cubicBezTo>
                  <a:pt x="647" y="141"/>
                  <a:pt x="644" y="138"/>
                  <a:pt x="642" y="137"/>
                </a:cubicBezTo>
                <a:close/>
                <a:moveTo>
                  <a:pt x="650" y="144"/>
                </a:moveTo>
                <a:cubicBezTo>
                  <a:pt x="650" y="143"/>
                  <a:pt x="649" y="143"/>
                  <a:pt x="648" y="142"/>
                </a:cubicBezTo>
                <a:cubicBezTo>
                  <a:pt x="649" y="143"/>
                  <a:pt x="649" y="144"/>
                  <a:pt x="650" y="144"/>
                </a:cubicBezTo>
                <a:close/>
                <a:moveTo>
                  <a:pt x="633" y="74"/>
                </a:moveTo>
                <a:cubicBezTo>
                  <a:pt x="635" y="75"/>
                  <a:pt x="635" y="76"/>
                  <a:pt x="637" y="77"/>
                </a:cubicBezTo>
                <a:cubicBezTo>
                  <a:pt x="636" y="75"/>
                  <a:pt x="634" y="74"/>
                  <a:pt x="632" y="73"/>
                </a:cubicBezTo>
                <a:cubicBezTo>
                  <a:pt x="633" y="74"/>
                  <a:pt x="632" y="74"/>
                  <a:pt x="633" y="74"/>
                </a:cubicBezTo>
                <a:cubicBezTo>
                  <a:pt x="633" y="74"/>
                  <a:pt x="633" y="74"/>
                  <a:pt x="633" y="74"/>
                </a:cubicBezTo>
                <a:close/>
                <a:moveTo>
                  <a:pt x="640" y="83"/>
                </a:moveTo>
                <a:cubicBezTo>
                  <a:pt x="640" y="82"/>
                  <a:pt x="642" y="83"/>
                  <a:pt x="641" y="82"/>
                </a:cubicBezTo>
                <a:cubicBezTo>
                  <a:pt x="640" y="81"/>
                  <a:pt x="640" y="82"/>
                  <a:pt x="640" y="83"/>
                </a:cubicBezTo>
                <a:close/>
                <a:moveTo>
                  <a:pt x="641" y="81"/>
                </a:moveTo>
                <a:cubicBezTo>
                  <a:pt x="641" y="80"/>
                  <a:pt x="640" y="80"/>
                  <a:pt x="639" y="79"/>
                </a:cubicBezTo>
                <a:cubicBezTo>
                  <a:pt x="639" y="79"/>
                  <a:pt x="639" y="80"/>
                  <a:pt x="640" y="80"/>
                </a:cubicBezTo>
                <a:cubicBezTo>
                  <a:pt x="641" y="81"/>
                  <a:pt x="641" y="81"/>
                  <a:pt x="641" y="81"/>
                </a:cubicBezTo>
                <a:close/>
                <a:moveTo>
                  <a:pt x="701" y="139"/>
                </a:moveTo>
                <a:cubicBezTo>
                  <a:pt x="700" y="138"/>
                  <a:pt x="700" y="138"/>
                  <a:pt x="699" y="137"/>
                </a:cubicBezTo>
                <a:cubicBezTo>
                  <a:pt x="699" y="138"/>
                  <a:pt x="699" y="137"/>
                  <a:pt x="699" y="137"/>
                </a:cubicBezTo>
                <a:cubicBezTo>
                  <a:pt x="699" y="138"/>
                  <a:pt x="700" y="138"/>
                  <a:pt x="701" y="139"/>
                </a:cubicBezTo>
                <a:close/>
                <a:moveTo>
                  <a:pt x="705" y="142"/>
                </a:moveTo>
                <a:cubicBezTo>
                  <a:pt x="704" y="141"/>
                  <a:pt x="704" y="140"/>
                  <a:pt x="703" y="141"/>
                </a:cubicBezTo>
                <a:cubicBezTo>
                  <a:pt x="704" y="141"/>
                  <a:pt x="705" y="142"/>
                  <a:pt x="705" y="142"/>
                </a:cubicBezTo>
                <a:close/>
                <a:moveTo>
                  <a:pt x="714" y="155"/>
                </a:moveTo>
                <a:cubicBezTo>
                  <a:pt x="712" y="151"/>
                  <a:pt x="709" y="149"/>
                  <a:pt x="706" y="146"/>
                </a:cubicBezTo>
                <a:cubicBezTo>
                  <a:pt x="708" y="148"/>
                  <a:pt x="710" y="151"/>
                  <a:pt x="712" y="153"/>
                </a:cubicBezTo>
                <a:cubicBezTo>
                  <a:pt x="712" y="152"/>
                  <a:pt x="713" y="154"/>
                  <a:pt x="714" y="155"/>
                </a:cubicBezTo>
                <a:close/>
                <a:moveTo>
                  <a:pt x="713" y="154"/>
                </a:moveTo>
                <a:cubicBezTo>
                  <a:pt x="713" y="155"/>
                  <a:pt x="715" y="156"/>
                  <a:pt x="715" y="157"/>
                </a:cubicBezTo>
                <a:cubicBezTo>
                  <a:pt x="715" y="156"/>
                  <a:pt x="714" y="155"/>
                  <a:pt x="713" y="154"/>
                </a:cubicBezTo>
                <a:close/>
                <a:moveTo>
                  <a:pt x="716" y="158"/>
                </a:moveTo>
                <a:cubicBezTo>
                  <a:pt x="717" y="159"/>
                  <a:pt x="718" y="161"/>
                  <a:pt x="719" y="162"/>
                </a:cubicBezTo>
                <a:cubicBezTo>
                  <a:pt x="719" y="161"/>
                  <a:pt x="717" y="159"/>
                  <a:pt x="716" y="158"/>
                </a:cubicBezTo>
                <a:close/>
                <a:moveTo>
                  <a:pt x="718" y="162"/>
                </a:moveTo>
                <a:cubicBezTo>
                  <a:pt x="719" y="163"/>
                  <a:pt x="719" y="164"/>
                  <a:pt x="719" y="165"/>
                </a:cubicBezTo>
                <a:cubicBezTo>
                  <a:pt x="720" y="165"/>
                  <a:pt x="721" y="166"/>
                  <a:pt x="721" y="165"/>
                </a:cubicBezTo>
                <a:cubicBezTo>
                  <a:pt x="720" y="165"/>
                  <a:pt x="719" y="163"/>
                  <a:pt x="718" y="162"/>
                </a:cubicBezTo>
                <a:close/>
                <a:moveTo>
                  <a:pt x="726" y="163"/>
                </a:moveTo>
                <a:cubicBezTo>
                  <a:pt x="726" y="162"/>
                  <a:pt x="726" y="162"/>
                  <a:pt x="725" y="161"/>
                </a:cubicBezTo>
                <a:cubicBezTo>
                  <a:pt x="725" y="161"/>
                  <a:pt x="725" y="161"/>
                  <a:pt x="725" y="161"/>
                </a:cubicBezTo>
                <a:cubicBezTo>
                  <a:pt x="724" y="161"/>
                  <a:pt x="725" y="163"/>
                  <a:pt x="726" y="163"/>
                </a:cubicBezTo>
                <a:close/>
                <a:moveTo>
                  <a:pt x="731" y="178"/>
                </a:moveTo>
                <a:cubicBezTo>
                  <a:pt x="730" y="176"/>
                  <a:pt x="731" y="179"/>
                  <a:pt x="732" y="178"/>
                </a:cubicBezTo>
                <a:cubicBezTo>
                  <a:pt x="732" y="177"/>
                  <a:pt x="730" y="177"/>
                  <a:pt x="730" y="176"/>
                </a:cubicBezTo>
                <a:cubicBezTo>
                  <a:pt x="730" y="176"/>
                  <a:pt x="730" y="178"/>
                  <a:pt x="730" y="176"/>
                </a:cubicBezTo>
                <a:cubicBezTo>
                  <a:pt x="729" y="176"/>
                  <a:pt x="729" y="176"/>
                  <a:pt x="729" y="176"/>
                </a:cubicBezTo>
                <a:cubicBezTo>
                  <a:pt x="730" y="177"/>
                  <a:pt x="730" y="177"/>
                  <a:pt x="730" y="177"/>
                </a:cubicBezTo>
                <a:cubicBezTo>
                  <a:pt x="730" y="178"/>
                  <a:pt x="732" y="181"/>
                  <a:pt x="734" y="182"/>
                </a:cubicBezTo>
                <a:cubicBezTo>
                  <a:pt x="734" y="182"/>
                  <a:pt x="734" y="182"/>
                  <a:pt x="734" y="182"/>
                </a:cubicBezTo>
                <a:cubicBezTo>
                  <a:pt x="733" y="181"/>
                  <a:pt x="732" y="179"/>
                  <a:pt x="731" y="178"/>
                </a:cubicBezTo>
                <a:close/>
                <a:moveTo>
                  <a:pt x="728" y="166"/>
                </a:moveTo>
                <a:cubicBezTo>
                  <a:pt x="729" y="168"/>
                  <a:pt x="731" y="170"/>
                  <a:pt x="732" y="171"/>
                </a:cubicBezTo>
                <a:cubicBezTo>
                  <a:pt x="731" y="169"/>
                  <a:pt x="730" y="168"/>
                  <a:pt x="728" y="166"/>
                </a:cubicBezTo>
                <a:close/>
                <a:moveTo>
                  <a:pt x="737" y="187"/>
                </a:moveTo>
                <a:cubicBezTo>
                  <a:pt x="737" y="186"/>
                  <a:pt x="736" y="185"/>
                  <a:pt x="735" y="184"/>
                </a:cubicBezTo>
                <a:cubicBezTo>
                  <a:pt x="735" y="185"/>
                  <a:pt x="735" y="185"/>
                  <a:pt x="735" y="187"/>
                </a:cubicBezTo>
                <a:cubicBezTo>
                  <a:pt x="736" y="186"/>
                  <a:pt x="736" y="186"/>
                  <a:pt x="737" y="187"/>
                </a:cubicBezTo>
                <a:close/>
                <a:moveTo>
                  <a:pt x="737" y="186"/>
                </a:moveTo>
                <a:cubicBezTo>
                  <a:pt x="737" y="187"/>
                  <a:pt x="738" y="188"/>
                  <a:pt x="739" y="190"/>
                </a:cubicBezTo>
                <a:cubicBezTo>
                  <a:pt x="738" y="188"/>
                  <a:pt x="738" y="187"/>
                  <a:pt x="737" y="186"/>
                </a:cubicBezTo>
                <a:close/>
                <a:moveTo>
                  <a:pt x="745" y="199"/>
                </a:moveTo>
                <a:cubicBezTo>
                  <a:pt x="744" y="197"/>
                  <a:pt x="742" y="195"/>
                  <a:pt x="741" y="193"/>
                </a:cubicBezTo>
                <a:cubicBezTo>
                  <a:pt x="740" y="193"/>
                  <a:pt x="744" y="197"/>
                  <a:pt x="744" y="199"/>
                </a:cubicBezTo>
                <a:cubicBezTo>
                  <a:pt x="745" y="199"/>
                  <a:pt x="744" y="198"/>
                  <a:pt x="745" y="199"/>
                </a:cubicBezTo>
                <a:close/>
                <a:moveTo>
                  <a:pt x="741" y="192"/>
                </a:moveTo>
                <a:cubicBezTo>
                  <a:pt x="742" y="194"/>
                  <a:pt x="744" y="196"/>
                  <a:pt x="745" y="198"/>
                </a:cubicBezTo>
                <a:cubicBezTo>
                  <a:pt x="745" y="196"/>
                  <a:pt x="743" y="194"/>
                  <a:pt x="741" y="192"/>
                </a:cubicBezTo>
                <a:close/>
                <a:moveTo>
                  <a:pt x="745" y="196"/>
                </a:moveTo>
                <a:cubicBezTo>
                  <a:pt x="745" y="196"/>
                  <a:pt x="747" y="198"/>
                  <a:pt x="747" y="199"/>
                </a:cubicBezTo>
                <a:cubicBezTo>
                  <a:pt x="747" y="198"/>
                  <a:pt x="746" y="197"/>
                  <a:pt x="745" y="196"/>
                </a:cubicBezTo>
                <a:close/>
                <a:moveTo>
                  <a:pt x="749" y="203"/>
                </a:moveTo>
                <a:cubicBezTo>
                  <a:pt x="747" y="201"/>
                  <a:pt x="747" y="199"/>
                  <a:pt x="746" y="198"/>
                </a:cubicBezTo>
                <a:cubicBezTo>
                  <a:pt x="746" y="199"/>
                  <a:pt x="747" y="201"/>
                  <a:pt x="749" y="203"/>
                </a:cubicBezTo>
                <a:close/>
                <a:moveTo>
                  <a:pt x="750" y="207"/>
                </a:moveTo>
                <a:cubicBezTo>
                  <a:pt x="749" y="205"/>
                  <a:pt x="751" y="207"/>
                  <a:pt x="751" y="208"/>
                </a:cubicBezTo>
                <a:cubicBezTo>
                  <a:pt x="751" y="209"/>
                  <a:pt x="750" y="208"/>
                  <a:pt x="750" y="207"/>
                </a:cubicBezTo>
                <a:cubicBezTo>
                  <a:pt x="749" y="208"/>
                  <a:pt x="751" y="208"/>
                  <a:pt x="751" y="209"/>
                </a:cubicBezTo>
                <a:cubicBezTo>
                  <a:pt x="752" y="210"/>
                  <a:pt x="755" y="213"/>
                  <a:pt x="756" y="215"/>
                </a:cubicBezTo>
                <a:cubicBezTo>
                  <a:pt x="757" y="215"/>
                  <a:pt x="754" y="211"/>
                  <a:pt x="753" y="211"/>
                </a:cubicBezTo>
                <a:cubicBezTo>
                  <a:pt x="754" y="211"/>
                  <a:pt x="752" y="209"/>
                  <a:pt x="753" y="209"/>
                </a:cubicBezTo>
                <a:cubicBezTo>
                  <a:pt x="751" y="207"/>
                  <a:pt x="749" y="206"/>
                  <a:pt x="747" y="203"/>
                </a:cubicBezTo>
                <a:cubicBezTo>
                  <a:pt x="747" y="204"/>
                  <a:pt x="748" y="206"/>
                  <a:pt x="750" y="207"/>
                </a:cubicBezTo>
                <a:close/>
                <a:moveTo>
                  <a:pt x="755" y="215"/>
                </a:moveTo>
                <a:cubicBezTo>
                  <a:pt x="755" y="214"/>
                  <a:pt x="755" y="215"/>
                  <a:pt x="755" y="216"/>
                </a:cubicBezTo>
                <a:cubicBezTo>
                  <a:pt x="755" y="217"/>
                  <a:pt x="756" y="217"/>
                  <a:pt x="757" y="218"/>
                </a:cubicBezTo>
                <a:cubicBezTo>
                  <a:pt x="757" y="218"/>
                  <a:pt x="757" y="218"/>
                  <a:pt x="757" y="218"/>
                </a:cubicBezTo>
                <a:cubicBezTo>
                  <a:pt x="757" y="216"/>
                  <a:pt x="757" y="216"/>
                  <a:pt x="757" y="216"/>
                </a:cubicBezTo>
                <a:cubicBezTo>
                  <a:pt x="756" y="216"/>
                  <a:pt x="756" y="217"/>
                  <a:pt x="755" y="215"/>
                </a:cubicBezTo>
                <a:close/>
                <a:moveTo>
                  <a:pt x="756" y="219"/>
                </a:moveTo>
                <a:cubicBezTo>
                  <a:pt x="756" y="220"/>
                  <a:pt x="758" y="222"/>
                  <a:pt x="757" y="220"/>
                </a:cubicBezTo>
                <a:cubicBezTo>
                  <a:pt x="757" y="219"/>
                  <a:pt x="757" y="219"/>
                  <a:pt x="756" y="219"/>
                </a:cubicBezTo>
                <a:close/>
                <a:moveTo>
                  <a:pt x="760" y="223"/>
                </a:moveTo>
                <a:cubicBezTo>
                  <a:pt x="760" y="222"/>
                  <a:pt x="759" y="221"/>
                  <a:pt x="758" y="220"/>
                </a:cubicBezTo>
                <a:cubicBezTo>
                  <a:pt x="757" y="220"/>
                  <a:pt x="759" y="222"/>
                  <a:pt x="759" y="222"/>
                </a:cubicBezTo>
                <a:cubicBezTo>
                  <a:pt x="759" y="222"/>
                  <a:pt x="759" y="222"/>
                  <a:pt x="760" y="223"/>
                </a:cubicBezTo>
                <a:close/>
                <a:moveTo>
                  <a:pt x="6" y="330"/>
                </a:moveTo>
                <a:cubicBezTo>
                  <a:pt x="5" y="330"/>
                  <a:pt x="5" y="331"/>
                  <a:pt x="5" y="332"/>
                </a:cubicBezTo>
                <a:cubicBezTo>
                  <a:pt x="3" y="334"/>
                  <a:pt x="2" y="337"/>
                  <a:pt x="1" y="338"/>
                </a:cubicBezTo>
                <a:cubicBezTo>
                  <a:pt x="1" y="339"/>
                  <a:pt x="3" y="337"/>
                  <a:pt x="3" y="336"/>
                </a:cubicBezTo>
                <a:cubicBezTo>
                  <a:pt x="3" y="338"/>
                  <a:pt x="2" y="338"/>
                  <a:pt x="2" y="340"/>
                </a:cubicBezTo>
                <a:cubicBezTo>
                  <a:pt x="1" y="340"/>
                  <a:pt x="2" y="339"/>
                  <a:pt x="1" y="340"/>
                </a:cubicBezTo>
                <a:cubicBezTo>
                  <a:pt x="1" y="340"/>
                  <a:pt x="0" y="341"/>
                  <a:pt x="0" y="341"/>
                </a:cubicBezTo>
                <a:cubicBezTo>
                  <a:pt x="1" y="339"/>
                  <a:pt x="2" y="343"/>
                  <a:pt x="1" y="340"/>
                </a:cubicBezTo>
                <a:cubicBezTo>
                  <a:pt x="3" y="338"/>
                  <a:pt x="4" y="335"/>
                  <a:pt x="6" y="333"/>
                </a:cubicBezTo>
                <a:cubicBezTo>
                  <a:pt x="6" y="331"/>
                  <a:pt x="6" y="331"/>
                  <a:pt x="7" y="331"/>
                </a:cubicBezTo>
                <a:cubicBezTo>
                  <a:pt x="7" y="330"/>
                  <a:pt x="6" y="331"/>
                  <a:pt x="6" y="330"/>
                </a:cubicBezTo>
                <a:cubicBezTo>
                  <a:pt x="7" y="329"/>
                  <a:pt x="7" y="330"/>
                  <a:pt x="7" y="329"/>
                </a:cubicBezTo>
                <a:cubicBezTo>
                  <a:pt x="7" y="329"/>
                  <a:pt x="7" y="328"/>
                  <a:pt x="7" y="326"/>
                </a:cubicBezTo>
                <a:cubicBezTo>
                  <a:pt x="7" y="327"/>
                  <a:pt x="7" y="328"/>
                  <a:pt x="6" y="330"/>
                </a:cubicBezTo>
                <a:close/>
                <a:moveTo>
                  <a:pt x="19" y="313"/>
                </a:moveTo>
                <a:cubicBezTo>
                  <a:pt x="19" y="314"/>
                  <a:pt x="18" y="315"/>
                  <a:pt x="18" y="316"/>
                </a:cubicBezTo>
                <a:cubicBezTo>
                  <a:pt x="19" y="315"/>
                  <a:pt x="19" y="313"/>
                  <a:pt x="20" y="312"/>
                </a:cubicBezTo>
                <a:cubicBezTo>
                  <a:pt x="19" y="313"/>
                  <a:pt x="20" y="312"/>
                  <a:pt x="19" y="313"/>
                </a:cubicBezTo>
                <a:close/>
                <a:moveTo>
                  <a:pt x="150" y="113"/>
                </a:moveTo>
                <a:cubicBezTo>
                  <a:pt x="150" y="113"/>
                  <a:pt x="150" y="113"/>
                  <a:pt x="149" y="113"/>
                </a:cubicBezTo>
                <a:cubicBezTo>
                  <a:pt x="150" y="113"/>
                  <a:pt x="150" y="113"/>
                  <a:pt x="150" y="113"/>
                </a:cubicBezTo>
                <a:cubicBezTo>
                  <a:pt x="150" y="113"/>
                  <a:pt x="150" y="113"/>
                  <a:pt x="150" y="113"/>
                </a:cubicBezTo>
                <a:close/>
                <a:moveTo>
                  <a:pt x="83" y="234"/>
                </a:moveTo>
                <a:cubicBezTo>
                  <a:pt x="83" y="235"/>
                  <a:pt x="82" y="235"/>
                  <a:pt x="82" y="236"/>
                </a:cubicBezTo>
                <a:cubicBezTo>
                  <a:pt x="82" y="235"/>
                  <a:pt x="83" y="235"/>
                  <a:pt x="83" y="234"/>
                </a:cubicBezTo>
                <a:close/>
                <a:moveTo>
                  <a:pt x="72" y="249"/>
                </a:moveTo>
                <a:cubicBezTo>
                  <a:pt x="72" y="250"/>
                  <a:pt x="69" y="252"/>
                  <a:pt x="68" y="254"/>
                </a:cubicBezTo>
                <a:cubicBezTo>
                  <a:pt x="71" y="251"/>
                  <a:pt x="73" y="248"/>
                  <a:pt x="75" y="245"/>
                </a:cubicBezTo>
                <a:cubicBezTo>
                  <a:pt x="75" y="244"/>
                  <a:pt x="74" y="246"/>
                  <a:pt x="74" y="246"/>
                </a:cubicBezTo>
                <a:cubicBezTo>
                  <a:pt x="73" y="247"/>
                  <a:pt x="73" y="248"/>
                  <a:pt x="72" y="249"/>
                </a:cubicBezTo>
                <a:close/>
                <a:moveTo>
                  <a:pt x="150" y="113"/>
                </a:moveTo>
                <a:cubicBezTo>
                  <a:pt x="150" y="113"/>
                  <a:pt x="151" y="112"/>
                  <a:pt x="151" y="112"/>
                </a:cubicBezTo>
                <a:cubicBezTo>
                  <a:pt x="151" y="111"/>
                  <a:pt x="150" y="112"/>
                  <a:pt x="150" y="113"/>
                </a:cubicBezTo>
                <a:close/>
                <a:moveTo>
                  <a:pt x="165" y="89"/>
                </a:moveTo>
                <a:cubicBezTo>
                  <a:pt x="165" y="89"/>
                  <a:pt x="166" y="88"/>
                  <a:pt x="166" y="89"/>
                </a:cubicBezTo>
                <a:cubicBezTo>
                  <a:pt x="168" y="86"/>
                  <a:pt x="172" y="84"/>
                  <a:pt x="175" y="82"/>
                </a:cubicBezTo>
                <a:cubicBezTo>
                  <a:pt x="172" y="83"/>
                  <a:pt x="169" y="85"/>
                  <a:pt x="167" y="87"/>
                </a:cubicBezTo>
                <a:cubicBezTo>
                  <a:pt x="166" y="87"/>
                  <a:pt x="167" y="87"/>
                  <a:pt x="167" y="87"/>
                </a:cubicBezTo>
                <a:cubicBezTo>
                  <a:pt x="167" y="88"/>
                  <a:pt x="166" y="88"/>
                  <a:pt x="165" y="89"/>
                </a:cubicBezTo>
                <a:close/>
                <a:moveTo>
                  <a:pt x="46" y="284"/>
                </a:moveTo>
                <a:cubicBezTo>
                  <a:pt x="45" y="284"/>
                  <a:pt x="44" y="285"/>
                  <a:pt x="44" y="286"/>
                </a:cubicBezTo>
                <a:cubicBezTo>
                  <a:pt x="45" y="286"/>
                  <a:pt x="45" y="284"/>
                  <a:pt x="46" y="284"/>
                </a:cubicBezTo>
                <a:close/>
                <a:moveTo>
                  <a:pt x="75" y="235"/>
                </a:moveTo>
                <a:cubicBezTo>
                  <a:pt x="75" y="234"/>
                  <a:pt x="75" y="235"/>
                  <a:pt x="74" y="236"/>
                </a:cubicBezTo>
                <a:cubicBezTo>
                  <a:pt x="74" y="237"/>
                  <a:pt x="74" y="237"/>
                  <a:pt x="74" y="237"/>
                </a:cubicBezTo>
                <a:cubicBezTo>
                  <a:pt x="74" y="237"/>
                  <a:pt x="74" y="236"/>
                  <a:pt x="75" y="236"/>
                </a:cubicBezTo>
                <a:cubicBezTo>
                  <a:pt x="75" y="236"/>
                  <a:pt x="75" y="236"/>
                  <a:pt x="75" y="235"/>
                </a:cubicBezTo>
                <a:close/>
                <a:moveTo>
                  <a:pt x="35" y="265"/>
                </a:moveTo>
                <a:cubicBezTo>
                  <a:pt x="36" y="264"/>
                  <a:pt x="35" y="265"/>
                  <a:pt x="35" y="264"/>
                </a:cubicBezTo>
                <a:cubicBezTo>
                  <a:pt x="34" y="265"/>
                  <a:pt x="35" y="265"/>
                  <a:pt x="34" y="266"/>
                </a:cubicBezTo>
                <a:cubicBezTo>
                  <a:pt x="33" y="268"/>
                  <a:pt x="35" y="265"/>
                  <a:pt x="35" y="265"/>
                </a:cubicBezTo>
                <a:close/>
                <a:moveTo>
                  <a:pt x="52" y="251"/>
                </a:moveTo>
                <a:cubicBezTo>
                  <a:pt x="52" y="250"/>
                  <a:pt x="51" y="252"/>
                  <a:pt x="51" y="252"/>
                </a:cubicBezTo>
                <a:cubicBezTo>
                  <a:pt x="51" y="253"/>
                  <a:pt x="51" y="253"/>
                  <a:pt x="51" y="253"/>
                </a:cubicBezTo>
                <a:cubicBezTo>
                  <a:pt x="51" y="252"/>
                  <a:pt x="52" y="252"/>
                  <a:pt x="52" y="251"/>
                </a:cubicBezTo>
                <a:close/>
                <a:moveTo>
                  <a:pt x="47" y="254"/>
                </a:moveTo>
                <a:cubicBezTo>
                  <a:pt x="46" y="254"/>
                  <a:pt x="47" y="253"/>
                  <a:pt x="46" y="254"/>
                </a:cubicBezTo>
                <a:cubicBezTo>
                  <a:pt x="46" y="255"/>
                  <a:pt x="46" y="255"/>
                  <a:pt x="46" y="255"/>
                </a:cubicBezTo>
                <a:cubicBezTo>
                  <a:pt x="46" y="255"/>
                  <a:pt x="46" y="254"/>
                  <a:pt x="47" y="254"/>
                </a:cubicBezTo>
                <a:cubicBezTo>
                  <a:pt x="47" y="253"/>
                  <a:pt x="47" y="254"/>
                  <a:pt x="47" y="254"/>
                </a:cubicBezTo>
                <a:close/>
                <a:moveTo>
                  <a:pt x="86" y="226"/>
                </a:moveTo>
                <a:cubicBezTo>
                  <a:pt x="87" y="225"/>
                  <a:pt x="86" y="225"/>
                  <a:pt x="86" y="225"/>
                </a:cubicBezTo>
                <a:cubicBezTo>
                  <a:pt x="87" y="224"/>
                  <a:pt x="87" y="225"/>
                  <a:pt x="87" y="224"/>
                </a:cubicBezTo>
                <a:cubicBezTo>
                  <a:pt x="88" y="222"/>
                  <a:pt x="89" y="221"/>
                  <a:pt x="90" y="220"/>
                </a:cubicBezTo>
                <a:cubicBezTo>
                  <a:pt x="90" y="219"/>
                  <a:pt x="90" y="219"/>
                  <a:pt x="90" y="219"/>
                </a:cubicBezTo>
                <a:cubicBezTo>
                  <a:pt x="90" y="220"/>
                  <a:pt x="88" y="222"/>
                  <a:pt x="86" y="224"/>
                </a:cubicBezTo>
                <a:cubicBezTo>
                  <a:pt x="86" y="225"/>
                  <a:pt x="85" y="226"/>
                  <a:pt x="86" y="226"/>
                </a:cubicBezTo>
                <a:close/>
                <a:moveTo>
                  <a:pt x="43" y="255"/>
                </a:moveTo>
                <a:cubicBezTo>
                  <a:pt x="45" y="251"/>
                  <a:pt x="46" y="249"/>
                  <a:pt x="48" y="245"/>
                </a:cubicBezTo>
                <a:cubicBezTo>
                  <a:pt x="48" y="246"/>
                  <a:pt x="47" y="247"/>
                  <a:pt x="47" y="246"/>
                </a:cubicBezTo>
                <a:cubicBezTo>
                  <a:pt x="46" y="247"/>
                  <a:pt x="47" y="247"/>
                  <a:pt x="46" y="248"/>
                </a:cubicBezTo>
                <a:cubicBezTo>
                  <a:pt x="46" y="248"/>
                  <a:pt x="43" y="252"/>
                  <a:pt x="44" y="251"/>
                </a:cubicBezTo>
                <a:cubicBezTo>
                  <a:pt x="43" y="251"/>
                  <a:pt x="43" y="254"/>
                  <a:pt x="43" y="255"/>
                </a:cubicBezTo>
                <a:close/>
                <a:moveTo>
                  <a:pt x="103" y="210"/>
                </a:moveTo>
                <a:cubicBezTo>
                  <a:pt x="99" y="215"/>
                  <a:pt x="99" y="215"/>
                  <a:pt x="99" y="215"/>
                </a:cubicBezTo>
                <a:cubicBezTo>
                  <a:pt x="100" y="215"/>
                  <a:pt x="102" y="212"/>
                  <a:pt x="103" y="210"/>
                </a:cubicBezTo>
                <a:close/>
                <a:moveTo>
                  <a:pt x="5" y="281"/>
                </a:moveTo>
                <a:cubicBezTo>
                  <a:pt x="5" y="281"/>
                  <a:pt x="5" y="282"/>
                  <a:pt x="4" y="282"/>
                </a:cubicBezTo>
                <a:cubicBezTo>
                  <a:pt x="5" y="282"/>
                  <a:pt x="4" y="283"/>
                  <a:pt x="4" y="284"/>
                </a:cubicBezTo>
                <a:cubicBezTo>
                  <a:pt x="5" y="282"/>
                  <a:pt x="5" y="282"/>
                  <a:pt x="5" y="281"/>
                </a:cubicBezTo>
                <a:close/>
                <a:moveTo>
                  <a:pt x="48" y="248"/>
                </a:moveTo>
                <a:cubicBezTo>
                  <a:pt x="48" y="246"/>
                  <a:pt x="49" y="246"/>
                  <a:pt x="49" y="244"/>
                </a:cubicBezTo>
                <a:cubicBezTo>
                  <a:pt x="48" y="245"/>
                  <a:pt x="48" y="246"/>
                  <a:pt x="48" y="248"/>
                </a:cubicBezTo>
                <a:close/>
                <a:moveTo>
                  <a:pt x="94" y="213"/>
                </a:moveTo>
                <a:cubicBezTo>
                  <a:pt x="94" y="212"/>
                  <a:pt x="93" y="214"/>
                  <a:pt x="92" y="214"/>
                </a:cubicBezTo>
                <a:cubicBezTo>
                  <a:pt x="92" y="215"/>
                  <a:pt x="92" y="214"/>
                  <a:pt x="92" y="215"/>
                </a:cubicBezTo>
                <a:cubicBezTo>
                  <a:pt x="93" y="214"/>
                  <a:pt x="93" y="214"/>
                  <a:pt x="94" y="213"/>
                </a:cubicBezTo>
                <a:close/>
                <a:moveTo>
                  <a:pt x="25" y="257"/>
                </a:moveTo>
                <a:cubicBezTo>
                  <a:pt x="26" y="256"/>
                  <a:pt x="26" y="256"/>
                  <a:pt x="27" y="256"/>
                </a:cubicBezTo>
                <a:cubicBezTo>
                  <a:pt x="27" y="255"/>
                  <a:pt x="27" y="256"/>
                  <a:pt x="27" y="256"/>
                </a:cubicBezTo>
                <a:cubicBezTo>
                  <a:pt x="27" y="255"/>
                  <a:pt x="27" y="254"/>
                  <a:pt x="27" y="254"/>
                </a:cubicBezTo>
                <a:cubicBezTo>
                  <a:pt x="27" y="255"/>
                  <a:pt x="26" y="256"/>
                  <a:pt x="25" y="257"/>
                </a:cubicBezTo>
                <a:close/>
                <a:moveTo>
                  <a:pt x="55" y="226"/>
                </a:moveTo>
                <a:cubicBezTo>
                  <a:pt x="55" y="225"/>
                  <a:pt x="55" y="225"/>
                  <a:pt x="55" y="224"/>
                </a:cubicBezTo>
                <a:cubicBezTo>
                  <a:pt x="55" y="226"/>
                  <a:pt x="53" y="228"/>
                  <a:pt x="53" y="228"/>
                </a:cubicBezTo>
                <a:cubicBezTo>
                  <a:pt x="54" y="227"/>
                  <a:pt x="54" y="227"/>
                  <a:pt x="55" y="226"/>
                </a:cubicBezTo>
                <a:close/>
                <a:moveTo>
                  <a:pt x="117" y="186"/>
                </a:moveTo>
                <a:cubicBezTo>
                  <a:pt x="117" y="187"/>
                  <a:pt x="117" y="188"/>
                  <a:pt x="116" y="188"/>
                </a:cubicBezTo>
                <a:cubicBezTo>
                  <a:pt x="116" y="188"/>
                  <a:pt x="115" y="189"/>
                  <a:pt x="117" y="189"/>
                </a:cubicBezTo>
                <a:cubicBezTo>
                  <a:pt x="117" y="188"/>
                  <a:pt x="117" y="187"/>
                  <a:pt x="118" y="187"/>
                </a:cubicBezTo>
                <a:cubicBezTo>
                  <a:pt x="118" y="186"/>
                  <a:pt x="117" y="188"/>
                  <a:pt x="117" y="188"/>
                </a:cubicBezTo>
                <a:cubicBezTo>
                  <a:pt x="116" y="188"/>
                  <a:pt x="118" y="186"/>
                  <a:pt x="117" y="186"/>
                </a:cubicBezTo>
                <a:close/>
                <a:moveTo>
                  <a:pt x="121" y="184"/>
                </a:moveTo>
                <a:cubicBezTo>
                  <a:pt x="122" y="183"/>
                  <a:pt x="123" y="181"/>
                  <a:pt x="124" y="181"/>
                </a:cubicBezTo>
                <a:cubicBezTo>
                  <a:pt x="125" y="180"/>
                  <a:pt x="123" y="181"/>
                  <a:pt x="124" y="180"/>
                </a:cubicBezTo>
                <a:cubicBezTo>
                  <a:pt x="123" y="182"/>
                  <a:pt x="122" y="183"/>
                  <a:pt x="121" y="184"/>
                </a:cubicBezTo>
                <a:close/>
                <a:moveTo>
                  <a:pt x="126" y="177"/>
                </a:moveTo>
                <a:cubicBezTo>
                  <a:pt x="125" y="178"/>
                  <a:pt x="125" y="178"/>
                  <a:pt x="125" y="178"/>
                </a:cubicBezTo>
                <a:cubicBezTo>
                  <a:pt x="125" y="179"/>
                  <a:pt x="125" y="178"/>
                  <a:pt x="124" y="179"/>
                </a:cubicBezTo>
                <a:cubicBezTo>
                  <a:pt x="123" y="180"/>
                  <a:pt x="122" y="182"/>
                  <a:pt x="120" y="183"/>
                </a:cubicBezTo>
                <a:cubicBezTo>
                  <a:pt x="121" y="183"/>
                  <a:pt x="123" y="180"/>
                  <a:pt x="124" y="180"/>
                </a:cubicBezTo>
                <a:cubicBezTo>
                  <a:pt x="125" y="179"/>
                  <a:pt x="126" y="178"/>
                  <a:pt x="127" y="178"/>
                </a:cubicBezTo>
                <a:cubicBezTo>
                  <a:pt x="128" y="176"/>
                  <a:pt x="128" y="176"/>
                  <a:pt x="129" y="175"/>
                </a:cubicBezTo>
                <a:cubicBezTo>
                  <a:pt x="127" y="176"/>
                  <a:pt x="127" y="176"/>
                  <a:pt x="127" y="176"/>
                </a:cubicBezTo>
                <a:cubicBezTo>
                  <a:pt x="127" y="177"/>
                  <a:pt x="128" y="176"/>
                  <a:pt x="127" y="176"/>
                </a:cubicBezTo>
                <a:cubicBezTo>
                  <a:pt x="127" y="177"/>
                  <a:pt x="127" y="177"/>
                  <a:pt x="127" y="177"/>
                </a:cubicBezTo>
                <a:cubicBezTo>
                  <a:pt x="126" y="177"/>
                  <a:pt x="127" y="176"/>
                  <a:pt x="126" y="177"/>
                </a:cubicBezTo>
                <a:close/>
                <a:moveTo>
                  <a:pt x="37" y="219"/>
                </a:moveTo>
                <a:cubicBezTo>
                  <a:pt x="37" y="219"/>
                  <a:pt x="38" y="218"/>
                  <a:pt x="38" y="219"/>
                </a:cubicBezTo>
                <a:cubicBezTo>
                  <a:pt x="38" y="218"/>
                  <a:pt x="38" y="218"/>
                  <a:pt x="38" y="217"/>
                </a:cubicBezTo>
                <a:cubicBezTo>
                  <a:pt x="38" y="218"/>
                  <a:pt x="37" y="219"/>
                  <a:pt x="37" y="219"/>
                </a:cubicBezTo>
                <a:cubicBezTo>
                  <a:pt x="37" y="220"/>
                  <a:pt x="37" y="219"/>
                  <a:pt x="37" y="219"/>
                </a:cubicBezTo>
                <a:close/>
                <a:moveTo>
                  <a:pt x="61" y="191"/>
                </a:moveTo>
                <a:cubicBezTo>
                  <a:pt x="60" y="192"/>
                  <a:pt x="60" y="194"/>
                  <a:pt x="59" y="195"/>
                </a:cubicBezTo>
                <a:cubicBezTo>
                  <a:pt x="59" y="195"/>
                  <a:pt x="62" y="192"/>
                  <a:pt x="63" y="190"/>
                </a:cubicBezTo>
                <a:cubicBezTo>
                  <a:pt x="62" y="190"/>
                  <a:pt x="61" y="192"/>
                  <a:pt x="61" y="191"/>
                </a:cubicBezTo>
                <a:close/>
                <a:moveTo>
                  <a:pt x="71" y="181"/>
                </a:moveTo>
                <a:cubicBezTo>
                  <a:pt x="70" y="183"/>
                  <a:pt x="72" y="181"/>
                  <a:pt x="71" y="182"/>
                </a:cubicBezTo>
                <a:cubicBezTo>
                  <a:pt x="72" y="181"/>
                  <a:pt x="73" y="181"/>
                  <a:pt x="74" y="179"/>
                </a:cubicBezTo>
                <a:cubicBezTo>
                  <a:pt x="73" y="179"/>
                  <a:pt x="71" y="182"/>
                  <a:pt x="71" y="181"/>
                </a:cubicBezTo>
                <a:close/>
                <a:moveTo>
                  <a:pt x="127" y="146"/>
                </a:moveTo>
                <a:cubicBezTo>
                  <a:pt x="127" y="147"/>
                  <a:pt x="128" y="146"/>
                  <a:pt x="128" y="145"/>
                </a:cubicBezTo>
                <a:cubicBezTo>
                  <a:pt x="129" y="145"/>
                  <a:pt x="128" y="145"/>
                  <a:pt x="129" y="145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28" y="145"/>
                  <a:pt x="128" y="145"/>
                  <a:pt x="128" y="145"/>
                </a:cubicBezTo>
                <a:cubicBezTo>
                  <a:pt x="129" y="145"/>
                  <a:pt x="128" y="146"/>
                  <a:pt x="128" y="146"/>
                </a:cubicBezTo>
                <a:cubicBezTo>
                  <a:pt x="127" y="146"/>
                  <a:pt x="128" y="146"/>
                  <a:pt x="127" y="146"/>
                </a:cubicBezTo>
                <a:close/>
                <a:moveTo>
                  <a:pt x="98" y="153"/>
                </a:moveTo>
                <a:cubicBezTo>
                  <a:pt x="98" y="153"/>
                  <a:pt x="98" y="153"/>
                  <a:pt x="97" y="154"/>
                </a:cubicBezTo>
                <a:cubicBezTo>
                  <a:pt x="98" y="154"/>
                  <a:pt x="100" y="152"/>
                  <a:pt x="100" y="151"/>
                </a:cubicBezTo>
                <a:cubicBezTo>
                  <a:pt x="101" y="152"/>
                  <a:pt x="103" y="151"/>
                  <a:pt x="104" y="150"/>
                </a:cubicBezTo>
                <a:cubicBezTo>
                  <a:pt x="103" y="150"/>
                  <a:pt x="102" y="150"/>
                  <a:pt x="101" y="150"/>
                </a:cubicBezTo>
                <a:cubicBezTo>
                  <a:pt x="102" y="151"/>
                  <a:pt x="100" y="151"/>
                  <a:pt x="98" y="153"/>
                </a:cubicBezTo>
                <a:close/>
                <a:moveTo>
                  <a:pt x="107" y="148"/>
                </a:moveTo>
                <a:cubicBezTo>
                  <a:pt x="107" y="148"/>
                  <a:pt x="109" y="145"/>
                  <a:pt x="111" y="144"/>
                </a:cubicBezTo>
                <a:cubicBezTo>
                  <a:pt x="111" y="143"/>
                  <a:pt x="109" y="146"/>
                  <a:pt x="109" y="144"/>
                </a:cubicBezTo>
                <a:cubicBezTo>
                  <a:pt x="109" y="145"/>
                  <a:pt x="108" y="147"/>
                  <a:pt x="107" y="148"/>
                </a:cubicBezTo>
                <a:close/>
                <a:moveTo>
                  <a:pt x="106" y="146"/>
                </a:moveTo>
                <a:cubicBezTo>
                  <a:pt x="106" y="146"/>
                  <a:pt x="105" y="146"/>
                  <a:pt x="105" y="147"/>
                </a:cubicBezTo>
                <a:cubicBezTo>
                  <a:pt x="104" y="147"/>
                  <a:pt x="104" y="148"/>
                  <a:pt x="103" y="149"/>
                </a:cubicBezTo>
                <a:cubicBezTo>
                  <a:pt x="102" y="150"/>
                  <a:pt x="103" y="149"/>
                  <a:pt x="104" y="148"/>
                </a:cubicBezTo>
                <a:cubicBezTo>
                  <a:pt x="104" y="148"/>
                  <a:pt x="104" y="148"/>
                  <a:pt x="104" y="148"/>
                </a:cubicBezTo>
                <a:cubicBezTo>
                  <a:pt x="105" y="148"/>
                  <a:pt x="105" y="148"/>
                  <a:pt x="106" y="147"/>
                </a:cubicBezTo>
                <a:cubicBezTo>
                  <a:pt x="105" y="148"/>
                  <a:pt x="104" y="147"/>
                  <a:pt x="106" y="146"/>
                </a:cubicBezTo>
                <a:close/>
                <a:moveTo>
                  <a:pt x="116" y="137"/>
                </a:moveTo>
                <a:cubicBezTo>
                  <a:pt x="115" y="137"/>
                  <a:pt x="115" y="138"/>
                  <a:pt x="114" y="138"/>
                </a:cubicBezTo>
                <a:cubicBezTo>
                  <a:pt x="114" y="139"/>
                  <a:pt x="115" y="138"/>
                  <a:pt x="114" y="139"/>
                </a:cubicBezTo>
                <a:cubicBezTo>
                  <a:pt x="115" y="138"/>
                  <a:pt x="115" y="138"/>
                  <a:pt x="116" y="137"/>
                </a:cubicBezTo>
                <a:close/>
                <a:moveTo>
                  <a:pt x="124" y="124"/>
                </a:moveTo>
                <a:cubicBezTo>
                  <a:pt x="125" y="123"/>
                  <a:pt x="125" y="123"/>
                  <a:pt x="125" y="123"/>
                </a:cubicBezTo>
                <a:cubicBezTo>
                  <a:pt x="124" y="123"/>
                  <a:pt x="124" y="123"/>
                  <a:pt x="125" y="122"/>
                </a:cubicBezTo>
                <a:cubicBezTo>
                  <a:pt x="126" y="121"/>
                  <a:pt x="124" y="122"/>
                  <a:pt x="124" y="122"/>
                </a:cubicBezTo>
                <a:cubicBezTo>
                  <a:pt x="124" y="123"/>
                  <a:pt x="124" y="123"/>
                  <a:pt x="123" y="124"/>
                </a:cubicBezTo>
                <a:cubicBezTo>
                  <a:pt x="124" y="123"/>
                  <a:pt x="123" y="125"/>
                  <a:pt x="124" y="124"/>
                </a:cubicBezTo>
                <a:close/>
                <a:moveTo>
                  <a:pt x="148" y="111"/>
                </a:moveTo>
                <a:cubicBezTo>
                  <a:pt x="148" y="112"/>
                  <a:pt x="148" y="112"/>
                  <a:pt x="147" y="112"/>
                </a:cubicBezTo>
                <a:cubicBezTo>
                  <a:pt x="147" y="113"/>
                  <a:pt x="148" y="113"/>
                  <a:pt x="148" y="112"/>
                </a:cubicBezTo>
                <a:cubicBezTo>
                  <a:pt x="148" y="112"/>
                  <a:pt x="148" y="113"/>
                  <a:pt x="148" y="113"/>
                </a:cubicBezTo>
                <a:cubicBezTo>
                  <a:pt x="149" y="113"/>
                  <a:pt x="149" y="111"/>
                  <a:pt x="148" y="111"/>
                </a:cubicBezTo>
                <a:close/>
                <a:moveTo>
                  <a:pt x="188" y="98"/>
                </a:moveTo>
                <a:cubicBezTo>
                  <a:pt x="187" y="99"/>
                  <a:pt x="186" y="100"/>
                  <a:pt x="185" y="100"/>
                </a:cubicBezTo>
                <a:cubicBezTo>
                  <a:pt x="185" y="100"/>
                  <a:pt x="186" y="100"/>
                  <a:pt x="185" y="101"/>
                </a:cubicBezTo>
                <a:cubicBezTo>
                  <a:pt x="186" y="100"/>
                  <a:pt x="186" y="100"/>
                  <a:pt x="186" y="100"/>
                </a:cubicBezTo>
                <a:cubicBezTo>
                  <a:pt x="186" y="99"/>
                  <a:pt x="188" y="100"/>
                  <a:pt x="188" y="98"/>
                </a:cubicBezTo>
                <a:close/>
                <a:moveTo>
                  <a:pt x="156" y="94"/>
                </a:moveTo>
                <a:cubicBezTo>
                  <a:pt x="156" y="94"/>
                  <a:pt x="152" y="97"/>
                  <a:pt x="152" y="98"/>
                </a:cubicBezTo>
                <a:cubicBezTo>
                  <a:pt x="150" y="98"/>
                  <a:pt x="149" y="99"/>
                  <a:pt x="148" y="100"/>
                </a:cubicBezTo>
                <a:cubicBezTo>
                  <a:pt x="150" y="100"/>
                  <a:pt x="151" y="98"/>
                  <a:pt x="153" y="98"/>
                </a:cubicBezTo>
                <a:cubicBezTo>
                  <a:pt x="153" y="97"/>
                  <a:pt x="155" y="96"/>
                  <a:pt x="156" y="94"/>
                </a:cubicBezTo>
                <a:close/>
                <a:moveTo>
                  <a:pt x="158" y="93"/>
                </a:moveTo>
                <a:cubicBezTo>
                  <a:pt x="157" y="94"/>
                  <a:pt x="156" y="94"/>
                  <a:pt x="156" y="96"/>
                </a:cubicBezTo>
                <a:cubicBezTo>
                  <a:pt x="157" y="95"/>
                  <a:pt x="158" y="93"/>
                  <a:pt x="160" y="92"/>
                </a:cubicBezTo>
                <a:cubicBezTo>
                  <a:pt x="160" y="91"/>
                  <a:pt x="165" y="89"/>
                  <a:pt x="166" y="87"/>
                </a:cubicBezTo>
                <a:cubicBezTo>
                  <a:pt x="166" y="87"/>
                  <a:pt x="166" y="87"/>
                  <a:pt x="166" y="87"/>
                </a:cubicBezTo>
                <a:cubicBezTo>
                  <a:pt x="165" y="88"/>
                  <a:pt x="164" y="89"/>
                  <a:pt x="162" y="89"/>
                </a:cubicBezTo>
                <a:cubicBezTo>
                  <a:pt x="161" y="91"/>
                  <a:pt x="159" y="92"/>
                  <a:pt x="157" y="94"/>
                </a:cubicBezTo>
                <a:cubicBezTo>
                  <a:pt x="157" y="94"/>
                  <a:pt x="158" y="93"/>
                  <a:pt x="158" y="93"/>
                </a:cubicBezTo>
                <a:close/>
                <a:moveTo>
                  <a:pt x="160" y="90"/>
                </a:moveTo>
                <a:cubicBezTo>
                  <a:pt x="157" y="92"/>
                  <a:pt x="154" y="95"/>
                  <a:pt x="151" y="96"/>
                </a:cubicBezTo>
                <a:cubicBezTo>
                  <a:pt x="152" y="96"/>
                  <a:pt x="159" y="91"/>
                  <a:pt x="160" y="90"/>
                </a:cubicBezTo>
                <a:close/>
                <a:moveTo>
                  <a:pt x="173" y="81"/>
                </a:moveTo>
                <a:cubicBezTo>
                  <a:pt x="174" y="80"/>
                  <a:pt x="175" y="80"/>
                  <a:pt x="176" y="79"/>
                </a:cubicBezTo>
                <a:cubicBezTo>
                  <a:pt x="176" y="79"/>
                  <a:pt x="174" y="80"/>
                  <a:pt x="173" y="81"/>
                </a:cubicBezTo>
                <a:close/>
                <a:moveTo>
                  <a:pt x="190" y="69"/>
                </a:moveTo>
                <a:cubicBezTo>
                  <a:pt x="191" y="69"/>
                  <a:pt x="190" y="70"/>
                  <a:pt x="189" y="71"/>
                </a:cubicBezTo>
                <a:cubicBezTo>
                  <a:pt x="191" y="70"/>
                  <a:pt x="195" y="67"/>
                  <a:pt x="198" y="65"/>
                </a:cubicBezTo>
                <a:cubicBezTo>
                  <a:pt x="196" y="66"/>
                  <a:pt x="195" y="67"/>
                  <a:pt x="195" y="67"/>
                </a:cubicBezTo>
                <a:cubicBezTo>
                  <a:pt x="195" y="68"/>
                  <a:pt x="192" y="68"/>
                  <a:pt x="191" y="69"/>
                </a:cubicBezTo>
                <a:cubicBezTo>
                  <a:pt x="190" y="70"/>
                  <a:pt x="192" y="68"/>
                  <a:pt x="190" y="69"/>
                </a:cubicBezTo>
                <a:close/>
                <a:moveTo>
                  <a:pt x="191" y="68"/>
                </a:moveTo>
                <a:cubicBezTo>
                  <a:pt x="191" y="67"/>
                  <a:pt x="190" y="69"/>
                  <a:pt x="189" y="69"/>
                </a:cubicBezTo>
                <a:cubicBezTo>
                  <a:pt x="189" y="70"/>
                  <a:pt x="189" y="70"/>
                  <a:pt x="187" y="70"/>
                </a:cubicBezTo>
                <a:cubicBezTo>
                  <a:pt x="188" y="71"/>
                  <a:pt x="190" y="69"/>
                  <a:pt x="191" y="68"/>
                </a:cubicBezTo>
                <a:close/>
                <a:moveTo>
                  <a:pt x="198" y="65"/>
                </a:moveTo>
                <a:cubicBezTo>
                  <a:pt x="201" y="64"/>
                  <a:pt x="203" y="63"/>
                  <a:pt x="205" y="62"/>
                </a:cubicBezTo>
                <a:cubicBezTo>
                  <a:pt x="203" y="61"/>
                  <a:pt x="200" y="64"/>
                  <a:pt x="198" y="65"/>
                </a:cubicBezTo>
                <a:close/>
                <a:moveTo>
                  <a:pt x="235" y="46"/>
                </a:moveTo>
                <a:cubicBezTo>
                  <a:pt x="234" y="46"/>
                  <a:pt x="234" y="46"/>
                  <a:pt x="234" y="46"/>
                </a:cubicBezTo>
                <a:cubicBezTo>
                  <a:pt x="233" y="47"/>
                  <a:pt x="232" y="47"/>
                  <a:pt x="231" y="47"/>
                </a:cubicBezTo>
                <a:cubicBezTo>
                  <a:pt x="232" y="47"/>
                  <a:pt x="233" y="46"/>
                  <a:pt x="235" y="46"/>
                </a:cubicBezTo>
                <a:close/>
                <a:moveTo>
                  <a:pt x="249" y="37"/>
                </a:moveTo>
                <a:cubicBezTo>
                  <a:pt x="247" y="39"/>
                  <a:pt x="247" y="39"/>
                  <a:pt x="247" y="39"/>
                </a:cubicBezTo>
                <a:cubicBezTo>
                  <a:pt x="248" y="38"/>
                  <a:pt x="248" y="37"/>
                  <a:pt x="250" y="37"/>
                </a:cubicBezTo>
                <a:cubicBezTo>
                  <a:pt x="251" y="36"/>
                  <a:pt x="249" y="37"/>
                  <a:pt x="249" y="37"/>
                </a:cubicBezTo>
                <a:close/>
                <a:moveTo>
                  <a:pt x="271" y="29"/>
                </a:moveTo>
                <a:cubicBezTo>
                  <a:pt x="271" y="28"/>
                  <a:pt x="271" y="28"/>
                  <a:pt x="271" y="28"/>
                </a:cubicBezTo>
                <a:cubicBezTo>
                  <a:pt x="270" y="28"/>
                  <a:pt x="269" y="29"/>
                  <a:pt x="267" y="29"/>
                </a:cubicBezTo>
                <a:cubicBezTo>
                  <a:pt x="268" y="30"/>
                  <a:pt x="269" y="28"/>
                  <a:pt x="271" y="29"/>
                </a:cubicBezTo>
                <a:close/>
                <a:moveTo>
                  <a:pt x="299" y="18"/>
                </a:moveTo>
                <a:cubicBezTo>
                  <a:pt x="299" y="18"/>
                  <a:pt x="298" y="18"/>
                  <a:pt x="298" y="19"/>
                </a:cubicBezTo>
                <a:cubicBezTo>
                  <a:pt x="300" y="18"/>
                  <a:pt x="301" y="18"/>
                  <a:pt x="302" y="18"/>
                </a:cubicBezTo>
                <a:cubicBezTo>
                  <a:pt x="303" y="16"/>
                  <a:pt x="305" y="16"/>
                  <a:pt x="307" y="16"/>
                </a:cubicBezTo>
                <a:cubicBezTo>
                  <a:pt x="308" y="15"/>
                  <a:pt x="306" y="15"/>
                  <a:pt x="307" y="15"/>
                </a:cubicBezTo>
                <a:cubicBezTo>
                  <a:pt x="305" y="16"/>
                  <a:pt x="303" y="16"/>
                  <a:pt x="302" y="17"/>
                </a:cubicBezTo>
                <a:cubicBezTo>
                  <a:pt x="301" y="17"/>
                  <a:pt x="301" y="17"/>
                  <a:pt x="300" y="17"/>
                </a:cubicBezTo>
                <a:cubicBezTo>
                  <a:pt x="301" y="17"/>
                  <a:pt x="299" y="18"/>
                  <a:pt x="298" y="18"/>
                </a:cubicBezTo>
                <a:cubicBezTo>
                  <a:pt x="297" y="18"/>
                  <a:pt x="298" y="18"/>
                  <a:pt x="299" y="18"/>
                </a:cubicBezTo>
                <a:close/>
                <a:moveTo>
                  <a:pt x="358" y="4"/>
                </a:moveTo>
                <a:cubicBezTo>
                  <a:pt x="357" y="4"/>
                  <a:pt x="355" y="4"/>
                  <a:pt x="354" y="5"/>
                </a:cubicBezTo>
                <a:cubicBezTo>
                  <a:pt x="355" y="5"/>
                  <a:pt x="357" y="4"/>
                  <a:pt x="359" y="4"/>
                </a:cubicBezTo>
                <a:cubicBezTo>
                  <a:pt x="359" y="4"/>
                  <a:pt x="358" y="4"/>
                  <a:pt x="358" y="4"/>
                </a:cubicBezTo>
                <a:close/>
                <a:moveTo>
                  <a:pt x="395" y="0"/>
                </a:moveTo>
                <a:cubicBezTo>
                  <a:pt x="393" y="0"/>
                  <a:pt x="392" y="0"/>
                  <a:pt x="390" y="0"/>
                </a:cubicBezTo>
                <a:cubicBezTo>
                  <a:pt x="390" y="0"/>
                  <a:pt x="394" y="0"/>
                  <a:pt x="395" y="0"/>
                </a:cubicBezTo>
                <a:close/>
                <a:moveTo>
                  <a:pt x="425" y="1"/>
                </a:moveTo>
                <a:cubicBezTo>
                  <a:pt x="425" y="1"/>
                  <a:pt x="423" y="1"/>
                  <a:pt x="425" y="1"/>
                </a:cubicBezTo>
                <a:cubicBezTo>
                  <a:pt x="425" y="1"/>
                  <a:pt x="425" y="1"/>
                  <a:pt x="426" y="0"/>
                </a:cubicBezTo>
                <a:cubicBezTo>
                  <a:pt x="425" y="0"/>
                  <a:pt x="424" y="0"/>
                  <a:pt x="423" y="1"/>
                </a:cubicBezTo>
                <a:cubicBezTo>
                  <a:pt x="423" y="1"/>
                  <a:pt x="424" y="1"/>
                  <a:pt x="425" y="1"/>
                </a:cubicBezTo>
                <a:close/>
                <a:moveTo>
                  <a:pt x="559" y="30"/>
                </a:moveTo>
                <a:cubicBezTo>
                  <a:pt x="559" y="30"/>
                  <a:pt x="559" y="30"/>
                  <a:pt x="559" y="30"/>
                </a:cubicBezTo>
                <a:cubicBezTo>
                  <a:pt x="559" y="29"/>
                  <a:pt x="559" y="29"/>
                  <a:pt x="559" y="29"/>
                </a:cubicBezTo>
                <a:cubicBezTo>
                  <a:pt x="558" y="29"/>
                  <a:pt x="557" y="29"/>
                  <a:pt x="556" y="28"/>
                </a:cubicBezTo>
                <a:cubicBezTo>
                  <a:pt x="556" y="29"/>
                  <a:pt x="558" y="29"/>
                  <a:pt x="559" y="30"/>
                </a:cubicBezTo>
                <a:close/>
                <a:moveTo>
                  <a:pt x="628" y="123"/>
                </a:moveTo>
                <a:cubicBezTo>
                  <a:pt x="629" y="125"/>
                  <a:pt x="630" y="126"/>
                  <a:pt x="631" y="127"/>
                </a:cubicBezTo>
                <a:cubicBezTo>
                  <a:pt x="632" y="127"/>
                  <a:pt x="634" y="129"/>
                  <a:pt x="635" y="130"/>
                </a:cubicBezTo>
                <a:cubicBezTo>
                  <a:pt x="635" y="130"/>
                  <a:pt x="635" y="130"/>
                  <a:pt x="635" y="130"/>
                </a:cubicBezTo>
                <a:cubicBezTo>
                  <a:pt x="635" y="130"/>
                  <a:pt x="635" y="130"/>
                  <a:pt x="636" y="130"/>
                </a:cubicBezTo>
                <a:cubicBezTo>
                  <a:pt x="633" y="128"/>
                  <a:pt x="630" y="125"/>
                  <a:pt x="628" y="123"/>
                </a:cubicBezTo>
                <a:close/>
                <a:moveTo>
                  <a:pt x="716" y="155"/>
                </a:moveTo>
                <a:cubicBezTo>
                  <a:pt x="716" y="155"/>
                  <a:pt x="715" y="154"/>
                  <a:pt x="715" y="154"/>
                </a:cubicBezTo>
                <a:cubicBezTo>
                  <a:pt x="715" y="154"/>
                  <a:pt x="715" y="154"/>
                  <a:pt x="715" y="154"/>
                </a:cubicBezTo>
                <a:cubicBezTo>
                  <a:pt x="715" y="155"/>
                  <a:pt x="713" y="153"/>
                  <a:pt x="714" y="154"/>
                </a:cubicBezTo>
                <a:cubicBezTo>
                  <a:pt x="715" y="156"/>
                  <a:pt x="714" y="154"/>
                  <a:pt x="716" y="155"/>
                </a:cubicBezTo>
                <a:close/>
                <a:moveTo>
                  <a:pt x="724" y="169"/>
                </a:moveTo>
                <a:cubicBezTo>
                  <a:pt x="725" y="169"/>
                  <a:pt x="723" y="167"/>
                  <a:pt x="723" y="167"/>
                </a:cubicBezTo>
                <a:cubicBezTo>
                  <a:pt x="723" y="168"/>
                  <a:pt x="723" y="168"/>
                  <a:pt x="722" y="168"/>
                </a:cubicBezTo>
                <a:cubicBezTo>
                  <a:pt x="723" y="169"/>
                  <a:pt x="723" y="167"/>
                  <a:pt x="724" y="169"/>
                </a:cubicBezTo>
                <a:close/>
                <a:moveTo>
                  <a:pt x="859" y="242"/>
                </a:moveTo>
                <a:cubicBezTo>
                  <a:pt x="859" y="242"/>
                  <a:pt x="859" y="242"/>
                  <a:pt x="859" y="243"/>
                </a:cubicBezTo>
                <a:cubicBezTo>
                  <a:pt x="859" y="242"/>
                  <a:pt x="859" y="243"/>
                  <a:pt x="859" y="242"/>
                </a:cubicBezTo>
                <a:close/>
                <a:moveTo>
                  <a:pt x="859" y="244"/>
                </a:moveTo>
                <a:cubicBezTo>
                  <a:pt x="859" y="244"/>
                  <a:pt x="860" y="244"/>
                  <a:pt x="860" y="243"/>
                </a:cubicBezTo>
                <a:cubicBezTo>
                  <a:pt x="860" y="244"/>
                  <a:pt x="859" y="243"/>
                  <a:pt x="859" y="244"/>
                </a:cubicBezTo>
                <a:close/>
                <a:moveTo>
                  <a:pt x="857" y="244"/>
                </a:moveTo>
                <a:cubicBezTo>
                  <a:pt x="857" y="244"/>
                  <a:pt x="857" y="244"/>
                  <a:pt x="857" y="244"/>
                </a:cubicBezTo>
                <a:cubicBezTo>
                  <a:pt x="857" y="244"/>
                  <a:pt x="857" y="244"/>
                  <a:pt x="857" y="244"/>
                </a:cubicBezTo>
                <a:cubicBezTo>
                  <a:pt x="857" y="244"/>
                  <a:pt x="857" y="244"/>
                  <a:pt x="857" y="244"/>
                </a:cubicBezTo>
                <a:close/>
                <a:moveTo>
                  <a:pt x="844" y="244"/>
                </a:moveTo>
                <a:cubicBezTo>
                  <a:pt x="844" y="244"/>
                  <a:pt x="844" y="244"/>
                  <a:pt x="844" y="244"/>
                </a:cubicBezTo>
                <a:cubicBezTo>
                  <a:pt x="844" y="245"/>
                  <a:pt x="844" y="245"/>
                  <a:pt x="844" y="245"/>
                </a:cubicBezTo>
                <a:cubicBezTo>
                  <a:pt x="844" y="245"/>
                  <a:pt x="845" y="245"/>
                  <a:pt x="844" y="244"/>
                </a:cubicBezTo>
                <a:close/>
                <a:moveTo>
                  <a:pt x="859" y="245"/>
                </a:moveTo>
                <a:cubicBezTo>
                  <a:pt x="859" y="245"/>
                  <a:pt x="859" y="244"/>
                  <a:pt x="859" y="244"/>
                </a:cubicBezTo>
                <a:cubicBezTo>
                  <a:pt x="859" y="244"/>
                  <a:pt x="858" y="244"/>
                  <a:pt x="858" y="245"/>
                </a:cubicBezTo>
                <a:cubicBezTo>
                  <a:pt x="859" y="245"/>
                  <a:pt x="858" y="245"/>
                  <a:pt x="859" y="245"/>
                </a:cubicBezTo>
                <a:close/>
                <a:moveTo>
                  <a:pt x="844" y="245"/>
                </a:moveTo>
                <a:cubicBezTo>
                  <a:pt x="843" y="245"/>
                  <a:pt x="843" y="245"/>
                  <a:pt x="843" y="245"/>
                </a:cubicBezTo>
                <a:cubicBezTo>
                  <a:pt x="843" y="246"/>
                  <a:pt x="843" y="246"/>
                  <a:pt x="844" y="246"/>
                </a:cubicBezTo>
                <a:lnTo>
                  <a:pt x="844" y="245"/>
                </a:lnTo>
                <a:close/>
                <a:moveTo>
                  <a:pt x="853" y="247"/>
                </a:moveTo>
                <a:cubicBezTo>
                  <a:pt x="853" y="246"/>
                  <a:pt x="853" y="247"/>
                  <a:pt x="853" y="247"/>
                </a:cubicBezTo>
                <a:cubicBezTo>
                  <a:pt x="854" y="247"/>
                  <a:pt x="853" y="247"/>
                  <a:pt x="853" y="247"/>
                </a:cubicBezTo>
                <a:close/>
                <a:moveTo>
                  <a:pt x="840" y="250"/>
                </a:moveTo>
                <a:cubicBezTo>
                  <a:pt x="840" y="249"/>
                  <a:pt x="840" y="249"/>
                  <a:pt x="841" y="249"/>
                </a:cubicBezTo>
                <a:cubicBezTo>
                  <a:pt x="840" y="249"/>
                  <a:pt x="841" y="249"/>
                  <a:pt x="841" y="248"/>
                </a:cubicBezTo>
                <a:cubicBezTo>
                  <a:pt x="841" y="249"/>
                  <a:pt x="841" y="249"/>
                  <a:pt x="841" y="249"/>
                </a:cubicBezTo>
                <a:cubicBezTo>
                  <a:pt x="841" y="248"/>
                  <a:pt x="841" y="248"/>
                  <a:pt x="841" y="248"/>
                </a:cubicBezTo>
                <a:cubicBezTo>
                  <a:pt x="841" y="248"/>
                  <a:pt x="841" y="247"/>
                  <a:pt x="841" y="247"/>
                </a:cubicBezTo>
                <a:cubicBezTo>
                  <a:pt x="841" y="247"/>
                  <a:pt x="841" y="248"/>
                  <a:pt x="841" y="247"/>
                </a:cubicBezTo>
                <a:cubicBezTo>
                  <a:pt x="840" y="247"/>
                  <a:pt x="841" y="248"/>
                  <a:pt x="841" y="248"/>
                </a:cubicBezTo>
                <a:cubicBezTo>
                  <a:pt x="840" y="248"/>
                  <a:pt x="840" y="248"/>
                  <a:pt x="840" y="248"/>
                </a:cubicBezTo>
                <a:cubicBezTo>
                  <a:pt x="840" y="249"/>
                  <a:pt x="840" y="249"/>
                  <a:pt x="840" y="250"/>
                </a:cubicBezTo>
                <a:close/>
                <a:moveTo>
                  <a:pt x="852" y="248"/>
                </a:moveTo>
                <a:cubicBezTo>
                  <a:pt x="852" y="248"/>
                  <a:pt x="853" y="248"/>
                  <a:pt x="853" y="247"/>
                </a:cubicBezTo>
                <a:cubicBezTo>
                  <a:pt x="852" y="247"/>
                  <a:pt x="852" y="247"/>
                  <a:pt x="852" y="247"/>
                </a:cubicBezTo>
                <a:cubicBezTo>
                  <a:pt x="852" y="247"/>
                  <a:pt x="852" y="248"/>
                  <a:pt x="852" y="248"/>
                </a:cubicBezTo>
                <a:close/>
                <a:moveTo>
                  <a:pt x="855" y="250"/>
                </a:moveTo>
                <a:cubicBezTo>
                  <a:pt x="854" y="250"/>
                  <a:pt x="854" y="250"/>
                  <a:pt x="854" y="251"/>
                </a:cubicBezTo>
                <a:cubicBezTo>
                  <a:pt x="855" y="251"/>
                  <a:pt x="855" y="250"/>
                  <a:pt x="855" y="250"/>
                </a:cubicBezTo>
                <a:close/>
                <a:moveTo>
                  <a:pt x="835" y="252"/>
                </a:moveTo>
                <a:cubicBezTo>
                  <a:pt x="834" y="252"/>
                  <a:pt x="834" y="252"/>
                  <a:pt x="835" y="252"/>
                </a:cubicBezTo>
                <a:cubicBezTo>
                  <a:pt x="835" y="252"/>
                  <a:pt x="835" y="252"/>
                  <a:pt x="835" y="252"/>
                </a:cubicBezTo>
                <a:close/>
                <a:moveTo>
                  <a:pt x="852" y="252"/>
                </a:moveTo>
                <a:cubicBezTo>
                  <a:pt x="853" y="252"/>
                  <a:pt x="853" y="252"/>
                  <a:pt x="853" y="252"/>
                </a:cubicBezTo>
                <a:cubicBezTo>
                  <a:pt x="853" y="252"/>
                  <a:pt x="852" y="252"/>
                  <a:pt x="852" y="252"/>
                </a:cubicBezTo>
                <a:close/>
                <a:moveTo>
                  <a:pt x="842" y="255"/>
                </a:moveTo>
                <a:cubicBezTo>
                  <a:pt x="841" y="255"/>
                  <a:pt x="842" y="255"/>
                  <a:pt x="842" y="256"/>
                </a:cubicBezTo>
                <a:cubicBezTo>
                  <a:pt x="842" y="256"/>
                  <a:pt x="842" y="256"/>
                  <a:pt x="842" y="256"/>
                </a:cubicBezTo>
                <a:cubicBezTo>
                  <a:pt x="842" y="255"/>
                  <a:pt x="842" y="255"/>
                  <a:pt x="842" y="255"/>
                </a:cubicBezTo>
                <a:close/>
                <a:moveTo>
                  <a:pt x="854" y="255"/>
                </a:moveTo>
                <a:cubicBezTo>
                  <a:pt x="853" y="254"/>
                  <a:pt x="853" y="255"/>
                  <a:pt x="853" y="255"/>
                </a:cubicBezTo>
                <a:cubicBezTo>
                  <a:pt x="853" y="255"/>
                  <a:pt x="853" y="255"/>
                  <a:pt x="854" y="255"/>
                </a:cubicBezTo>
                <a:close/>
                <a:moveTo>
                  <a:pt x="850" y="257"/>
                </a:moveTo>
                <a:cubicBezTo>
                  <a:pt x="850" y="257"/>
                  <a:pt x="850" y="257"/>
                  <a:pt x="850" y="258"/>
                </a:cubicBezTo>
                <a:cubicBezTo>
                  <a:pt x="850" y="257"/>
                  <a:pt x="850" y="257"/>
                  <a:pt x="851" y="257"/>
                </a:cubicBezTo>
                <a:cubicBezTo>
                  <a:pt x="851" y="257"/>
                  <a:pt x="850" y="257"/>
                  <a:pt x="850" y="257"/>
                </a:cubicBezTo>
                <a:close/>
                <a:moveTo>
                  <a:pt x="834" y="258"/>
                </a:moveTo>
                <a:cubicBezTo>
                  <a:pt x="834" y="258"/>
                  <a:pt x="834" y="258"/>
                  <a:pt x="834" y="258"/>
                </a:cubicBezTo>
                <a:cubicBezTo>
                  <a:pt x="834" y="257"/>
                  <a:pt x="834" y="258"/>
                  <a:pt x="834" y="258"/>
                </a:cubicBezTo>
                <a:close/>
                <a:moveTo>
                  <a:pt x="836" y="259"/>
                </a:moveTo>
                <a:cubicBezTo>
                  <a:pt x="836" y="259"/>
                  <a:pt x="836" y="259"/>
                  <a:pt x="837" y="259"/>
                </a:cubicBezTo>
                <a:cubicBezTo>
                  <a:pt x="836" y="259"/>
                  <a:pt x="836" y="259"/>
                  <a:pt x="836" y="259"/>
                </a:cubicBezTo>
                <a:cubicBezTo>
                  <a:pt x="836" y="259"/>
                  <a:pt x="836" y="259"/>
                  <a:pt x="836" y="259"/>
                </a:cubicBezTo>
                <a:close/>
                <a:moveTo>
                  <a:pt x="828" y="260"/>
                </a:moveTo>
                <a:cubicBezTo>
                  <a:pt x="827" y="260"/>
                  <a:pt x="827" y="260"/>
                  <a:pt x="827" y="261"/>
                </a:cubicBezTo>
                <a:cubicBezTo>
                  <a:pt x="827" y="260"/>
                  <a:pt x="828" y="260"/>
                  <a:pt x="828" y="260"/>
                </a:cubicBezTo>
                <a:close/>
                <a:moveTo>
                  <a:pt x="857" y="259"/>
                </a:moveTo>
                <a:cubicBezTo>
                  <a:pt x="857" y="259"/>
                  <a:pt x="857" y="259"/>
                  <a:pt x="857" y="259"/>
                </a:cubicBezTo>
                <a:cubicBezTo>
                  <a:pt x="856" y="259"/>
                  <a:pt x="856" y="259"/>
                  <a:pt x="856" y="259"/>
                </a:cubicBezTo>
                <a:cubicBezTo>
                  <a:pt x="856" y="259"/>
                  <a:pt x="857" y="259"/>
                  <a:pt x="857" y="259"/>
                </a:cubicBezTo>
                <a:close/>
                <a:moveTo>
                  <a:pt x="853" y="259"/>
                </a:moveTo>
                <a:cubicBezTo>
                  <a:pt x="853" y="259"/>
                  <a:pt x="853" y="259"/>
                  <a:pt x="852" y="259"/>
                </a:cubicBezTo>
                <a:cubicBezTo>
                  <a:pt x="853" y="259"/>
                  <a:pt x="853" y="259"/>
                  <a:pt x="853" y="259"/>
                </a:cubicBezTo>
                <a:close/>
                <a:moveTo>
                  <a:pt x="855" y="260"/>
                </a:moveTo>
                <a:cubicBezTo>
                  <a:pt x="855" y="260"/>
                  <a:pt x="855" y="260"/>
                  <a:pt x="855" y="260"/>
                </a:cubicBezTo>
                <a:cubicBezTo>
                  <a:pt x="855" y="260"/>
                  <a:pt x="855" y="261"/>
                  <a:pt x="854" y="261"/>
                </a:cubicBezTo>
                <a:cubicBezTo>
                  <a:pt x="854" y="262"/>
                  <a:pt x="854" y="262"/>
                  <a:pt x="855" y="262"/>
                </a:cubicBezTo>
                <a:cubicBezTo>
                  <a:pt x="855" y="262"/>
                  <a:pt x="854" y="262"/>
                  <a:pt x="855" y="262"/>
                </a:cubicBezTo>
                <a:cubicBezTo>
                  <a:pt x="855" y="261"/>
                  <a:pt x="855" y="262"/>
                  <a:pt x="855" y="262"/>
                </a:cubicBezTo>
                <a:cubicBezTo>
                  <a:pt x="855" y="261"/>
                  <a:pt x="855" y="261"/>
                  <a:pt x="855" y="261"/>
                </a:cubicBezTo>
                <a:cubicBezTo>
                  <a:pt x="856" y="261"/>
                  <a:pt x="856" y="260"/>
                  <a:pt x="856" y="260"/>
                </a:cubicBezTo>
                <a:cubicBezTo>
                  <a:pt x="856" y="260"/>
                  <a:pt x="855" y="260"/>
                  <a:pt x="855" y="260"/>
                </a:cubicBezTo>
                <a:close/>
                <a:moveTo>
                  <a:pt x="834" y="263"/>
                </a:moveTo>
                <a:cubicBezTo>
                  <a:pt x="834" y="262"/>
                  <a:pt x="833" y="262"/>
                  <a:pt x="833" y="262"/>
                </a:cubicBezTo>
                <a:cubicBezTo>
                  <a:pt x="833" y="262"/>
                  <a:pt x="832" y="262"/>
                  <a:pt x="832" y="262"/>
                </a:cubicBezTo>
                <a:cubicBezTo>
                  <a:pt x="832" y="263"/>
                  <a:pt x="833" y="262"/>
                  <a:pt x="833" y="262"/>
                </a:cubicBezTo>
                <a:cubicBezTo>
                  <a:pt x="833" y="262"/>
                  <a:pt x="833" y="263"/>
                  <a:pt x="833" y="263"/>
                </a:cubicBezTo>
                <a:cubicBezTo>
                  <a:pt x="833" y="263"/>
                  <a:pt x="833" y="262"/>
                  <a:pt x="834" y="263"/>
                </a:cubicBezTo>
                <a:close/>
                <a:moveTo>
                  <a:pt x="867" y="261"/>
                </a:moveTo>
                <a:cubicBezTo>
                  <a:pt x="867" y="261"/>
                  <a:pt x="866" y="261"/>
                  <a:pt x="866" y="261"/>
                </a:cubicBezTo>
                <a:cubicBezTo>
                  <a:pt x="867" y="261"/>
                  <a:pt x="867" y="261"/>
                  <a:pt x="867" y="261"/>
                </a:cubicBezTo>
                <a:close/>
                <a:moveTo>
                  <a:pt x="868" y="261"/>
                </a:moveTo>
                <a:cubicBezTo>
                  <a:pt x="868" y="261"/>
                  <a:pt x="867" y="261"/>
                  <a:pt x="867" y="262"/>
                </a:cubicBezTo>
                <a:cubicBezTo>
                  <a:pt x="868" y="262"/>
                  <a:pt x="868" y="261"/>
                  <a:pt x="868" y="261"/>
                </a:cubicBezTo>
                <a:close/>
                <a:moveTo>
                  <a:pt x="867" y="262"/>
                </a:moveTo>
                <a:cubicBezTo>
                  <a:pt x="867" y="262"/>
                  <a:pt x="867" y="262"/>
                  <a:pt x="867" y="262"/>
                </a:cubicBezTo>
                <a:cubicBezTo>
                  <a:pt x="867" y="262"/>
                  <a:pt x="867" y="262"/>
                  <a:pt x="866" y="262"/>
                </a:cubicBezTo>
                <a:cubicBezTo>
                  <a:pt x="867" y="262"/>
                  <a:pt x="867" y="262"/>
                  <a:pt x="867" y="262"/>
                </a:cubicBezTo>
                <a:close/>
                <a:moveTo>
                  <a:pt x="832" y="264"/>
                </a:moveTo>
                <a:cubicBezTo>
                  <a:pt x="832" y="264"/>
                  <a:pt x="832" y="263"/>
                  <a:pt x="833" y="263"/>
                </a:cubicBezTo>
                <a:cubicBezTo>
                  <a:pt x="832" y="263"/>
                  <a:pt x="832" y="264"/>
                  <a:pt x="832" y="264"/>
                </a:cubicBezTo>
                <a:close/>
                <a:moveTo>
                  <a:pt x="874" y="265"/>
                </a:moveTo>
                <a:cubicBezTo>
                  <a:pt x="874" y="264"/>
                  <a:pt x="874" y="264"/>
                  <a:pt x="874" y="263"/>
                </a:cubicBezTo>
                <a:cubicBezTo>
                  <a:pt x="874" y="264"/>
                  <a:pt x="874" y="264"/>
                  <a:pt x="874" y="265"/>
                </a:cubicBezTo>
                <a:close/>
                <a:moveTo>
                  <a:pt x="831" y="265"/>
                </a:moveTo>
                <a:cubicBezTo>
                  <a:pt x="831" y="265"/>
                  <a:pt x="830" y="265"/>
                  <a:pt x="830" y="265"/>
                </a:cubicBezTo>
                <a:cubicBezTo>
                  <a:pt x="831" y="266"/>
                  <a:pt x="831" y="266"/>
                  <a:pt x="831" y="265"/>
                </a:cubicBezTo>
                <a:close/>
                <a:moveTo>
                  <a:pt x="861" y="265"/>
                </a:moveTo>
                <a:cubicBezTo>
                  <a:pt x="861" y="264"/>
                  <a:pt x="861" y="264"/>
                  <a:pt x="861" y="264"/>
                </a:cubicBezTo>
                <a:cubicBezTo>
                  <a:pt x="860" y="264"/>
                  <a:pt x="860" y="265"/>
                  <a:pt x="861" y="265"/>
                </a:cubicBezTo>
                <a:close/>
                <a:moveTo>
                  <a:pt x="851" y="265"/>
                </a:moveTo>
                <a:cubicBezTo>
                  <a:pt x="851" y="265"/>
                  <a:pt x="851" y="266"/>
                  <a:pt x="851" y="266"/>
                </a:cubicBezTo>
                <a:cubicBezTo>
                  <a:pt x="852" y="266"/>
                  <a:pt x="851" y="265"/>
                  <a:pt x="852" y="265"/>
                </a:cubicBezTo>
                <a:cubicBezTo>
                  <a:pt x="851" y="264"/>
                  <a:pt x="851" y="265"/>
                  <a:pt x="851" y="265"/>
                </a:cubicBezTo>
                <a:close/>
                <a:moveTo>
                  <a:pt x="869" y="265"/>
                </a:moveTo>
                <a:cubicBezTo>
                  <a:pt x="868" y="265"/>
                  <a:pt x="868" y="265"/>
                  <a:pt x="868" y="266"/>
                </a:cubicBezTo>
                <a:cubicBezTo>
                  <a:pt x="868" y="265"/>
                  <a:pt x="869" y="265"/>
                  <a:pt x="869" y="265"/>
                </a:cubicBezTo>
                <a:close/>
                <a:moveTo>
                  <a:pt x="829" y="267"/>
                </a:moveTo>
                <a:cubicBezTo>
                  <a:pt x="829" y="267"/>
                  <a:pt x="828" y="267"/>
                  <a:pt x="828" y="268"/>
                </a:cubicBezTo>
                <a:cubicBezTo>
                  <a:pt x="829" y="267"/>
                  <a:pt x="830" y="268"/>
                  <a:pt x="829" y="267"/>
                </a:cubicBezTo>
                <a:cubicBezTo>
                  <a:pt x="829" y="267"/>
                  <a:pt x="829" y="267"/>
                  <a:pt x="829" y="267"/>
                </a:cubicBezTo>
                <a:close/>
                <a:moveTo>
                  <a:pt x="858" y="267"/>
                </a:moveTo>
                <a:cubicBezTo>
                  <a:pt x="858" y="267"/>
                  <a:pt x="859" y="267"/>
                  <a:pt x="859" y="267"/>
                </a:cubicBezTo>
                <a:cubicBezTo>
                  <a:pt x="859" y="267"/>
                  <a:pt x="859" y="267"/>
                  <a:pt x="858" y="266"/>
                </a:cubicBezTo>
                <a:cubicBezTo>
                  <a:pt x="858" y="266"/>
                  <a:pt x="858" y="267"/>
                  <a:pt x="858" y="267"/>
                </a:cubicBezTo>
                <a:close/>
                <a:moveTo>
                  <a:pt x="828" y="268"/>
                </a:moveTo>
                <a:cubicBezTo>
                  <a:pt x="828" y="268"/>
                  <a:pt x="828" y="268"/>
                  <a:pt x="828" y="268"/>
                </a:cubicBezTo>
                <a:cubicBezTo>
                  <a:pt x="828" y="269"/>
                  <a:pt x="827" y="269"/>
                  <a:pt x="828" y="269"/>
                </a:cubicBezTo>
                <a:cubicBezTo>
                  <a:pt x="828" y="269"/>
                  <a:pt x="828" y="269"/>
                  <a:pt x="828" y="269"/>
                </a:cubicBezTo>
                <a:cubicBezTo>
                  <a:pt x="828" y="268"/>
                  <a:pt x="828" y="268"/>
                  <a:pt x="828" y="268"/>
                </a:cubicBezTo>
                <a:close/>
                <a:moveTo>
                  <a:pt x="827" y="269"/>
                </a:moveTo>
                <a:cubicBezTo>
                  <a:pt x="827" y="269"/>
                  <a:pt x="826" y="269"/>
                  <a:pt x="826" y="270"/>
                </a:cubicBezTo>
                <a:cubicBezTo>
                  <a:pt x="827" y="269"/>
                  <a:pt x="827" y="270"/>
                  <a:pt x="827" y="270"/>
                </a:cubicBezTo>
                <a:cubicBezTo>
                  <a:pt x="827" y="269"/>
                  <a:pt x="828" y="269"/>
                  <a:pt x="827" y="269"/>
                </a:cubicBezTo>
                <a:close/>
                <a:moveTo>
                  <a:pt x="863" y="270"/>
                </a:moveTo>
                <a:cubicBezTo>
                  <a:pt x="863" y="270"/>
                  <a:pt x="863" y="270"/>
                  <a:pt x="862" y="269"/>
                </a:cubicBezTo>
                <a:cubicBezTo>
                  <a:pt x="862" y="270"/>
                  <a:pt x="862" y="270"/>
                  <a:pt x="863" y="270"/>
                </a:cubicBezTo>
                <a:close/>
                <a:moveTo>
                  <a:pt x="826" y="271"/>
                </a:moveTo>
                <a:cubicBezTo>
                  <a:pt x="825" y="271"/>
                  <a:pt x="825" y="272"/>
                  <a:pt x="825" y="272"/>
                </a:cubicBezTo>
                <a:cubicBezTo>
                  <a:pt x="825" y="272"/>
                  <a:pt x="825" y="272"/>
                  <a:pt x="825" y="271"/>
                </a:cubicBezTo>
                <a:cubicBezTo>
                  <a:pt x="824" y="272"/>
                  <a:pt x="825" y="272"/>
                  <a:pt x="824" y="273"/>
                </a:cubicBezTo>
                <a:cubicBezTo>
                  <a:pt x="825" y="273"/>
                  <a:pt x="825" y="273"/>
                  <a:pt x="825" y="273"/>
                </a:cubicBezTo>
                <a:cubicBezTo>
                  <a:pt x="825" y="272"/>
                  <a:pt x="825" y="273"/>
                  <a:pt x="825" y="273"/>
                </a:cubicBezTo>
                <a:cubicBezTo>
                  <a:pt x="825" y="272"/>
                  <a:pt x="826" y="272"/>
                  <a:pt x="826" y="271"/>
                </a:cubicBezTo>
                <a:close/>
                <a:moveTo>
                  <a:pt x="844" y="272"/>
                </a:moveTo>
                <a:cubicBezTo>
                  <a:pt x="843" y="273"/>
                  <a:pt x="843" y="273"/>
                  <a:pt x="844" y="274"/>
                </a:cubicBezTo>
                <a:cubicBezTo>
                  <a:pt x="844" y="273"/>
                  <a:pt x="844" y="273"/>
                  <a:pt x="844" y="272"/>
                </a:cubicBezTo>
                <a:close/>
                <a:moveTo>
                  <a:pt x="853" y="272"/>
                </a:moveTo>
                <a:cubicBezTo>
                  <a:pt x="853" y="273"/>
                  <a:pt x="853" y="273"/>
                  <a:pt x="853" y="273"/>
                </a:cubicBezTo>
                <a:cubicBezTo>
                  <a:pt x="854" y="273"/>
                  <a:pt x="853" y="273"/>
                  <a:pt x="853" y="272"/>
                </a:cubicBezTo>
                <a:cubicBezTo>
                  <a:pt x="853" y="273"/>
                  <a:pt x="853" y="272"/>
                  <a:pt x="853" y="272"/>
                </a:cubicBezTo>
                <a:close/>
                <a:moveTo>
                  <a:pt x="848" y="279"/>
                </a:moveTo>
                <a:cubicBezTo>
                  <a:pt x="848" y="278"/>
                  <a:pt x="848" y="278"/>
                  <a:pt x="848" y="278"/>
                </a:cubicBezTo>
                <a:cubicBezTo>
                  <a:pt x="848" y="278"/>
                  <a:pt x="847" y="278"/>
                  <a:pt x="848" y="279"/>
                </a:cubicBezTo>
                <a:close/>
                <a:moveTo>
                  <a:pt x="861" y="281"/>
                </a:moveTo>
                <a:cubicBezTo>
                  <a:pt x="861" y="281"/>
                  <a:pt x="862" y="281"/>
                  <a:pt x="862" y="281"/>
                </a:cubicBezTo>
                <a:cubicBezTo>
                  <a:pt x="862" y="281"/>
                  <a:pt x="862" y="281"/>
                  <a:pt x="862" y="281"/>
                </a:cubicBezTo>
                <a:cubicBezTo>
                  <a:pt x="862" y="281"/>
                  <a:pt x="862" y="281"/>
                  <a:pt x="861" y="281"/>
                </a:cubicBezTo>
                <a:close/>
                <a:moveTo>
                  <a:pt x="869" y="281"/>
                </a:moveTo>
                <a:cubicBezTo>
                  <a:pt x="869" y="281"/>
                  <a:pt x="870" y="281"/>
                  <a:pt x="869" y="280"/>
                </a:cubicBezTo>
                <a:cubicBezTo>
                  <a:pt x="869" y="281"/>
                  <a:pt x="869" y="281"/>
                  <a:pt x="869" y="281"/>
                </a:cubicBezTo>
                <a:close/>
                <a:moveTo>
                  <a:pt x="841" y="283"/>
                </a:moveTo>
                <a:cubicBezTo>
                  <a:pt x="840" y="283"/>
                  <a:pt x="840" y="283"/>
                  <a:pt x="840" y="283"/>
                </a:cubicBezTo>
                <a:cubicBezTo>
                  <a:pt x="840" y="283"/>
                  <a:pt x="840" y="283"/>
                  <a:pt x="840" y="283"/>
                </a:cubicBezTo>
                <a:cubicBezTo>
                  <a:pt x="840" y="284"/>
                  <a:pt x="841" y="283"/>
                  <a:pt x="841" y="283"/>
                </a:cubicBezTo>
                <a:close/>
                <a:moveTo>
                  <a:pt x="863" y="285"/>
                </a:moveTo>
                <a:cubicBezTo>
                  <a:pt x="863" y="285"/>
                  <a:pt x="862" y="284"/>
                  <a:pt x="863" y="285"/>
                </a:cubicBezTo>
                <a:cubicBezTo>
                  <a:pt x="862" y="284"/>
                  <a:pt x="863" y="284"/>
                  <a:pt x="863" y="283"/>
                </a:cubicBezTo>
                <a:cubicBezTo>
                  <a:pt x="862" y="284"/>
                  <a:pt x="863" y="284"/>
                  <a:pt x="862" y="284"/>
                </a:cubicBezTo>
                <a:cubicBezTo>
                  <a:pt x="862" y="284"/>
                  <a:pt x="862" y="284"/>
                  <a:pt x="863" y="284"/>
                </a:cubicBezTo>
                <a:cubicBezTo>
                  <a:pt x="863" y="285"/>
                  <a:pt x="862" y="285"/>
                  <a:pt x="863" y="285"/>
                </a:cubicBezTo>
                <a:close/>
                <a:moveTo>
                  <a:pt x="842" y="286"/>
                </a:moveTo>
                <a:cubicBezTo>
                  <a:pt x="842" y="286"/>
                  <a:pt x="842" y="286"/>
                  <a:pt x="842" y="286"/>
                </a:cubicBezTo>
                <a:cubicBezTo>
                  <a:pt x="842" y="286"/>
                  <a:pt x="842" y="286"/>
                  <a:pt x="842" y="286"/>
                </a:cubicBezTo>
                <a:cubicBezTo>
                  <a:pt x="842" y="286"/>
                  <a:pt x="842" y="286"/>
                  <a:pt x="842" y="286"/>
                </a:cubicBezTo>
                <a:close/>
                <a:moveTo>
                  <a:pt x="860" y="288"/>
                </a:moveTo>
                <a:cubicBezTo>
                  <a:pt x="860" y="288"/>
                  <a:pt x="860" y="288"/>
                  <a:pt x="861" y="287"/>
                </a:cubicBezTo>
                <a:cubicBezTo>
                  <a:pt x="860" y="287"/>
                  <a:pt x="860" y="288"/>
                  <a:pt x="860" y="288"/>
                </a:cubicBezTo>
                <a:close/>
                <a:moveTo>
                  <a:pt x="864" y="290"/>
                </a:moveTo>
                <a:cubicBezTo>
                  <a:pt x="864" y="289"/>
                  <a:pt x="865" y="289"/>
                  <a:pt x="865" y="289"/>
                </a:cubicBezTo>
                <a:cubicBezTo>
                  <a:pt x="864" y="289"/>
                  <a:pt x="864" y="289"/>
                  <a:pt x="864" y="290"/>
                </a:cubicBezTo>
                <a:close/>
                <a:moveTo>
                  <a:pt x="857" y="290"/>
                </a:moveTo>
                <a:cubicBezTo>
                  <a:pt x="857" y="290"/>
                  <a:pt x="856" y="290"/>
                  <a:pt x="857" y="290"/>
                </a:cubicBezTo>
                <a:cubicBezTo>
                  <a:pt x="857" y="290"/>
                  <a:pt x="857" y="290"/>
                  <a:pt x="857" y="290"/>
                </a:cubicBezTo>
                <a:close/>
                <a:moveTo>
                  <a:pt x="855" y="292"/>
                </a:moveTo>
                <a:cubicBezTo>
                  <a:pt x="854" y="292"/>
                  <a:pt x="855" y="292"/>
                  <a:pt x="854" y="292"/>
                </a:cubicBezTo>
                <a:cubicBezTo>
                  <a:pt x="854" y="292"/>
                  <a:pt x="855" y="292"/>
                  <a:pt x="855" y="292"/>
                </a:cubicBezTo>
                <a:close/>
                <a:moveTo>
                  <a:pt x="854" y="293"/>
                </a:moveTo>
                <a:cubicBezTo>
                  <a:pt x="854" y="293"/>
                  <a:pt x="854" y="293"/>
                  <a:pt x="854" y="293"/>
                </a:cubicBezTo>
                <a:cubicBezTo>
                  <a:pt x="854" y="294"/>
                  <a:pt x="855" y="293"/>
                  <a:pt x="854" y="293"/>
                </a:cubicBezTo>
                <a:close/>
                <a:moveTo>
                  <a:pt x="835" y="296"/>
                </a:moveTo>
                <a:cubicBezTo>
                  <a:pt x="835" y="296"/>
                  <a:pt x="836" y="295"/>
                  <a:pt x="835" y="295"/>
                </a:cubicBezTo>
                <a:cubicBezTo>
                  <a:pt x="835" y="295"/>
                  <a:pt x="835" y="295"/>
                  <a:pt x="835" y="295"/>
                </a:cubicBezTo>
                <a:cubicBezTo>
                  <a:pt x="835" y="295"/>
                  <a:pt x="835" y="295"/>
                  <a:pt x="835" y="295"/>
                </a:cubicBezTo>
                <a:cubicBezTo>
                  <a:pt x="835" y="296"/>
                  <a:pt x="835" y="296"/>
                  <a:pt x="835" y="296"/>
                </a:cubicBezTo>
                <a:cubicBezTo>
                  <a:pt x="835" y="296"/>
                  <a:pt x="835" y="296"/>
                  <a:pt x="835" y="296"/>
                </a:cubicBezTo>
                <a:close/>
                <a:moveTo>
                  <a:pt x="834" y="296"/>
                </a:moveTo>
                <a:cubicBezTo>
                  <a:pt x="834" y="296"/>
                  <a:pt x="834" y="297"/>
                  <a:pt x="834" y="297"/>
                </a:cubicBezTo>
                <a:cubicBezTo>
                  <a:pt x="835" y="297"/>
                  <a:pt x="835" y="297"/>
                  <a:pt x="835" y="297"/>
                </a:cubicBezTo>
                <a:cubicBezTo>
                  <a:pt x="835" y="296"/>
                  <a:pt x="835" y="296"/>
                  <a:pt x="835" y="296"/>
                </a:cubicBezTo>
                <a:cubicBezTo>
                  <a:pt x="835" y="296"/>
                  <a:pt x="835" y="296"/>
                  <a:pt x="835" y="296"/>
                </a:cubicBezTo>
                <a:cubicBezTo>
                  <a:pt x="835" y="296"/>
                  <a:pt x="835" y="296"/>
                  <a:pt x="834" y="296"/>
                </a:cubicBezTo>
                <a:close/>
                <a:moveTo>
                  <a:pt x="832" y="297"/>
                </a:moveTo>
                <a:cubicBezTo>
                  <a:pt x="833" y="297"/>
                  <a:pt x="832" y="297"/>
                  <a:pt x="832" y="297"/>
                </a:cubicBezTo>
                <a:cubicBezTo>
                  <a:pt x="832" y="297"/>
                  <a:pt x="832" y="297"/>
                  <a:pt x="832" y="297"/>
                </a:cubicBezTo>
                <a:close/>
                <a:moveTo>
                  <a:pt x="851" y="296"/>
                </a:moveTo>
                <a:cubicBezTo>
                  <a:pt x="851" y="296"/>
                  <a:pt x="851" y="296"/>
                  <a:pt x="852" y="296"/>
                </a:cubicBezTo>
                <a:cubicBezTo>
                  <a:pt x="852" y="296"/>
                  <a:pt x="851" y="296"/>
                  <a:pt x="851" y="296"/>
                </a:cubicBezTo>
                <a:close/>
                <a:moveTo>
                  <a:pt x="852" y="297"/>
                </a:moveTo>
                <a:cubicBezTo>
                  <a:pt x="852" y="297"/>
                  <a:pt x="853" y="297"/>
                  <a:pt x="852" y="296"/>
                </a:cubicBezTo>
                <a:cubicBezTo>
                  <a:pt x="852" y="296"/>
                  <a:pt x="851" y="297"/>
                  <a:pt x="852" y="297"/>
                </a:cubicBezTo>
                <a:close/>
                <a:moveTo>
                  <a:pt x="851" y="296"/>
                </a:moveTo>
                <a:cubicBezTo>
                  <a:pt x="851" y="297"/>
                  <a:pt x="850" y="297"/>
                  <a:pt x="850" y="297"/>
                </a:cubicBezTo>
                <a:cubicBezTo>
                  <a:pt x="851" y="297"/>
                  <a:pt x="851" y="297"/>
                  <a:pt x="851" y="297"/>
                </a:cubicBezTo>
                <a:cubicBezTo>
                  <a:pt x="851" y="296"/>
                  <a:pt x="851" y="297"/>
                  <a:pt x="851" y="296"/>
                </a:cubicBezTo>
                <a:close/>
                <a:moveTo>
                  <a:pt x="848" y="297"/>
                </a:moveTo>
                <a:cubicBezTo>
                  <a:pt x="848" y="297"/>
                  <a:pt x="848" y="297"/>
                  <a:pt x="849" y="297"/>
                </a:cubicBezTo>
                <a:cubicBezTo>
                  <a:pt x="849" y="297"/>
                  <a:pt x="848" y="297"/>
                  <a:pt x="848" y="297"/>
                </a:cubicBezTo>
                <a:close/>
                <a:moveTo>
                  <a:pt x="831" y="300"/>
                </a:moveTo>
                <a:cubicBezTo>
                  <a:pt x="831" y="299"/>
                  <a:pt x="831" y="299"/>
                  <a:pt x="831" y="299"/>
                </a:cubicBezTo>
                <a:cubicBezTo>
                  <a:pt x="831" y="299"/>
                  <a:pt x="831" y="299"/>
                  <a:pt x="831" y="300"/>
                </a:cubicBezTo>
                <a:close/>
                <a:moveTo>
                  <a:pt x="828" y="304"/>
                </a:moveTo>
                <a:cubicBezTo>
                  <a:pt x="828" y="303"/>
                  <a:pt x="829" y="303"/>
                  <a:pt x="829" y="302"/>
                </a:cubicBezTo>
                <a:cubicBezTo>
                  <a:pt x="829" y="302"/>
                  <a:pt x="829" y="302"/>
                  <a:pt x="829" y="303"/>
                </a:cubicBezTo>
                <a:cubicBezTo>
                  <a:pt x="830" y="302"/>
                  <a:pt x="829" y="302"/>
                  <a:pt x="828" y="302"/>
                </a:cubicBezTo>
                <a:cubicBezTo>
                  <a:pt x="828" y="303"/>
                  <a:pt x="828" y="303"/>
                  <a:pt x="828" y="304"/>
                </a:cubicBezTo>
                <a:close/>
                <a:moveTo>
                  <a:pt x="847" y="301"/>
                </a:moveTo>
                <a:cubicBezTo>
                  <a:pt x="846" y="301"/>
                  <a:pt x="847" y="302"/>
                  <a:pt x="847" y="302"/>
                </a:cubicBezTo>
                <a:cubicBezTo>
                  <a:pt x="848" y="302"/>
                  <a:pt x="847" y="301"/>
                  <a:pt x="847" y="301"/>
                </a:cubicBezTo>
                <a:close/>
                <a:moveTo>
                  <a:pt x="847" y="302"/>
                </a:moveTo>
                <a:cubicBezTo>
                  <a:pt x="847" y="302"/>
                  <a:pt x="847" y="302"/>
                  <a:pt x="847" y="302"/>
                </a:cubicBezTo>
                <a:cubicBezTo>
                  <a:pt x="847" y="302"/>
                  <a:pt x="846" y="302"/>
                  <a:pt x="847" y="302"/>
                </a:cubicBezTo>
                <a:close/>
                <a:moveTo>
                  <a:pt x="827" y="306"/>
                </a:moveTo>
                <a:cubicBezTo>
                  <a:pt x="827" y="306"/>
                  <a:pt x="827" y="306"/>
                  <a:pt x="827" y="306"/>
                </a:cubicBezTo>
                <a:cubicBezTo>
                  <a:pt x="827" y="306"/>
                  <a:pt x="827" y="306"/>
                  <a:pt x="827" y="306"/>
                </a:cubicBezTo>
                <a:cubicBezTo>
                  <a:pt x="827" y="306"/>
                  <a:pt x="827" y="306"/>
                  <a:pt x="827" y="306"/>
                </a:cubicBezTo>
                <a:close/>
                <a:moveTo>
                  <a:pt x="842" y="305"/>
                </a:moveTo>
                <a:cubicBezTo>
                  <a:pt x="842" y="305"/>
                  <a:pt x="842" y="305"/>
                  <a:pt x="842" y="305"/>
                </a:cubicBezTo>
                <a:cubicBezTo>
                  <a:pt x="842" y="305"/>
                  <a:pt x="842" y="304"/>
                  <a:pt x="842" y="305"/>
                </a:cubicBezTo>
                <a:close/>
                <a:moveTo>
                  <a:pt x="845" y="319"/>
                </a:moveTo>
                <a:cubicBezTo>
                  <a:pt x="844" y="319"/>
                  <a:pt x="845" y="320"/>
                  <a:pt x="845" y="320"/>
                </a:cubicBezTo>
                <a:cubicBezTo>
                  <a:pt x="845" y="320"/>
                  <a:pt x="845" y="319"/>
                  <a:pt x="845" y="319"/>
                </a:cubicBezTo>
                <a:close/>
                <a:moveTo>
                  <a:pt x="842" y="326"/>
                </a:moveTo>
                <a:cubicBezTo>
                  <a:pt x="841" y="326"/>
                  <a:pt x="841" y="326"/>
                  <a:pt x="841" y="326"/>
                </a:cubicBezTo>
                <a:cubicBezTo>
                  <a:pt x="840" y="326"/>
                  <a:pt x="841" y="326"/>
                  <a:pt x="841" y="326"/>
                </a:cubicBezTo>
                <a:cubicBezTo>
                  <a:pt x="840" y="326"/>
                  <a:pt x="840" y="326"/>
                  <a:pt x="840" y="326"/>
                </a:cubicBezTo>
                <a:cubicBezTo>
                  <a:pt x="840" y="326"/>
                  <a:pt x="840" y="326"/>
                  <a:pt x="840" y="327"/>
                </a:cubicBezTo>
                <a:cubicBezTo>
                  <a:pt x="841" y="326"/>
                  <a:pt x="841" y="326"/>
                  <a:pt x="841" y="327"/>
                </a:cubicBezTo>
                <a:cubicBezTo>
                  <a:pt x="841" y="327"/>
                  <a:pt x="840" y="327"/>
                  <a:pt x="841" y="328"/>
                </a:cubicBezTo>
                <a:cubicBezTo>
                  <a:pt x="841" y="327"/>
                  <a:pt x="841" y="327"/>
                  <a:pt x="841" y="327"/>
                </a:cubicBezTo>
                <a:cubicBezTo>
                  <a:pt x="841" y="327"/>
                  <a:pt x="841" y="326"/>
                  <a:pt x="842" y="326"/>
                </a:cubicBezTo>
                <a:close/>
                <a:moveTo>
                  <a:pt x="840" y="328"/>
                </a:moveTo>
                <a:cubicBezTo>
                  <a:pt x="839" y="328"/>
                  <a:pt x="839" y="328"/>
                  <a:pt x="839" y="328"/>
                </a:cubicBezTo>
                <a:cubicBezTo>
                  <a:pt x="839" y="329"/>
                  <a:pt x="839" y="329"/>
                  <a:pt x="839" y="329"/>
                </a:cubicBezTo>
                <a:cubicBezTo>
                  <a:pt x="840" y="329"/>
                  <a:pt x="839" y="328"/>
                  <a:pt x="840" y="329"/>
                </a:cubicBezTo>
                <a:cubicBezTo>
                  <a:pt x="840" y="329"/>
                  <a:pt x="840" y="328"/>
                  <a:pt x="840" y="328"/>
                </a:cubicBezTo>
                <a:close/>
                <a:moveTo>
                  <a:pt x="839" y="329"/>
                </a:moveTo>
                <a:cubicBezTo>
                  <a:pt x="839" y="329"/>
                  <a:pt x="839" y="329"/>
                  <a:pt x="839" y="329"/>
                </a:cubicBezTo>
                <a:cubicBezTo>
                  <a:pt x="839" y="329"/>
                  <a:pt x="839" y="330"/>
                  <a:pt x="839" y="330"/>
                </a:cubicBezTo>
                <a:cubicBezTo>
                  <a:pt x="840" y="330"/>
                  <a:pt x="840" y="330"/>
                  <a:pt x="840" y="330"/>
                </a:cubicBezTo>
                <a:cubicBezTo>
                  <a:pt x="839" y="330"/>
                  <a:pt x="839" y="330"/>
                  <a:pt x="840" y="330"/>
                </a:cubicBezTo>
                <a:cubicBezTo>
                  <a:pt x="839" y="329"/>
                  <a:pt x="839" y="330"/>
                  <a:pt x="839" y="329"/>
                </a:cubicBezTo>
                <a:close/>
                <a:moveTo>
                  <a:pt x="838" y="330"/>
                </a:moveTo>
                <a:cubicBezTo>
                  <a:pt x="838" y="330"/>
                  <a:pt x="837" y="331"/>
                  <a:pt x="838" y="331"/>
                </a:cubicBezTo>
                <a:cubicBezTo>
                  <a:pt x="838" y="331"/>
                  <a:pt x="838" y="330"/>
                  <a:pt x="838" y="330"/>
                </a:cubicBezTo>
                <a:cubicBezTo>
                  <a:pt x="838" y="330"/>
                  <a:pt x="838" y="330"/>
                  <a:pt x="838" y="330"/>
                </a:cubicBezTo>
                <a:close/>
                <a:moveTo>
                  <a:pt x="837" y="331"/>
                </a:moveTo>
                <a:cubicBezTo>
                  <a:pt x="837" y="331"/>
                  <a:pt x="837" y="331"/>
                  <a:pt x="837" y="332"/>
                </a:cubicBezTo>
                <a:cubicBezTo>
                  <a:pt x="837" y="332"/>
                  <a:pt x="838" y="332"/>
                  <a:pt x="838" y="332"/>
                </a:cubicBezTo>
                <a:cubicBezTo>
                  <a:pt x="838" y="331"/>
                  <a:pt x="838" y="331"/>
                  <a:pt x="837" y="331"/>
                </a:cubicBezTo>
                <a:close/>
                <a:moveTo>
                  <a:pt x="837" y="332"/>
                </a:moveTo>
                <a:cubicBezTo>
                  <a:pt x="837" y="332"/>
                  <a:pt x="838" y="332"/>
                  <a:pt x="838" y="332"/>
                </a:cubicBezTo>
                <a:cubicBezTo>
                  <a:pt x="838" y="332"/>
                  <a:pt x="838" y="332"/>
                  <a:pt x="838" y="332"/>
                </a:cubicBezTo>
                <a:cubicBezTo>
                  <a:pt x="837" y="332"/>
                  <a:pt x="837" y="332"/>
                  <a:pt x="837" y="332"/>
                </a:cubicBezTo>
                <a:cubicBezTo>
                  <a:pt x="837" y="332"/>
                  <a:pt x="837" y="332"/>
                  <a:pt x="837" y="332"/>
                </a:cubicBezTo>
                <a:close/>
                <a:moveTo>
                  <a:pt x="837" y="333"/>
                </a:moveTo>
                <a:cubicBezTo>
                  <a:pt x="838" y="333"/>
                  <a:pt x="838" y="333"/>
                  <a:pt x="838" y="332"/>
                </a:cubicBezTo>
                <a:cubicBezTo>
                  <a:pt x="838" y="332"/>
                  <a:pt x="837" y="333"/>
                  <a:pt x="837" y="333"/>
                </a:cubicBezTo>
                <a:close/>
                <a:moveTo>
                  <a:pt x="835" y="336"/>
                </a:moveTo>
                <a:cubicBezTo>
                  <a:pt x="835" y="336"/>
                  <a:pt x="835" y="336"/>
                  <a:pt x="835" y="337"/>
                </a:cubicBezTo>
                <a:cubicBezTo>
                  <a:pt x="836" y="337"/>
                  <a:pt x="835" y="336"/>
                  <a:pt x="836" y="336"/>
                </a:cubicBezTo>
                <a:cubicBezTo>
                  <a:pt x="836" y="336"/>
                  <a:pt x="835" y="336"/>
                  <a:pt x="835" y="336"/>
                </a:cubicBezTo>
                <a:close/>
                <a:moveTo>
                  <a:pt x="834" y="338"/>
                </a:moveTo>
                <a:cubicBezTo>
                  <a:pt x="834" y="338"/>
                  <a:pt x="834" y="339"/>
                  <a:pt x="834" y="339"/>
                </a:cubicBezTo>
                <a:cubicBezTo>
                  <a:pt x="834" y="339"/>
                  <a:pt x="834" y="339"/>
                  <a:pt x="834" y="339"/>
                </a:cubicBezTo>
                <a:lnTo>
                  <a:pt x="834" y="338"/>
                </a:lnTo>
                <a:close/>
                <a:moveTo>
                  <a:pt x="833" y="340"/>
                </a:moveTo>
                <a:cubicBezTo>
                  <a:pt x="833" y="340"/>
                  <a:pt x="833" y="340"/>
                  <a:pt x="833" y="340"/>
                </a:cubicBezTo>
                <a:cubicBezTo>
                  <a:pt x="833" y="341"/>
                  <a:pt x="834" y="340"/>
                  <a:pt x="834" y="340"/>
                </a:cubicBezTo>
                <a:cubicBezTo>
                  <a:pt x="834" y="340"/>
                  <a:pt x="834" y="340"/>
                  <a:pt x="833" y="340"/>
                </a:cubicBezTo>
                <a:cubicBezTo>
                  <a:pt x="833" y="340"/>
                  <a:pt x="834" y="340"/>
                  <a:pt x="833" y="340"/>
                </a:cubicBezTo>
                <a:close/>
                <a:moveTo>
                  <a:pt x="834" y="341"/>
                </a:moveTo>
                <a:cubicBezTo>
                  <a:pt x="834" y="342"/>
                  <a:pt x="835" y="341"/>
                  <a:pt x="835" y="341"/>
                </a:cubicBezTo>
                <a:cubicBezTo>
                  <a:pt x="835" y="341"/>
                  <a:pt x="834" y="341"/>
                  <a:pt x="834" y="341"/>
                </a:cubicBezTo>
                <a:cubicBezTo>
                  <a:pt x="834" y="341"/>
                  <a:pt x="834" y="341"/>
                  <a:pt x="834" y="341"/>
                </a:cubicBezTo>
                <a:close/>
                <a:moveTo>
                  <a:pt x="831" y="343"/>
                </a:moveTo>
                <a:cubicBezTo>
                  <a:pt x="832" y="344"/>
                  <a:pt x="832" y="343"/>
                  <a:pt x="833" y="343"/>
                </a:cubicBezTo>
                <a:cubicBezTo>
                  <a:pt x="832" y="343"/>
                  <a:pt x="832" y="343"/>
                  <a:pt x="832" y="342"/>
                </a:cubicBezTo>
                <a:cubicBezTo>
                  <a:pt x="833" y="342"/>
                  <a:pt x="833" y="342"/>
                  <a:pt x="833" y="342"/>
                </a:cubicBezTo>
                <a:cubicBezTo>
                  <a:pt x="833" y="342"/>
                  <a:pt x="832" y="342"/>
                  <a:pt x="832" y="342"/>
                </a:cubicBezTo>
                <a:cubicBezTo>
                  <a:pt x="832" y="343"/>
                  <a:pt x="831" y="343"/>
                  <a:pt x="831" y="343"/>
                </a:cubicBezTo>
                <a:close/>
                <a:moveTo>
                  <a:pt x="833" y="343"/>
                </a:moveTo>
                <a:cubicBezTo>
                  <a:pt x="833" y="343"/>
                  <a:pt x="833" y="343"/>
                  <a:pt x="833" y="343"/>
                </a:cubicBezTo>
                <a:cubicBezTo>
                  <a:pt x="833" y="343"/>
                  <a:pt x="834" y="343"/>
                  <a:pt x="833" y="343"/>
                </a:cubicBezTo>
                <a:close/>
                <a:moveTo>
                  <a:pt x="833" y="344"/>
                </a:moveTo>
                <a:cubicBezTo>
                  <a:pt x="833" y="344"/>
                  <a:pt x="833" y="344"/>
                  <a:pt x="832" y="344"/>
                </a:cubicBezTo>
                <a:cubicBezTo>
                  <a:pt x="833" y="345"/>
                  <a:pt x="833" y="345"/>
                  <a:pt x="833" y="345"/>
                </a:cubicBezTo>
                <a:cubicBezTo>
                  <a:pt x="833" y="345"/>
                  <a:pt x="833" y="345"/>
                  <a:pt x="833" y="344"/>
                </a:cubicBezTo>
                <a:cubicBezTo>
                  <a:pt x="833" y="345"/>
                  <a:pt x="833" y="345"/>
                  <a:pt x="833" y="344"/>
                </a:cubicBezTo>
                <a:close/>
                <a:moveTo>
                  <a:pt x="832" y="346"/>
                </a:moveTo>
                <a:cubicBezTo>
                  <a:pt x="832" y="346"/>
                  <a:pt x="832" y="347"/>
                  <a:pt x="831" y="347"/>
                </a:cubicBezTo>
                <a:cubicBezTo>
                  <a:pt x="832" y="347"/>
                  <a:pt x="832" y="347"/>
                  <a:pt x="832" y="347"/>
                </a:cubicBezTo>
                <a:cubicBezTo>
                  <a:pt x="832" y="347"/>
                  <a:pt x="832" y="347"/>
                  <a:pt x="832" y="346"/>
                </a:cubicBezTo>
                <a:close/>
                <a:moveTo>
                  <a:pt x="813" y="393"/>
                </a:moveTo>
                <a:cubicBezTo>
                  <a:pt x="814" y="393"/>
                  <a:pt x="814" y="393"/>
                  <a:pt x="814" y="392"/>
                </a:cubicBezTo>
                <a:cubicBezTo>
                  <a:pt x="814" y="391"/>
                  <a:pt x="814" y="391"/>
                  <a:pt x="814" y="391"/>
                </a:cubicBezTo>
                <a:cubicBezTo>
                  <a:pt x="813" y="391"/>
                  <a:pt x="813" y="392"/>
                  <a:pt x="813" y="393"/>
                </a:cubicBezTo>
                <a:close/>
                <a:moveTo>
                  <a:pt x="809" y="403"/>
                </a:moveTo>
                <a:cubicBezTo>
                  <a:pt x="809" y="403"/>
                  <a:pt x="810" y="404"/>
                  <a:pt x="810" y="404"/>
                </a:cubicBezTo>
                <a:cubicBezTo>
                  <a:pt x="810" y="403"/>
                  <a:pt x="810" y="403"/>
                  <a:pt x="809" y="403"/>
                </a:cubicBezTo>
                <a:close/>
                <a:moveTo>
                  <a:pt x="797" y="392"/>
                </a:moveTo>
                <a:cubicBezTo>
                  <a:pt x="797" y="393"/>
                  <a:pt x="798" y="393"/>
                  <a:pt x="798" y="393"/>
                </a:cubicBezTo>
                <a:cubicBezTo>
                  <a:pt x="798" y="393"/>
                  <a:pt x="797" y="392"/>
                  <a:pt x="797" y="392"/>
                </a:cubicBezTo>
                <a:close/>
                <a:moveTo>
                  <a:pt x="791" y="388"/>
                </a:moveTo>
                <a:cubicBezTo>
                  <a:pt x="792" y="389"/>
                  <a:pt x="793" y="389"/>
                  <a:pt x="793" y="389"/>
                </a:cubicBezTo>
                <a:cubicBezTo>
                  <a:pt x="792" y="389"/>
                  <a:pt x="791" y="388"/>
                  <a:pt x="791" y="388"/>
                </a:cubicBezTo>
                <a:close/>
                <a:moveTo>
                  <a:pt x="781" y="380"/>
                </a:moveTo>
                <a:cubicBezTo>
                  <a:pt x="781" y="381"/>
                  <a:pt x="782" y="382"/>
                  <a:pt x="782" y="381"/>
                </a:cubicBezTo>
                <a:cubicBezTo>
                  <a:pt x="782" y="381"/>
                  <a:pt x="781" y="381"/>
                  <a:pt x="781" y="380"/>
                </a:cubicBezTo>
                <a:close/>
                <a:moveTo>
                  <a:pt x="771" y="372"/>
                </a:moveTo>
                <a:cubicBezTo>
                  <a:pt x="771" y="372"/>
                  <a:pt x="771" y="372"/>
                  <a:pt x="771" y="372"/>
                </a:cubicBezTo>
                <a:cubicBezTo>
                  <a:pt x="771" y="372"/>
                  <a:pt x="771" y="371"/>
                  <a:pt x="771" y="371"/>
                </a:cubicBezTo>
                <a:cubicBezTo>
                  <a:pt x="771" y="371"/>
                  <a:pt x="771" y="371"/>
                  <a:pt x="771" y="372"/>
                </a:cubicBezTo>
                <a:close/>
                <a:moveTo>
                  <a:pt x="765" y="320"/>
                </a:moveTo>
                <a:cubicBezTo>
                  <a:pt x="765" y="321"/>
                  <a:pt x="766" y="321"/>
                  <a:pt x="767" y="321"/>
                </a:cubicBezTo>
                <a:cubicBezTo>
                  <a:pt x="766" y="320"/>
                  <a:pt x="765" y="321"/>
                  <a:pt x="765" y="320"/>
                </a:cubicBezTo>
                <a:close/>
                <a:moveTo>
                  <a:pt x="764" y="320"/>
                </a:moveTo>
                <a:cubicBezTo>
                  <a:pt x="764" y="320"/>
                  <a:pt x="764" y="320"/>
                  <a:pt x="765" y="320"/>
                </a:cubicBezTo>
                <a:cubicBezTo>
                  <a:pt x="765" y="320"/>
                  <a:pt x="764" y="320"/>
                  <a:pt x="764" y="320"/>
                </a:cubicBezTo>
                <a:close/>
                <a:moveTo>
                  <a:pt x="753" y="361"/>
                </a:moveTo>
                <a:cubicBezTo>
                  <a:pt x="753" y="361"/>
                  <a:pt x="753" y="362"/>
                  <a:pt x="754" y="362"/>
                </a:cubicBezTo>
                <a:cubicBezTo>
                  <a:pt x="754" y="361"/>
                  <a:pt x="754" y="361"/>
                  <a:pt x="754" y="361"/>
                </a:cubicBezTo>
                <a:cubicBezTo>
                  <a:pt x="754" y="361"/>
                  <a:pt x="754" y="361"/>
                  <a:pt x="754" y="362"/>
                </a:cubicBezTo>
                <a:cubicBezTo>
                  <a:pt x="753" y="361"/>
                  <a:pt x="753" y="361"/>
                  <a:pt x="753" y="361"/>
                </a:cubicBezTo>
                <a:close/>
                <a:moveTo>
                  <a:pt x="753" y="358"/>
                </a:moveTo>
                <a:cubicBezTo>
                  <a:pt x="753" y="358"/>
                  <a:pt x="752" y="358"/>
                  <a:pt x="752" y="359"/>
                </a:cubicBezTo>
                <a:cubicBezTo>
                  <a:pt x="753" y="359"/>
                  <a:pt x="753" y="359"/>
                  <a:pt x="753" y="358"/>
                </a:cubicBezTo>
                <a:close/>
                <a:moveTo>
                  <a:pt x="752" y="360"/>
                </a:moveTo>
                <a:cubicBezTo>
                  <a:pt x="752" y="360"/>
                  <a:pt x="752" y="360"/>
                  <a:pt x="752" y="360"/>
                </a:cubicBezTo>
                <a:cubicBezTo>
                  <a:pt x="752" y="360"/>
                  <a:pt x="752" y="360"/>
                  <a:pt x="752" y="360"/>
                </a:cubicBezTo>
                <a:cubicBezTo>
                  <a:pt x="752" y="360"/>
                  <a:pt x="752" y="360"/>
                  <a:pt x="752" y="360"/>
                </a:cubicBezTo>
                <a:close/>
                <a:moveTo>
                  <a:pt x="735" y="351"/>
                </a:moveTo>
                <a:cubicBezTo>
                  <a:pt x="735" y="351"/>
                  <a:pt x="735" y="351"/>
                  <a:pt x="735" y="351"/>
                </a:cubicBezTo>
                <a:cubicBezTo>
                  <a:pt x="735" y="351"/>
                  <a:pt x="735" y="351"/>
                  <a:pt x="735" y="351"/>
                </a:cubicBezTo>
                <a:cubicBezTo>
                  <a:pt x="735" y="351"/>
                  <a:pt x="735" y="351"/>
                  <a:pt x="735" y="351"/>
                </a:cubicBezTo>
                <a:close/>
                <a:moveTo>
                  <a:pt x="733" y="352"/>
                </a:moveTo>
                <a:cubicBezTo>
                  <a:pt x="733" y="352"/>
                  <a:pt x="733" y="352"/>
                  <a:pt x="734" y="351"/>
                </a:cubicBezTo>
                <a:cubicBezTo>
                  <a:pt x="734" y="351"/>
                  <a:pt x="733" y="352"/>
                  <a:pt x="733" y="352"/>
                </a:cubicBezTo>
                <a:close/>
                <a:moveTo>
                  <a:pt x="731" y="349"/>
                </a:moveTo>
                <a:cubicBezTo>
                  <a:pt x="731" y="349"/>
                  <a:pt x="731" y="349"/>
                  <a:pt x="730" y="349"/>
                </a:cubicBezTo>
                <a:cubicBezTo>
                  <a:pt x="731" y="350"/>
                  <a:pt x="732" y="350"/>
                  <a:pt x="733" y="350"/>
                </a:cubicBezTo>
                <a:cubicBezTo>
                  <a:pt x="733" y="349"/>
                  <a:pt x="732" y="349"/>
                  <a:pt x="731" y="349"/>
                </a:cubicBezTo>
                <a:close/>
                <a:moveTo>
                  <a:pt x="730" y="349"/>
                </a:moveTo>
                <a:cubicBezTo>
                  <a:pt x="730" y="349"/>
                  <a:pt x="730" y="349"/>
                  <a:pt x="731" y="349"/>
                </a:cubicBezTo>
                <a:cubicBezTo>
                  <a:pt x="731" y="348"/>
                  <a:pt x="730" y="349"/>
                  <a:pt x="730" y="349"/>
                </a:cubicBezTo>
                <a:close/>
                <a:moveTo>
                  <a:pt x="729" y="348"/>
                </a:moveTo>
                <a:cubicBezTo>
                  <a:pt x="729" y="348"/>
                  <a:pt x="729" y="349"/>
                  <a:pt x="730" y="348"/>
                </a:cubicBezTo>
                <a:cubicBezTo>
                  <a:pt x="729" y="348"/>
                  <a:pt x="729" y="348"/>
                  <a:pt x="729" y="348"/>
                </a:cubicBezTo>
                <a:close/>
                <a:moveTo>
                  <a:pt x="729" y="346"/>
                </a:moveTo>
                <a:cubicBezTo>
                  <a:pt x="729" y="347"/>
                  <a:pt x="728" y="347"/>
                  <a:pt x="728" y="347"/>
                </a:cubicBezTo>
                <a:cubicBezTo>
                  <a:pt x="729" y="347"/>
                  <a:pt x="729" y="347"/>
                  <a:pt x="729" y="347"/>
                </a:cubicBezTo>
                <a:cubicBezTo>
                  <a:pt x="729" y="347"/>
                  <a:pt x="729" y="347"/>
                  <a:pt x="729" y="346"/>
                </a:cubicBezTo>
                <a:close/>
                <a:moveTo>
                  <a:pt x="725" y="352"/>
                </a:moveTo>
                <a:cubicBezTo>
                  <a:pt x="725" y="352"/>
                  <a:pt x="725" y="352"/>
                  <a:pt x="725" y="352"/>
                </a:cubicBezTo>
                <a:cubicBezTo>
                  <a:pt x="725" y="352"/>
                  <a:pt x="725" y="352"/>
                  <a:pt x="725" y="352"/>
                </a:cubicBezTo>
                <a:cubicBezTo>
                  <a:pt x="726" y="352"/>
                  <a:pt x="725" y="352"/>
                  <a:pt x="725" y="352"/>
                </a:cubicBezTo>
                <a:close/>
                <a:moveTo>
                  <a:pt x="725" y="346"/>
                </a:moveTo>
                <a:cubicBezTo>
                  <a:pt x="724" y="346"/>
                  <a:pt x="724" y="345"/>
                  <a:pt x="723" y="346"/>
                </a:cubicBezTo>
                <a:cubicBezTo>
                  <a:pt x="723" y="346"/>
                  <a:pt x="723" y="346"/>
                  <a:pt x="723" y="346"/>
                </a:cubicBezTo>
                <a:cubicBezTo>
                  <a:pt x="724" y="346"/>
                  <a:pt x="724" y="346"/>
                  <a:pt x="724" y="346"/>
                </a:cubicBezTo>
                <a:cubicBezTo>
                  <a:pt x="724" y="347"/>
                  <a:pt x="724" y="346"/>
                  <a:pt x="724" y="347"/>
                </a:cubicBezTo>
                <a:cubicBezTo>
                  <a:pt x="724" y="347"/>
                  <a:pt x="724" y="346"/>
                  <a:pt x="724" y="347"/>
                </a:cubicBezTo>
                <a:cubicBezTo>
                  <a:pt x="725" y="347"/>
                  <a:pt x="725" y="346"/>
                  <a:pt x="725" y="346"/>
                </a:cubicBezTo>
                <a:cubicBezTo>
                  <a:pt x="725" y="346"/>
                  <a:pt x="725" y="346"/>
                  <a:pt x="725" y="346"/>
                </a:cubicBezTo>
                <a:close/>
                <a:moveTo>
                  <a:pt x="724" y="351"/>
                </a:moveTo>
                <a:cubicBezTo>
                  <a:pt x="724" y="351"/>
                  <a:pt x="723" y="351"/>
                  <a:pt x="723" y="351"/>
                </a:cubicBezTo>
                <a:cubicBezTo>
                  <a:pt x="723" y="351"/>
                  <a:pt x="724" y="351"/>
                  <a:pt x="724" y="351"/>
                </a:cubicBezTo>
                <a:close/>
                <a:moveTo>
                  <a:pt x="723" y="345"/>
                </a:moveTo>
                <a:cubicBezTo>
                  <a:pt x="723" y="345"/>
                  <a:pt x="722" y="345"/>
                  <a:pt x="722" y="345"/>
                </a:cubicBezTo>
                <a:cubicBezTo>
                  <a:pt x="722" y="346"/>
                  <a:pt x="722" y="346"/>
                  <a:pt x="723" y="346"/>
                </a:cubicBezTo>
                <a:cubicBezTo>
                  <a:pt x="723" y="346"/>
                  <a:pt x="723" y="345"/>
                  <a:pt x="723" y="345"/>
                </a:cubicBezTo>
                <a:close/>
                <a:moveTo>
                  <a:pt x="721" y="346"/>
                </a:moveTo>
                <a:cubicBezTo>
                  <a:pt x="721" y="346"/>
                  <a:pt x="721" y="346"/>
                  <a:pt x="722" y="346"/>
                </a:cubicBezTo>
                <a:cubicBezTo>
                  <a:pt x="722" y="346"/>
                  <a:pt x="721" y="346"/>
                  <a:pt x="721" y="346"/>
                </a:cubicBezTo>
                <a:close/>
                <a:moveTo>
                  <a:pt x="719" y="344"/>
                </a:moveTo>
                <a:cubicBezTo>
                  <a:pt x="719" y="344"/>
                  <a:pt x="719" y="344"/>
                  <a:pt x="719" y="344"/>
                </a:cubicBezTo>
                <a:cubicBezTo>
                  <a:pt x="719" y="345"/>
                  <a:pt x="720" y="344"/>
                  <a:pt x="720" y="345"/>
                </a:cubicBezTo>
                <a:cubicBezTo>
                  <a:pt x="721" y="344"/>
                  <a:pt x="719" y="345"/>
                  <a:pt x="719" y="344"/>
                </a:cubicBezTo>
                <a:close/>
                <a:moveTo>
                  <a:pt x="718" y="345"/>
                </a:moveTo>
                <a:cubicBezTo>
                  <a:pt x="719" y="346"/>
                  <a:pt x="720" y="345"/>
                  <a:pt x="720" y="345"/>
                </a:cubicBezTo>
                <a:cubicBezTo>
                  <a:pt x="720" y="345"/>
                  <a:pt x="719" y="345"/>
                  <a:pt x="718" y="345"/>
                </a:cubicBezTo>
                <a:close/>
                <a:moveTo>
                  <a:pt x="717" y="346"/>
                </a:moveTo>
                <a:cubicBezTo>
                  <a:pt x="717" y="346"/>
                  <a:pt x="718" y="346"/>
                  <a:pt x="718" y="346"/>
                </a:cubicBezTo>
                <a:cubicBezTo>
                  <a:pt x="718" y="346"/>
                  <a:pt x="718" y="346"/>
                  <a:pt x="717" y="346"/>
                </a:cubicBezTo>
                <a:close/>
                <a:moveTo>
                  <a:pt x="717" y="345"/>
                </a:moveTo>
                <a:cubicBezTo>
                  <a:pt x="718" y="345"/>
                  <a:pt x="718" y="346"/>
                  <a:pt x="718" y="345"/>
                </a:cubicBezTo>
                <a:cubicBezTo>
                  <a:pt x="718" y="345"/>
                  <a:pt x="718" y="344"/>
                  <a:pt x="717" y="345"/>
                </a:cubicBezTo>
                <a:close/>
                <a:moveTo>
                  <a:pt x="718" y="344"/>
                </a:moveTo>
                <a:cubicBezTo>
                  <a:pt x="718" y="343"/>
                  <a:pt x="717" y="343"/>
                  <a:pt x="717" y="343"/>
                </a:cubicBezTo>
                <a:cubicBezTo>
                  <a:pt x="717" y="344"/>
                  <a:pt x="716" y="344"/>
                  <a:pt x="716" y="344"/>
                </a:cubicBezTo>
                <a:cubicBezTo>
                  <a:pt x="716" y="343"/>
                  <a:pt x="717" y="343"/>
                  <a:pt x="717" y="343"/>
                </a:cubicBezTo>
                <a:cubicBezTo>
                  <a:pt x="717" y="343"/>
                  <a:pt x="716" y="343"/>
                  <a:pt x="716" y="343"/>
                </a:cubicBezTo>
                <a:cubicBezTo>
                  <a:pt x="716" y="344"/>
                  <a:pt x="714" y="344"/>
                  <a:pt x="714" y="344"/>
                </a:cubicBezTo>
                <a:cubicBezTo>
                  <a:pt x="713" y="345"/>
                  <a:pt x="715" y="344"/>
                  <a:pt x="715" y="344"/>
                </a:cubicBezTo>
                <a:cubicBezTo>
                  <a:pt x="715" y="344"/>
                  <a:pt x="716" y="344"/>
                  <a:pt x="715" y="345"/>
                </a:cubicBezTo>
                <a:cubicBezTo>
                  <a:pt x="716" y="344"/>
                  <a:pt x="717" y="344"/>
                  <a:pt x="718" y="344"/>
                </a:cubicBezTo>
                <a:close/>
                <a:moveTo>
                  <a:pt x="714" y="343"/>
                </a:moveTo>
                <a:cubicBezTo>
                  <a:pt x="715" y="343"/>
                  <a:pt x="714" y="343"/>
                  <a:pt x="715" y="343"/>
                </a:cubicBezTo>
                <a:cubicBezTo>
                  <a:pt x="714" y="343"/>
                  <a:pt x="714" y="343"/>
                  <a:pt x="714" y="343"/>
                </a:cubicBezTo>
                <a:cubicBezTo>
                  <a:pt x="714" y="343"/>
                  <a:pt x="714" y="343"/>
                  <a:pt x="713" y="343"/>
                </a:cubicBezTo>
                <a:cubicBezTo>
                  <a:pt x="713" y="343"/>
                  <a:pt x="714" y="343"/>
                  <a:pt x="714" y="343"/>
                </a:cubicBezTo>
                <a:cubicBezTo>
                  <a:pt x="714" y="343"/>
                  <a:pt x="714" y="343"/>
                  <a:pt x="714" y="343"/>
                </a:cubicBezTo>
                <a:close/>
                <a:moveTo>
                  <a:pt x="713" y="342"/>
                </a:moveTo>
                <a:cubicBezTo>
                  <a:pt x="714" y="342"/>
                  <a:pt x="714" y="342"/>
                  <a:pt x="714" y="342"/>
                </a:cubicBezTo>
                <a:cubicBezTo>
                  <a:pt x="714" y="342"/>
                  <a:pt x="713" y="342"/>
                  <a:pt x="713" y="342"/>
                </a:cubicBezTo>
                <a:close/>
                <a:moveTo>
                  <a:pt x="713" y="342"/>
                </a:moveTo>
                <a:cubicBezTo>
                  <a:pt x="713" y="342"/>
                  <a:pt x="713" y="342"/>
                  <a:pt x="712" y="342"/>
                </a:cubicBezTo>
                <a:cubicBezTo>
                  <a:pt x="712" y="343"/>
                  <a:pt x="713" y="343"/>
                  <a:pt x="713" y="343"/>
                </a:cubicBezTo>
                <a:cubicBezTo>
                  <a:pt x="713" y="342"/>
                  <a:pt x="713" y="342"/>
                  <a:pt x="713" y="342"/>
                </a:cubicBezTo>
                <a:close/>
                <a:moveTo>
                  <a:pt x="861" y="242"/>
                </a:moveTo>
                <a:cubicBezTo>
                  <a:pt x="862" y="243"/>
                  <a:pt x="861" y="242"/>
                  <a:pt x="862" y="242"/>
                </a:cubicBezTo>
                <a:cubicBezTo>
                  <a:pt x="863" y="242"/>
                  <a:pt x="863" y="241"/>
                  <a:pt x="863" y="241"/>
                </a:cubicBezTo>
                <a:cubicBezTo>
                  <a:pt x="863" y="241"/>
                  <a:pt x="862" y="241"/>
                  <a:pt x="862" y="241"/>
                </a:cubicBezTo>
                <a:cubicBezTo>
                  <a:pt x="862" y="241"/>
                  <a:pt x="863" y="241"/>
                  <a:pt x="863" y="240"/>
                </a:cubicBezTo>
                <a:cubicBezTo>
                  <a:pt x="863" y="240"/>
                  <a:pt x="863" y="241"/>
                  <a:pt x="863" y="241"/>
                </a:cubicBezTo>
                <a:cubicBezTo>
                  <a:pt x="863" y="240"/>
                  <a:pt x="863" y="240"/>
                  <a:pt x="863" y="240"/>
                </a:cubicBezTo>
                <a:cubicBezTo>
                  <a:pt x="863" y="241"/>
                  <a:pt x="862" y="239"/>
                  <a:pt x="863" y="240"/>
                </a:cubicBezTo>
                <a:cubicBezTo>
                  <a:pt x="862" y="241"/>
                  <a:pt x="862" y="241"/>
                  <a:pt x="861" y="241"/>
                </a:cubicBezTo>
                <a:cubicBezTo>
                  <a:pt x="861" y="242"/>
                  <a:pt x="861" y="242"/>
                  <a:pt x="861" y="242"/>
                </a:cubicBezTo>
                <a:cubicBezTo>
                  <a:pt x="861" y="242"/>
                  <a:pt x="861" y="242"/>
                  <a:pt x="861" y="242"/>
                </a:cubicBezTo>
                <a:cubicBezTo>
                  <a:pt x="861" y="243"/>
                  <a:pt x="861" y="242"/>
                  <a:pt x="860" y="242"/>
                </a:cubicBezTo>
                <a:cubicBezTo>
                  <a:pt x="861" y="243"/>
                  <a:pt x="860" y="243"/>
                  <a:pt x="861" y="243"/>
                </a:cubicBezTo>
                <a:cubicBezTo>
                  <a:pt x="861" y="243"/>
                  <a:pt x="861" y="243"/>
                  <a:pt x="861" y="242"/>
                </a:cubicBezTo>
                <a:close/>
                <a:moveTo>
                  <a:pt x="855" y="243"/>
                </a:moveTo>
                <a:cubicBezTo>
                  <a:pt x="854" y="244"/>
                  <a:pt x="854" y="244"/>
                  <a:pt x="854" y="245"/>
                </a:cubicBezTo>
                <a:cubicBezTo>
                  <a:pt x="855" y="244"/>
                  <a:pt x="855" y="245"/>
                  <a:pt x="855" y="245"/>
                </a:cubicBezTo>
                <a:cubicBezTo>
                  <a:pt x="854" y="244"/>
                  <a:pt x="855" y="244"/>
                  <a:pt x="855" y="243"/>
                </a:cubicBezTo>
                <a:close/>
                <a:moveTo>
                  <a:pt x="829" y="258"/>
                </a:moveTo>
                <a:cubicBezTo>
                  <a:pt x="829" y="259"/>
                  <a:pt x="829" y="259"/>
                  <a:pt x="829" y="259"/>
                </a:cubicBezTo>
                <a:cubicBezTo>
                  <a:pt x="829" y="259"/>
                  <a:pt x="830" y="259"/>
                  <a:pt x="829" y="258"/>
                </a:cubicBezTo>
                <a:close/>
                <a:moveTo>
                  <a:pt x="873" y="266"/>
                </a:moveTo>
                <a:cubicBezTo>
                  <a:pt x="873" y="266"/>
                  <a:pt x="874" y="266"/>
                  <a:pt x="873" y="266"/>
                </a:cubicBezTo>
                <a:cubicBezTo>
                  <a:pt x="873" y="266"/>
                  <a:pt x="873" y="267"/>
                  <a:pt x="873" y="267"/>
                </a:cubicBezTo>
                <a:cubicBezTo>
                  <a:pt x="873" y="267"/>
                  <a:pt x="873" y="267"/>
                  <a:pt x="872" y="267"/>
                </a:cubicBezTo>
                <a:cubicBezTo>
                  <a:pt x="872" y="268"/>
                  <a:pt x="872" y="268"/>
                  <a:pt x="872" y="268"/>
                </a:cubicBezTo>
                <a:cubicBezTo>
                  <a:pt x="871" y="268"/>
                  <a:pt x="872" y="268"/>
                  <a:pt x="872" y="268"/>
                </a:cubicBezTo>
                <a:cubicBezTo>
                  <a:pt x="872" y="267"/>
                  <a:pt x="872" y="267"/>
                  <a:pt x="871" y="267"/>
                </a:cubicBezTo>
                <a:cubicBezTo>
                  <a:pt x="871" y="267"/>
                  <a:pt x="871" y="267"/>
                  <a:pt x="871" y="267"/>
                </a:cubicBezTo>
                <a:cubicBezTo>
                  <a:pt x="871" y="267"/>
                  <a:pt x="871" y="268"/>
                  <a:pt x="871" y="268"/>
                </a:cubicBezTo>
                <a:cubicBezTo>
                  <a:pt x="871" y="268"/>
                  <a:pt x="871" y="267"/>
                  <a:pt x="870" y="268"/>
                </a:cubicBezTo>
                <a:cubicBezTo>
                  <a:pt x="871" y="268"/>
                  <a:pt x="871" y="268"/>
                  <a:pt x="870" y="269"/>
                </a:cubicBezTo>
                <a:cubicBezTo>
                  <a:pt x="871" y="269"/>
                  <a:pt x="871" y="269"/>
                  <a:pt x="871" y="269"/>
                </a:cubicBezTo>
                <a:cubicBezTo>
                  <a:pt x="871" y="270"/>
                  <a:pt x="871" y="270"/>
                  <a:pt x="870" y="270"/>
                </a:cubicBezTo>
                <a:cubicBezTo>
                  <a:pt x="870" y="270"/>
                  <a:pt x="870" y="270"/>
                  <a:pt x="870" y="270"/>
                </a:cubicBezTo>
                <a:cubicBezTo>
                  <a:pt x="870" y="270"/>
                  <a:pt x="869" y="270"/>
                  <a:pt x="869" y="271"/>
                </a:cubicBezTo>
                <a:cubicBezTo>
                  <a:pt x="869" y="270"/>
                  <a:pt x="868" y="271"/>
                  <a:pt x="868" y="271"/>
                </a:cubicBezTo>
                <a:cubicBezTo>
                  <a:pt x="868" y="271"/>
                  <a:pt x="868" y="271"/>
                  <a:pt x="867" y="271"/>
                </a:cubicBezTo>
                <a:cubicBezTo>
                  <a:pt x="868" y="271"/>
                  <a:pt x="867" y="271"/>
                  <a:pt x="868" y="272"/>
                </a:cubicBezTo>
                <a:cubicBezTo>
                  <a:pt x="867" y="272"/>
                  <a:pt x="867" y="272"/>
                  <a:pt x="867" y="272"/>
                </a:cubicBezTo>
                <a:cubicBezTo>
                  <a:pt x="867" y="272"/>
                  <a:pt x="867" y="272"/>
                  <a:pt x="867" y="272"/>
                </a:cubicBezTo>
                <a:cubicBezTo>
                  <a:pt x="867" y="272"/>
                  <a:pt x="867" y="272"/>
                  <a:pt x="867" y="272"/>
                </a:cubicBezTo>
                <a:cubicBezTo>
                  <a:pt x="866" y="272"/>
                  <a:pt x="866" y="272"/>
                  <a:pt x="866" y="272"/>
                </a:cubicBezTo>
                <a:cubicBezTo>
                  <a:pt x="866" y="273"/>
                  <a:pt x="866" y="273"/>
                  <a:pt x="866" y="273"/>
                </a:cubicBezTo>
                <a:cubicBezTo>
                  <a:pt x="866" y="273"/>
                  <a:pt x="866" y="273"/>
                  <a:pt x="867" y="273"/>
                </a:cubicBezTo>
                <a:cubicBezTo>
                  <a:pt x="867" y="273"/>
                  <a:pt x="866" y="273"/>
                  <a:pt x="866" y="274"/>
                </a:cubicBezTo>
                <a:cubicBezTo>
                  <a:pt x="866" y="273"/>
                  <a:pt x="867" y="273"/>
                  <a:pt x="867" y="273"/>
                </a:cubicBezTo>
                <a:cubicBezTo>
                  <a:pt x="867" y="273"/>
                  <a:pt x="867" y="273"/>
                  <a:pt x="867" y="272"/>
                </a:cubicBezTo>
                <a:cubicBezTo>
                  <a:pt x="867" y="272"/>
                  <a:pt x="867" y="273"/>
                  <a:pt x="868" y="272"/>
                </a:cubicBezTo>
                <a:cubicBezTo>
                  <a:pt x="868" y="273"/>
                  <a:pt x="868" y="273"/>
                  <a:pt x="868" y="273"/>
                </a:cubicBezTo>
                <a:cubicBezTo>
                  <a:pt x="867" y="273"/>
                  <a:pt x="866" y="274"/>
                  <a:pt x="867" y="274"/>
                </a:cubicBezTo>
                <a:cubicBezTo>
                  <a:pt x="867" y="274"/>
                  <a:pt x="866" y="274"/>
                  <a:pt x="867" y="275"/>
                </a:cubicBezTo>
                <a:cubicBezTo>
                  <a:pt x="866" y="275"/>
                  <a:pt x="866" y="274"/>
                  <a:pt x="866" y="274"/>
                </a:cubicBezTo>
                <a:cubicBezTo>
                  <a:pt x="866" y="274"/>
                  <a:pt x="865" y="274"/>
                  <a:pt x="865" y="275"/>
                </a:cubicBezTo>
                <a:cubicBezTo>
                  <a:pt x="866" y="275"/>
                  <a:pt x="866" y="274"/>
                  <a:pt x="866" y="275"/>
                </a:cubicBezTo>
                <a:cubicBezTo>
                  <a:pt x="866" y="275"/>
                  <a:pt x="865" y="275"/>
                  <a:pt x="866" y="275"/>
                </a:cubicBezTo>
                <a:cubicBezTo>
                  <a:pt x="866" y="276"/>
                  <a:pt x="866" y="275"/>
                  <a:pt x="866" y="276"/>
                </a:cubicBezTo>
                <a:cubicBezTo>
                  <a:pt x="866" y="276"/>
                  <a:pt x="867" y="276"/>
                  <a:pt x="867" y="276"/>
                </a:cubicBezTo>
                <a:cubicBezTo>
                  <a:pt x="866" y="276"/>
                  <a:pt x="867" y="277"/>
                  <a:pt x="867" y="277"/>
                </a:cubicBezTo>
                <a:cubicBezTo>
                  <a:pt x="866" y="277"/>
                  <a:pt x="866" y="276"/>
                  <a:pt x="866" y="276"/>
                </a:cubicBezTo>
                <a:cubicBezTo>
                  <a:pt x="866" y="277"/>
                  <a:pt x="866" y="277"/>
                  <a:pt x="865" y="277"/>
                </a:cubicBezTo>
                <a:cubicBezTo>
                  <a:pt x="865" y="277"/>
                  <a:pt x="866" y="277"/>
                  <a:pt x="865" y="277"/>
                </a:cubicBezTo>
                <a:cubicBezTo>
                  <a:pt x="865" y="277"/>
                  <a:pt x="865" y="277"/>
                  <a:pt x="864" y="277"/>
                </a:cubicBezTo>
                <a:cubicBezTo>
                  <a:pt x="865" y="277"/>
                  <a:pt x="864" y="277"/>
                  <a:pt x="864" y="277"/>
                </a:cubicBezTo>
                <a:cubicBezTo>
                  <a:pt x="864" y="278"/>
                  <a:pt x="864" y="278"/>
                  <a:pt x="864" y="278"/>
                </a:cubicBezTo>
                <a:cubicBezTo>
                  <a:pt x="864" y="278"/>
                  <a:pt x="863" y="278"/>
                  <a:pt x="863" y="278"/>
                </a:cubicBezTo>
                <a:cubicBezTo>
                  <a:pt x="863" y="279"/>
                  <a:pt x="862" y="279"/>
                  <a:pt x="863" y="279"/>
                </a:cubicBezTo>
                <a:cubicBezTo>
                  <a:pt x="863" y="279"/>
                  <a:pt x="862" y="279"/>
                  <a:pt x="862" y="279"/>
                </a:cubicBezTo>
                <a:cubicBezTo>
                  <a:pt x="863" y="280"/>
                  <a:pt x="864" y="278"/>
                  <a:pt x="865" y="279"/>
                </a:cubicBezTo>
                <a:cubicBezTo>
                  <a:pt x="864" y="279"/>
                  <a:pt x="864" y="279"/>
                  <a:pt x="863" y="280"/>
                </a:cubicBezTo>
                <a:cubicBezTo>
                  <a:pt x="864" y="280"/>
                  <a:pt x="864" y="281"/>
                  <a:pt x="865" y="281"/>
                </a:cubicBezTo>
                <a:cubicBezTo>
                  <a:pt x="864" y="281"/>
                  <a:pt x="865" y="282"/>
                  <a:pt x="864" y="283"/>
                </a:cubicBezTo>
                <a:cubicBezTo>
                  <a:pt x="864" y="282"/>
                  <a:pt x="864" y="282"/>
                  <a:pt x="864" y="282"/>
                </a:cubicBezTo>
                <a:cubicBezTo>
                  <a:pt x="863" y="282"/>
                  <a:pt x="862" y="282"/>
                  <a:pt x="862" y="283"/>
                </a:cubicBezTo>
                <a:cubicBezTo>
                  <a:pt x="861" y="283"/>
                  <a:pt x="862" y="284"/>
                  <a:pt x="860" y="284"/>
                </a:cubicBezTo>
                <a:cubicBezTo>
                  <a:pt x="860" y="285"/>
                  <a:pt x="860" y="285"/>
                  <a:pt x="860" y="285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6"/>
                  <a:pt x="858" y="286"/>
                  <a:pt x="857" y="287"/>
                </a:cubicBezTo>
                <a:cubicBezTo>
                  <a:pt x="858" y="287"/>
                  <a:pt x="858" y="287"/>
                  <a:pt x="858" y="287"/>
                </a:cubicBezTo>
                <a:cubicBezTo>
                  <a:pt x="858" y="287"/>
                  <a:pt x="858" y="287"/>
                  <a:pt x="858" y="287"/>
                </a:cubicBezTo>
                <a:cubicBezTo>
                  <a:pt x="858" y="287"/>
                  <a:pt x="857" y="287"/>
                  <a:pt x="857" y="287"/>
                </a:cubicBezTo>
                <a:cubicBezTo>
                  <a:pt x="857" y="287"/>
                  <a:pt x="856" y="288"/>
                  <a:pt x="856" y="288"/>
                </a:cubicBezTo>
                <a:cubicBezTo>
                  <a:pt x="856" y="288"/>
                  <a:pt x="856" y="287"/>
                  <a:pt x="856" y="287"/>
                </a:cubicBezTo>
                <a:cubicBezTo>
                  <a:pt x="856" y="287"/>
                  <a:pt x="856" y="288"/>
                  <a:pt x="855" y="288"/>
                </a:cubicBezTo>
                <a:cubicBezTo>
                  <a:pt x="856" y="288"/>
                  <a:pt x="856" y="288"/>
                  <a:pt x="856" y="289"/>
                </a:cubicBezTo>
                <a:cubicBezTo>
                  <a:pt x="856" y="288"/>
                  <a:pt x="854" y="288"/>
                  <a:pt x="854" y="289"/>
                </a:cubicBezTo>
                <a:cubicBezTo>
                  <a:pt x="855" y="289"/>
                  <a:pt x="855" y="289"/>
                  <a:pt x="855" y="289"/>
                </a:cubicBezTo>
                <a:cubicBezTo>
                  <a:pt x="855" y="290"/>
                  <a:pt x="855" y="290"/>
                  <a:pt x="855" y="291"/>
                </a:cubicBezTo>
                <a:cubicBezTo>
                  <a:pt x="854" y="291"/>
                  <a:pt x="854" y="292"/>
                  <a:pt x="853" y="292"/>
                </a:cubicBezTo>
                <a:cubicBezTo>
                  <a:pt x="853" y="292"/>
                  <a:pt x="853" y="292"/>
                  <a:pt x="853" y="292"/>
                </a:cubicBezTo>
                <a:cubicBezTo>
                  <a:pt x="853" y="292"/>
                  <a:pt x="853" y="292"/>
                  <a:pt x="853" y="293"/>
                </a:cubicBezTo>
                <a:cubicBezTo>
                  <a:pt x="853" y="293"/>
                  <a:pt x="853" y="294"/>
                  <a:pt x="852" y="294"/>
                </a:cubicBezTo>
                <a:cubicBezTo>
                  <a:pt x="852" y="293"/>
                  <a:pt x="853" y="293"/>
                  <a:pt x="852" y="293"/>
                </a:cubicBezTo>
                <a:cubicBezTo>
                  <a:pt x="852" y="293"/>
                  <a:pt x="851" y="295"/>
                  <a:pt x="851" y="294"/>
                </a:cubicBezTo>
                <a:cubicBezTo>
                  <a:pt x="851" y="294"/>
                  <a:pt x="851" y="295"/>
                  <a:pt x="850" y="296"/>
                </a:cubicBezTo>
                <a:cubicBezTo>
                  <a:pt x="849" y="296"/>
                  <a:pt x="849" y="296"/>
                  <a:pt x="849" y="296"/>
                </a:cubicBezTo>
                <a:cubicBezTo>
                  <a:pt x="848" y="296"/>
                  <a:pt x="849" y="295"/>
                  <a:pt x="848" y="295"/>
                </a:cubicBezTo>
                <a:cubicBezTo>
                  <a:pt x="848" y="295"/>
                  <a:pt x="848" y="295"/>
                  <a:pt x="848" y="296"/>
                </a:cubicBezTo>
                <a:cubicBezTo>
                  <a:pt x="848" y="296"/>
                  <a:pt x="848" y="296"/>
                  <a:pt x="849" y="296"/>
                </a:cubicBezTo>
                <a:cubicBezTo>
                  <a:pt x="848" y="296"/>
                  <a:pt x="848" y="296"/>
                  <a:pt x="848" y="296"/>
                </a:cubicBezTo>
                <a:cubicBezTo>
                  <a:pt x="847" y="296"/>
                  <a:pt x="848" y="296"/>
                  <a:pt x="848" y="297"/>
                </a:cubicBezTo>
                <a:cubicBezTo>
                  <a:pt x="848" y="296"/>
                  <a:pt x="847" y="296"/>
                  <a:pt x="847" y="296"/>
                </a:cubicBezTo>
                <a:cubicBezTo>
                  <a:pt x="847" y="297"/>
                  <a:pt x="847" y="297"/>
                  <a:pt x="848" y="297"/>
                </a:cubicBezTo>
                <a:cubicBezTo>
                  <a:pt x="847" y="297"/>
                  <a:pt x="848" y="297"/>
                  <a:pt x="847" y="297"/>
                </a:cubicBezTo>
                <a:cubicBezTo>
                  <a:pt x="847" y="297"/>
                  <a:pt x="847" y="297"/>
                  <a:pt x="847" y="297"/>
                </a:cubicBezTo>
                <a:cubicBezTo>
                  <a:pt x="846" y="297"/>
                  <a:pt x="847" y="298"/>
                  <a:pt x="847" y="298"/>
                </a:cubicBezTo>
                <a:cubicBezTo>
                  <a:pt x="847" y="298"/>
                  <a:pt x="848" y="297"/>
                  <a:pt x="848" y="298"/>
                </a:cubicBezTo>
                <a:cubicBezTo>
                  <a:pt x="848" y="298"/>
                  <a:pt x="847" y="299"/>
                  <a:pt x="847" y="299"/>
                </a:cubicBezTo>
                <a:cubicBezTo>
                  <a:pt x="847" y="299"/>
                  <a:pt x="847" y="299"/>
                  <a:pt x="847" y="300"/>
                </a:cubicBezTo>
                <a:cubicBezTo>
                  <a:pt x="847" y="300"/>
                  <a:pt x="847" y="299"/>
                  <a:pt x="846" y="299"/>
                </a:cubicBezTo>
                <a:cubicBezTo>
                  <a:pt x="846" y="300"/>
                  <a:pt x="845" y="299"/>
                  <a:pt x="845" y="300"/>
                </a:cubicBezTo>
                <a:cubicBezTo>
                  <a:pt x="846" y="300"/>
                  <a:pt x="846" y="299"/>
                  <a:pt x="847" y="300"/>
                </a:cubicBezTo>
                <a:cubicBezTo>
                  <a:pt x="846" y="300"/>
                  <a:pt x="846" y="300"/>
                  <a:pt x="846" y="300"/>
                </a:cubicBezTo>
                <a:cubicBezTo>
                  <a:pt x="846" y="301"/>
                  <a:pt x="846" y="301"/>
                  <a:pt x="846" y="301"/>
                </a:cubicBezTo>
                <a:cubicBezTo>
                  <a:pt x="845" y="301"/>
                  <a:pt x="845" y="302"/>
                  <a:pt x="845" y="302"/>
                </a:cubicBezTo>
                <a:cubicBezTo>
                  <a:pt x="845" y="301"/>
                  <a:pt x="845" y="302"/>
                  <a:pt x="845" y="302"/>
                </a:cubicBezTo>
                <a:cubicBezTo>
                  <a:pt x="845" y="301"/>
                  <a:pt x="845" y="301"/>
                  <a:pt x="844" y="301"/>
                </a:cubicBezTo>
                <a:cubicBezTo>
                  <a:pt x="845" y="302"/>
                  <a:pt x="845" y="303"/>
                  <a:pt x="844" y="303"/>
                </a:cubicBezTo>
                <a:cubicBezTo>
                  <a:pt x="844" y="303"/>
                  <a:pt x="844" y="303"/>
                  <a:pt x="843" y="303"/>
                </a:cubicBezTo>
                <a:cubicBezTo>
                  <a:pt x="843" y="303"/>
                  <a:pt x="843" y="303"/>
                  <a:pt x="843" y="304"/>
                </a:cubicBezTo>
                <a:cubicBezTo>
                  <a:pt x="843" y="304"/>
                  <a:pt x="843" y="303"/>
                  <a:pt x="842" y="303"/>
                </a:cubicBezTo>
                <a:cubicBezTo>
                  <a:pt x="842" y="304"/>
                  <a:pt x="842" y="304"/>
                  <a:pt x="842" y="304"/>
                </a:cubicBezTo>
                <a:cubicBezTo>
                  <a:pt x="842" y="304"/>
                  <a:pt x="842" y="304"/>
                  <a:pt x="842" y="304"/>
                </a:cubicBezTo>
                <a:cubicBezTo>
                  <a:pt x="842" y="303"/>
                  <a:pt x="843" y="303"/>
                  <a:pt x="843" y="302"/>
                </a:cubicBezTo>
                <a:cubicBezTo>
                  <a:pt x="843" y="302"/>
                  <a:pt x="843" y="302"/>
                  <a:pt x="842" y="302"/>
                </a:cubicBezTo>
                <a:cubicBezTo>
                  <a:pt x="842" y="302"/>
                  <a:pt x="840" y="303"/>
                  <a:pt x="841" y="305"/>
                </a:cubicBezTo>
                <a:cubicBezTo>
                  <a:pt x="841" y="305"/>
                  <a:pt x="841" y="304"/>
                  <a:pt x="840" y="305"/>
                </a:cubicBezTo>
                <a:cubicBezTo>
                  <a:pt x="841" y="305"/>
                  <a:pt x="840" y="305"/>
                  <a:pt x="840" y="305"/>
                </a:cubicBezTo>
                <a:cubicBezTo>
                  <a:pt x="841" y="306"/>
                  <a:pt x="840" y="306"/>
                  <a:pt x="841" y="306"/>
                </a:cubicBezTo>
                <a:cubicBezTo>
                  <a:pt x="841" y="306"/>
                  <a:pt x="841" y="306"/>
                  <a:pt x="841" y="305"/>
                </a:cubicBezTo>
                <a:cubicBezTo>
                  <a:pt x="841" y="305"/>
                  <a:pt x="841" y="305"/>
                  <a:pt x="841" y="305"/>
                </a:cubicBezTo>
                <a:cubicBezTo>
                  <a:pt x="841" y="305"/>
                  <a:pt x="841" y="305"/>
                  <a:pt x="841" y="305"/>
                </a:cubicBezTo>
                <a:cubicBezTo>
                  <a:pt x="841" y="305"/>
                  <a:pt x="842" y="305"/>
                  <a:pt x="842" y="306"/>
                </a:cubicBezTo>
                <a:cubicBezTo>
                  <a:pt x="842" y="306"/>
                  <a:pt x="842" y="305"/>
                  <a:pt x="841" y="306"/>
                </a:cubicBezTo>
                <a:cubicBezTo>
                  <a:pt x="842" y="306"/>
                  <a:pt x="840" y="306"/>
                  <a:pt x="841" y="307"/>
                </a:cubicBezTo>
                <a:cubicBezTo>
                  <a:pt x="841" y="307"/>
                  <a:pt x="841" y="307"/>
                  <a:pt x="841" y="307"/>
                </a:cubicBezTo>
                <a:cubicBezTo>
                  <a:pt x="841" y="307"/>
                  <a:pt x="840" y="307"/>
                  <a:pt x="840" y="307"/>
                </a:cubicBezTo>
                <a:cubicBezTo>
                  <a:pt x="841" y="308"/>
                  <a:pt x="841" y="307"/>
                  <a:pt x="841" y="308"/>
                </a:cubicBezTo>
                <a:cubicBezTo>
                  <a:pt x="841" y="308"/>
                  <a:pt x="840" y="308"/>
                  <a:pt x="840" y="308"/>
                </a:cubicBezTo>
                <a:cubicBezTo>
                  <a:pt x="841" y="308"/>
                  <a:pt x="840" y="309"/>
                  <a:pt x="840" y="309"/>
                </a:cubicBezTo>
                <a:cubicBezTo>
                  <a:pt x="840" y="308"/>
                  <a:pt x="841" y="308"/>
                  <a:pt x="841" y="308"/>
                </a:cubicBezTo>
                <a:cubicBezTo>
                  <a:pt x="841" y="308"/>
                  <a:pt x="841" y="309"/>
                  <a:pt x="841" y="309"/>
                </a:cubicBezTo>
                <a:cubicBezTo>
                  <a:pt x="841" y="309"/>
                  <a:pt x="841" y="309"/>
                  <a:pt x="840" y="309"/>
                </a:cubicBezTo>
                <a:cubicBezTo>
                  <a:pt x="840" y="309"/>
                  <a:pt x="840" y="309"/>
                  <a:pt x="840" y="309"/>
                </a:cubicBezTo>
                <a:cubicBezTo>
                  <a:pt x="841" y="309"/>
                  <a:pt x="841" y="310"/>
                  <a:pt x="841" y="310"/>
                </a:cubicBezTo>
                <a:cubicBezTo>
                  <a:pt x="841" y="309"/>
                  <a:pt x="842" y="309"/>
                  <a:pt x="841" y="309"/>
                </a:cubicBezTo>
                <a:cubicBezTo>
                  <a:pt x="842" y="309"/>
                  <a:pt x="842" y="309"/>
                  <a:pt x="842" y="309"/>
                </a:cubicBezTo>
                <a:cubicBezTo>
                  <a:pt x="842" y="308"/>
                  <a:pt x="842" y="307"/>
                  <a:pt x="843" y="307"/>
                </a:cubicBezTo>
                <a:cubicBezTo>
                  <a:pt x="843" y="307"/>
                  <a:pt x="843" y="308"/>
                  <a:pt x="843" y="308"/>
                </a:cubicBezTo>
                <a:cubicBezTo>
                  <a:pt x="843" y="307"/>
                  <a:pt x="843" y="307"/>
                  <a:pt x="843" y="307"/>
                </a:cubicBezTo>
                <a:cubicBezTo>
                  <a:pt x="843" y="307"/>
                  <a:pt x="843" y="307"/>
                  <a:pt x="844" y="307"/>
                </a:cubicBezTo>
                <a:cubicBezTo>
                  <a:pt x="843" y="307"/>
                  <a:pt x="844" y="307"/>
                  <a:pt x="843" y="306"/>
                </a:cubicBezTo>
                <a:cubicBezTo>
                  <a:pt x="844" y="306"/>
                  <a:pt x="843" y="307"/>
                  <a:pt x="844" y="307"/>
                </a:cubicBezTo>
                <a:cubicBezTo>
                  <a:pt x="844" y="306"/>
                  <a:pt x="844" y="306"/>
                  <a:pt x="843" y="306"/>
                </a:cubicBezTo>
                <a:cubicBezTo>
                  <a:pt x="844" y="306"/>
                  <a:pt x="844" y="306"/>
                  <a:pt x="844" y="305"/>
                </a:cubicBezTo>
                <a:cubicBezTo>
                  <a:pt x="844" y="305"/>
                  <a:pt x="844" y="305"/>
                  <a:pt x="844" y="305"/>
                </a:cubicBezTo>
                <a:cubicBezTo>
                  <a:pt x="844" y="305"/>
                  <a:pt x="845" y="306"/>
                  <a:pt x="845" y="305"/>
                </a:cubicBezTo>
                <a:cubicBezTo>
                  <a:pt x="845" y="305"/>
                  <a:pt x="844" y="305"/>
                  <a:pt x="844" y="305"/>
                </a:cubicBezTo>
                <a:cubicBezTo>
                  <a:pt x="844" y="304"/>
                  <a:pt x="844" y="304"/>
                  <a:pt x="845" y="304"/>
                </a:cubicBezTo>
                <a:cubicBezTo>
                  <a:pt x="845" y="304"/>
                  <a:pt x="845" y="304"/>
                  <a:pt x="845" y="305"/>
                </a:cubicBezTo>
                <a:cubicBezTo>
                  <a:pt x="845" y="304"/>
                  <a:pt x="845" y="303"/>
                  <a:pt x="846" y="304"/>
                </a:cubicBezTo>
                <a:cubicBezTo>
                  <a:pt x="846" y="303"/>
                  <a:pt x="847" y="303"/>
                  <a:pt x="847" y="303"/>
                </a:cubicBezTo>
                <a:cubicBezTo>
                  <a:pt x="847" y="303"/>
                  <a:pt x="846" y="303"/>
                  <a:pt x="846" y="303"/>
                </a:cubicBezTo>
                <a:cubicBezTo>
                  <a:pt x="846" y="304"/>
                  <a:pt x="846" y="304"/>
                  <a:pt x="846" y="304"/>
                </a:cubicBezTo>
                <a:cubicBezTo>
                  <a:pt x="845" y="303"/>
                  <a:pt x="845" y="303"/>
                  <a:pt x="845" y="303"/>
                </a:cubicBezTo>
                <a:cubicBezTo>
                  <a:pt x="846" y="303"/>
                  <a:pt x="846" y="303"/>
                  <a:pt x="847" y="302"/>
                </a:cubicBezTo>
                <a:cubicBezTo>
                  <a:pt x="847" y="303"/>
                  <a:pt x="847" y="303"/>
                  <a:pt x="847" y="303"/>
                </a:cubicBezTo>
                <a:cubicBezTo>
                  <a:pt x="847" y="302"/>
                  <a:pt x="848" y="302"/>
                  <a:pt x="848" y="302"/>
                </a:cubicBezTo>
                <a:cubicBezTo>
                  <a:pt x="848" y="301"/>
                  <a:pt x="848" y="301"/>
                  <a:pt x="847" y="301"/>
                </a:cubicBezTo>
                <a:cubicBezTo>
                  <a:pt x="848" y="301"/>
                  <a:pt x="848" y="301"/>
                  <a:pt x="847" y="301"/>
                </a:cubicBezTo>
                <a:cubicBezTo>
                  <a:pt x="848" y="301"/>
                  <a:pt x="848" y="300"/>
                  <a:pt x="849" y="301"/>
                </a:cubicBezTo>
                <a:cubicBezTo>
                  <a:pt x="849" y="301"/>
                  <a:pt x="848" y="300"/>
                  <a:pt x="848" y="300"/>
                </a:cubicBezTo>
                <a:cubicBezTo>
                  <a:pt x="849" y="300"/>
                  <a:pt x="848" y="299"/>
                  <a:pt x="849" y="300"/>
                </a:cubicBezTo>
                <a:cubicBezTo>
                  <a:pt x="849" y="299"/>
                  <a:pt x="849" y="299"/>
                  <a:pt x="850" y="299"/>
                </a:cubicBezTo>
                <a:cubicBezTo>
                  <a:pt x="850" y="299"/>
                  <a:pt x="849" y="299"/>
                  <a:pt x="850" y="300"/>
                </a:cubicBezTo>
                <a:cubicBezTo>
                  <a:pt x="850" y="300"/>
                  <a:pt x="850" y="299"/>
                  <a:pt x="850" y="299"/>
                </a:cubicBezTo>
                <a:cubicBezTo>
                  <a:pt x="850" y="299"/>
                  <a:pt x="850" y="299"/>
                  <a:pt x="850" y="299"/>
                </a:cubicBezTo>
                <a:cubicBezTo>
                  <a:pt x="851" y="299"/>
                  <a:pt x="851" y="300"/>
                  <a:pt x="851" y="300"/>
                </a:cubicBezTo>
                <a:cubicBezTo>
                  <a:pt x="850" y="300"/>
                  <a:pt x="850" y="300"/>
                  <a:pt x="850" y="300"/>
                </a:cubicBezTo>
                <a:cubicBezTo>
                  <a:pt x="850" y="300"/>
                  <a:pt x="850" y="300"/>
                  <a:pt x="850" y="300"/>
                </a:cubicBezTo>
                <a:cubicBezTo>
                  <a:pt x="851" y="300"/>
                  <a:pt x="851" y="300"/>
                  <a:pt x="851" y="299"/>
                </a:cubicBezTo>
                <a:cubicBezTo>
                  <a:pt x="851" y="299"/>
                  <a:pt x="852" y="298"/>
                  <a:pt x="852" y="298"/>
                </a:cubicBezTo>
                <a:cubicBezTo>
                  <a:pt x="851" y="298"/>
                  <a:pt x="851" y="297"/>
                  <a:pt x="851" y="297"/>
                </a:cubicBezTo>
                <a:cubicBezTo>
                  <a:pt x="852" y="298"/>
                  <a:pt x="851" y="297"/>
                  <a:pt x="851" y="297"/>
                </a:cubicBezTo>
                <a:cubicBezTo>
                  <a:pt x="852" y="297"/>
                  <a:pt x="851" y="298"/>
                  <a:pt x="852" y="298"/>
                </a:cubicBezTo>
                <a:cubicBezTo>
                  <a:pt x="852" y="297"/>
                  <a:pt x="853" y="297"/>
                  <a:pt x="853" y="296"/>
                </a:cubicBezTo>
                <a:cubicBezTo>
                  <a:pt x="854" y="296"/>
                  <a:pt x="854" y="295"/>
                  <a:pt x="855" y="295"/>
                </a:cubicBezTo>
                <a:cubicBezTo>
                  <a:pt x="855" y="295"/>
                  <a:pt x="855" y="295"/>
                  <a:pt x="855" y="295"/>
                </a:cubicBezTo>
                <a:cubicBezTo>
                  <a:pt x="855" y="295"/>
                  <a:pt x="856" y="296"/>
                  <a:pt x="856" y="295"/>
                </a:cubicBezTo>
                <a:cubicBezTo>
                  <a:pt x="856" y="295"/>
                  <a:pt x="855" y="295"/>
                  <a:pt x="855" y="295"/>
                </a:cubicBezTo>
                <a:cubicBezTo>
                  <a:pt x="855" y="294"/>
                  <a:pt x="856" y="294"/>
                  <a:pt x="856" y="293"/>
                </a:cubicBezTo>
                <a:cubicBezTo>
                  <a:pt x="855" y="293"/>
                  <a:pt x="855" y="294"/>
                  <a:pt x="855" y="293"/>
                </a:cubicBezTo>
                <a:cubicBezTo>
                  <a:pt x="855" y="293"/>
                  <a:pt x="855" y="293"/>
                  <a:pt x="855" y="293"/>
                </a:cubicBezTo>
                <a:cubicBezTo>
                  <a:pt x="855" y="293"/>
                  <a:pt x="856" y="293"/>
                  <a:pt x="856" y="293"/>
                </a:cubicBezTo>
                <a:cubicBezTo>
                  <a:pt x="855" y="293"/>
                  <a:pt x="855" y="293"/>
                  <a:pt x="855" y="293"/>
                </a:cubicBezTo>
                <a:cubicBezTo>
                  <a:pt x="856" y="293"/>
                  <a:pt x="855" y="293"/>
                  <a:pt x="856" y="293"/>
                </a:cubicBezTo>
                <a:cubicBezTo>
                  <a:pt x="856" y="293"/>
                  <a:pt x="857" y="293"/>
                  <a:pt x="857" y="292"/>
                </a:cubicBezTo>
                <a:cubicBezTo>
                  <a:pt x="857" y="293"/>
                  <a:pt x="858" y="293"/>
                  <a:pt x="858" y="293"/>
                </a:cubicBezTo>
                <a:cubicBezTo>
                  <a:pt x="858" y="293"/>
                  <a:pt x="857" y="293"/>
                  <a:pt x="858" y="293"/>
                </a:cubicBezTo>
                <a:cubicBezTo>
                  <a:pt x="858" y="293"/>
                  <a:pt x="859" y="293"/>
                  <a:pt x="858" y="292"/>
                </a:cubicBezTo>
                <a:cubicBezTo>
                  <a:pt x="858" y="292"/>
                  <a:pt x="858" y="292"/>
                  <a:pt x="858" y="292"/>
                </a:cubicBezTo>
                <a:cubicBezTo>
                  <a:pt x="857" y="292"/>
                  <a:pt x="858" y="293"/>
                  <a:pt x="857" y="293"/>
                </a:cubicBezTo>
                <a:cubicBezTo>
                  <a:pt x="857" y="292"/>
                  <a:pt x="857" y="292"/>
                  <a:pt x="857" y="292"/>
                </a:cubicBezTo>
                <a:cubicBezTo>
                  <a:pt x="858" y="291"/>
                  <a:pt x="859" y="291"/>
                  <a:pt x="858" y="290"/>
                </a:cubicBezTo>
                <a:cubicBezTo>
                  <a:pt x="859" y="290"/>
                  <a:pt x="859" y="290"/>
                  <a:pt x="859" y="290"/>
                </a:cubicBezTo>
                <a:cubicBezTo>
                  <a:pt x="859" y="290"/>
                  <a:pt x="859" y="290"/>
                  <a:pt x="859" y="290"/>
                </a:cubicBezTo>
                <a:cubicBezTo>
                  <a:pt x="859" y="290"/>
                  <a:pt x="859" y="290"/>
                  <a:pt x="859" y="289"/>
                </a:cubicBezTo>
                <a:cubicBezTo>
                  <a:pt x="860" y="289"/>
                  <a:pt x="861" y="289"/>
                  <a:pt x="860" y="288"/>
                </a:cubicBezTo>
                <a:cubicBezTo>
                  <a:pt x="861" y="288"/>
                  <a:pt x="861" y="288"/>
                  <a:pt x="861" y="288"/>
                </a:cubicBezTo>
                <a:cubicBezTo>
                  <a:pt x="861" y="288"/>
                  <a:pt x="861" y="288"/>
                  <a:pt x="861" y="288"/>
                </a:cubicBezTo>
                <a:cubicBezTo>
                  <a:pt x="861" y="288"/>
                  <a:pt x="861" y="288"/>
                  <a:pt x="862" y="288"/>
                </a:cubicBezTo>
                <a:cubicBezTo>
                  <a:pt x="862" y="287"/>
                  <a:pt x="862" y="287"/>
                  <a:pt x="862" y="287"/>
                </a:cubicBezTo>
                <a:cubicBezTo>
                  <a:pt x="862" y="287"/>
                  <a:pt x="862" y="287"/>
                  <a:pt x="862" y="287"/>
                </a:cubicBezTo>
                <a:cubicBezTo>
                  <a:pt x="862" y="287"/>
                  <a:pt x="863" y="287"/>
                  <a:pt x="863" y="287"/>
                </a:cubicBezTo>
                <a:cubicBezTo>
                  <a:pt x="863" y="287"/>
                  <a:pt x="863" y="287"/>
                  <a:pt x="863" y="287"/>
                </a:cubicBezTo>
                <a:cubicBezTo>
                  <a:pt x="863" y="287"/>
                  <a:pt x="863" y="287"/>
                  <a:pt x="862" y="287"/>
                </a:cubicBezTo>
                <a:cubicBezTo>
                  <a:pt x="862" y="287"/>
                  <a:pt x="863" y="286"/>
                  <a:pt x="862" y="286"/>
                </a:cubicBezTo>
                <a:cubicBezTo>
                  <a:pt x="863" y="287"/>
                  <a:pt x="863" y="286"/>
                  <a:pt x="864" y="286"/>
                </a:cubicBezTo>
                <a:cubicBezTo>
                  <a:pt x="864" y="285"/>
                  <a:pt x="864" y="285"/>
                  <a:pt x="865" y="284"/>
                </a:cubicBezTo>
                <a:cubicBezTo>
                  <a:pt x="865" y="284"/>
                  <a:pt x="865" y="284"/>
                  <a:pt x="866" y="284"/>
                </a:cubicBezTo>
                <a:cubicBezTo>
                  <a:pt x="866" y="284"/>
                  <a:pt x="866" y="283"/>
                  <a:pt x="867" y="283"/>
                </a:cubicBezTo>
                <a:cubicBezTo>
                  <a:pt x="866" y="282"/>
                  <a:pt x="868" y="282"/>
                  <a:pt x="868" y="282"/>
                </a:cubicBezTo>
                <a:cubicBezTo>
                  <a:pt x="868" y="282"/>
                  <a:pt x="868" y="283"/>
                  <a:pt x="868" y="283"/>
                </a:cubicBezTo>
                <a:cubicBezTo>
                  <a:pt x="868" y="283"/>
                  <a:pt x="869" y="282"/>
                  <a:pt x="869" y="282"/>
                </a:cubicBezTo>
                <a:cubicBezTo>
                  <a:pt x="868" y="282"/>
                  <a:pt x="868" y="282"/>
                  <a:pt x="868" y="282"/>
                </a:cubicBezTo>
                <a:cubicBezTo>
                  <a:pt x="869" y="282"/>
                  <a:pt x="868" y="281"/>
                  <a:pt x="869" y="281"/>
                </a:cubicBezTo>
                <a:cubicBezTo>
                  <a:pt x="869" y="282"/>
                  <a:pt x="869" y="283"/>
                  <a:pt x="869" y="283"/>
                </a:cubicBezTo>
                <a:cubicBezTo>
                  <a:pt x="869" y="283"/>
                  <a:pt x="868" y="283"/>
                  <a:pt x="868" y="284"/>
                </a:cubicBezTo>
                <a:cubicBezTo>
                  <a:pt x="868" y="284"/>
                  <a:pt x="868" y="284"/>
                  <a:pt x="867" y="284"/>
                </a:cubicBezTo>
                <a:cubicBezTo>
                  <a:pt x="867" y="284"/>
                  <a:pt x="868" y="284"/>
                  <a:pt x="867" y="284"/>
                </a:cubicBezTo>
                <a:cubicBezTo>
                  <a:pt x="867" y="284"/>
                  <a:pt x="866" y="285"/>
                  <a:pt x="867" y="286"/>
                </a:cubicBezTo>
                <a:cubicBezTo>
                  <a:pt x="866" y="286"/>
                  <a:pt x="866" y="285"/>
                  <a:pt x="866" y="285"/>
                </a:cubicBezTo>
                <a:cubicBezTo>
                  <a:pt x="866" y="286"/>
                  <a:pt x="865" y="286"/>
                  <a:pt x="865" y="286"/>
                </a:cubicBezTo>
                <a:cubicBezTo>
                  <a:pt x="865" y="286"/>
                  <a:pt x="865" y="286"/>
                  <a:pt x="865" y="285"/>
                </a:cubicBezTo>
                <a:cubicBezTo>
                  <a:pt x="866" y="286"/>
                  <a:pt x="866" y="285"/>
                  <a:pt x="865" y="285"/>
                </a:cubicBezTo>
                <a:cubicBezTo>
                  <a:pt x="865" y="285"/>
                  <a:pt x="865" y="285"/>
                  <a:pt x="864" y="286"/>
                </a:cubicBezTo>
                <a:cubicBezTo>
                  <a:pt x="864" y="286"/>
                  <a:pt x="864" y="286"/>
                  <a:pt x="864" y="286"/>
                </a:cubicBezTo>
                <a:cubicBezTo>
                  <a:pt x="865" y="286"/>
                  <a:pt x="865" y="286"/>
                  <a:pt x="865" y="286"/>
                </a:cubicBezTo>
                <a:cubicBezTo>
                  <a:pt x="865" y="286"/>
                  <a:pt x="865" y="286"/>
                  <a:pt x="865" y="287"/>
                </a:cubicBezTo>
                <a:cubicBezTo>
                  <a:pt x="864" y="287"/>
                  <a:pt x="865" y="288"/>
                  <a:pt x="865" y="288"/>
                </a:cubicBezTo>
                <a:cubicBezTo>
                  <a:pt x="864" y="288"/>
                  <a:pt x="865" y="287"/>
                  <a:pt x="864" y="287"/>
                </a:cubicBezTo>
                <a:cubicBezTo>
                  <a:pt x="864" y="288"/>
                  <a:pt x="864" y="288"/>
                  <a:pt x="864" y="288"/>
                </a:cubicBezTo>
                <a:cubicBezTo>
                  <a:pt x="863" y="289"/>
                  <a:pt x="863" y="288"/>
                  <a:pt x="863" y="288"/>
                </a:cubicBezTo>
                <a:cubicBezTo>
                  <a:pt x="863" y="289"/>
                  <a:pt x="863" y="289"/>
                  <a:pt x="863" y="289"/>
                </a:cubicBezTo>
                <a:cubicBezTo>
                  <a:pt x="863" y="289"/>
                  <a:pt x="862" y="288"/>
                  <a:pt x="862" y="288"/>
                </a:cubicBezTo>
                <a:cubicBezTo>
                  <a:pt x="862" y="288"/>
                  <a:pt x="862" y="289"/>
                  <a:pt x="862" y="289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2" y="290"/>
                  <a:pt x="862" y="290"/>
                  <a:pt x="862" y="290"/>
                </a:cubicBezTo>
                <a:cubicBezTo>
                  <a:pt x="862" y="290"/>
                  <a:pt x="862" y="290"/>
                  <a:pt x="862" y="290"/>
                </a:cubicBezTo>
                <a:cubicBezTo>
                  <a:pt x="862" y="290"/>
                  <a:pt x="862" y="290"/>
                  <a:pt x="861" y="290"/>
                </a:cubicBezTo>
                <a:cubicBezTo>
                  <a:pt x="861" y="290"/>
                  <a:pt x="862" y="291"/>
                  <a:pt x="861" y="291"/>
                </a:cubicBezTo>
                <a:cubicBezTo>
                  <a:pt x="861" y="291"/>
                  <a:pt x="861" y="291"/>
                  <a:pt x="861" y="290"/>
                </a:cubicBezTo>
                <a:cubicBezTo>
                  <a:pt x="860" y="291"/>
                  <a:pt x="861" y="292"/>
                  <a:pt x="861" y="292"/>
                </a:cubicBezTo>
                <a:cubicBezTo>
                  <a:pt x="861" y="292"/>
                  <a:pt x="861" y="292"/>
                  <a:pt x="860" y="292"/>
                </a:cubicBezTo>
                <a:cubicBezTo>
                  <a:pt x="860" y="291"/>
                  <a:pt x="861" y="291"/>
                  <a:pt x="860" y="291"/>
                </a:cubicBezTo>
                <a:cubicBezTo>
                  <a:pt x="859" y="291"/>
                  <a:pt x="860" y="292"/>
                  <a:pt x="860" y="292"/>
                </a:cubicBezTo>
                <a:cubicBezTo>
                  <a:pt x="860" y="292"/>
                  <a:pt x="860" y="292"/>
                  <a:pt x="860" y="292"/>
                </a:cubicBezTo>
                <a:cubicBezTo>
                  <a:pt x="860" y="293"/>
                  <a:pt x="860" y="293"/>
                  <a:pt x="860" y="293"/>
                </a:cubicBezTo>
                <a:cubicBezTo>
                  <a:pt x="860" y="293"/>
                  <a:pt x="860" y="292"/>
                  <a:pt x="860" y="293"/>
                </a:cubicBezTo>
                <a:cubicBezTo>
                  <a:pt x="860" y="293"/>
                  <a:pt x="860" y="293"/>
                  <a:pt x="860" y="293"/>
                </a:cubicBezTo>
                <a:cubicBezTo>
                  <a:pt x="861" y="293"/>
                  <a:pt x="861" y="292"/>
                  <a:pt x="862" y="291"/>
                </a:cubicBezTo>
                <a:cubicBezTo>
                  <a:pt x="862" y="292"/>
                  <a:pt x="860" y="293"/>
                  <a:pt x="861" y="294"/>
                </a:cubicBezTo>
                <a:cubicBezTo>
                  <a:pt x="861" y="294"/>
                  <a:pt x="861" y="294"/>
                  <a:pt x="860" y="294"/>
                </a:cubicBezTo>
                <a:cubicBezTo>
                  <a:pt x="860" y="294"/>
                  <a:pt x="860" y="294"/>
                  <a:pt x="860" y="294"/>
                </a:cubicBezTo>
                <a:cubicBezTo>
                  <a:pt x="860" y="294"/>
                  <a:pt x="859" y="295"/>
                  <a:pt x="859" y="295"/>
                </a:cubicBezTo>
                <a:cubicBezTo>
                  <a:pt x="859" y="295"/>
                  <a:pt x="859" y="295"/>
                  <a:pt x="859" y="295"/>
                </a:cubicBezTo>
                <a:cubicBezTo>
                  <a:pt x="859" y="295"/>
                  <a:pt x="858" y="295"/>
                  <a:pt x="858" y="295"/>
                </a:cubicBezTo>
                <a:cubicBezTo>
                  <a:pt x="859" y="295"/>
                  <a:pt x="859" y="295"/>
                  <a:pt x="859" y="295"/>
                </a:cubicBezTo>
                <a:cubicBezTo>
                  <a:pt x="859" y="296"/>
                  <a:pt x="859" y="296"/>
                  <a:pt x="859" y="297"/>
                </a:cubicBezTo>
                <a:cubicBezTo>
                  <a:pt x="859" y="297"/>
                  <a:pt x="860" y="297"/>
                  <a:pt x="859" y="297"/>
                </a:cubicBezTo>
                <a:cubicBezTo>
                  <a:pt x="859" y="298"/>
                  <a:pt x="858" y="299"/>
                  <a:pt x="857" y="299"/>
                </a:cubicBezTo>
                <a:cubicBezTo>
                  <a:pt x="857" y="299"/>
                  <a:pt x="857" y="299"/>
                  <a:pt x="857" y="299"/>
                </a:cubicBezTo>
                <a:cubicBezTo>
                  <a:pt x="857" y="299"/>
                  <a:pt x="857" y="299"/>
                  <a:pt x="857" y="299"/>
                </a:cubicBezTo>
                <a:cubicBezTo>
                  <a:pt x="857" y="299"/>
                  <a:pt x="857" y="300"/>
                  <a:pt x="857" y="300"/>
                </a:cubicBezTo>
                <a:cubicBezTo>
                  <a:pt x="857" y="300"/>
                  <a:pt x="857" y="300"/>
                  <a:pt x="856" y="300"/>
                </a:cubicBezTo>
                <a:cubicBezTo>
                  <a:pt x="857" y="300"/>
                  <a:pt x="857" y="300"/>
                  <a:pt x="857" y="300"/>
                </a:cubicBezTo>
                <a:cubicBezTo>
                  <a:pt x="856" y="300"/>
                  <a:pt x="856" y="300"/>
                  <a:pt x="856" y="300"/>
                </a:cubicBezTo>
                <a:cubicBezTo>
                  <a:pt x="856" y="300"/>
                  <a:pt x="856" y="300"/>
                  <a:pt x="857" y="300"/>
                </a:cubicBezTo>
                <a:cubicBezTo>
                  <a:pt x="856" y="301"/>
                  <a:pt x="855" y="301"/>
                  <a:pt x="856" y="302"/>
                </a:cubicBezTo>
                <a:cubicBezTo>
                  <a:pt x="855" y="302"/>
                  <a:pt x="855" y="301"/>
                  <a:pt x="855" y="301"/>
                </a:cubicBezTo>
                <a:cubicBezTo>
                  <a:pt x="856" y="303"/>
                  <a:pt x="855" y="303"/>
                  <a:pt x="854" y="303"/>
                </a:cubicBezTo>
                <a:cubicBezTo>
                  <a:pt x="854" y="303"/>
                  <a:pt x="854" y="303"/>
                  <a:pt x="854" y="303"/>
                </a:cubicBezTo>
                <a:cubicBezTo>
                  <a:pt x="854" y="303"/>
                  <a:pt x="853" y="302"/>
                  <a:pt x="853" y="302"/>
                </a:cubicBezTo>
                <a:cubicBezTo>
                  <a:pt x="853" y="302"/>
                  <a:pt x="853" y="302"/>
                  <a:pt x="853" y="302"/>
                </a:cubicBezTo>
                <a:cubicBezTo>
                  <a:pt x="853" y="303"/>
                  <a:pt x="853" y="303"/>
                  <a:pt x="853" y="303"/>
                </a:cubicBezTo>
                <a:cubicBezTo>
                  <a:pt x="853" y="303"/>
                  <a:pt x="853" y="303"/>
                  <a:pt x="853" y="303"/>
                </a:cubicBezTo>
                <a:cubicBezTo>
                  <a:pt x="852" y="303"/>
                  <a:pt x="852" y="303"/>
                  <a:pt x="852" y="303"/>
                </a:cubicBezTo>
                <a:cubicBezTo>
                  <a:pt x="853" y="304"/>
                  <a:pt x="852" y="305"/>
                  <a:pt x="852" y="306"/>
                </a:cubicBezTo>
                <a:cubicBezTo>
                  <a:pt x="852" y="305"/>
                  <a:pt x="852" y="305"/>
                  <a:pt x="851" y="305"/>
                </a:cubicBezTo>
                <a:cubicBezTo>
                  <a:pt x="851" y="306"/>
                  <a:pt x="851" y="306"/>
                  <a:pt x="852" y="306"/>
                </a:cubicBezTo>
                <a:cubicBezTo>
                  <a:pt x="851" y="306"/>
                  <a:pt x="852" y="307"/>
                  <a:pt x="851" y="307"/>
                </a:cubicBezTo>
                <a:cubicBezTo>
                  <a:pt x="851" y="306"/>
                  <a:pt x="851" y="306"/>
                  <a:pt x="851" y="306"/>
                </a:cubicBezTo>
                <a:cubicBezTo>
                  <a:pt x="851" y="306"/>
                  <a:pt x="851" y="306"/>
                  <a:pt x="851" y="306"/>
                </a:cubicBezTo>
                <a:cubicBezTo>
                  <a:pt x="851" y="306"/>
                  <a:pt x="851" y="306"/>
                  <a:pt x="851" y="307"/>
                </a:cubicBezTo>
                <a:cubicBezTo>
                  <a:pt x="850" y="307"/>
                  <a:pt x="851" y="307"/>
                  <a:pt x="851" y="307"/>
                </a:cubicBezTo>
                <a:cubicBezTo>
                  <a:pt x="850" y="308"/>
                  <a:pt x="850" y="310"/>
                  <a:pt x="848" y="310"/>
                </a:cubicBezTo>
                <a:cubicBezTo>
                  <a:pt x="848" y="311"/>
                  <a:pt x="848" y="311"/>
                  <a:pt x="848" y="311"/>
                </a:cubicBezTo>
                <a:cubicBezTo>
                  <a:pt x="847" y="311"/>
                  <a:pt x="848" y="311"/>
                  <a:pt x="848" y="312"/>
                </a:cubicBezTo>
                <a:cubicBezTo>
                  <a:pt x="848" y="312"/>
                  <a:pt x="847" y="312"/>
                  <a:pt x="848" y="313"/>
                </a:cubicBezTo>
                <a:cubicBezTo>
                  <a:pt x="847" y="313"/>
                  <a:pt x="847" y="312"/>
                  <a:pt x="847" y="312"/>
                </a:cubicBezTo>
                <a:cubicBezTo>
                  <a:pt x="846" y="313"/>
                  <a:pt x="847" y="313"/>
                  <a:pt x="846" y="313"/>
                </a:cubicBezTo>
                <a:cubicBezTo>
                  <a:pt x="847" y="313"/>
                  <a:pt x="846" y="313"/>
                  <a:pt x="846" y="313"/>
                </a:cubicBezTo>
                <a:cubicBezTo>
                  <a:pt x="846" y="313"/>
                  <a:pt x="846" y="313"/>
                  <a:pt x="846" y="313"/>
                </a:cubicBezTo>
                <a:cubicBezTo>
                  <a:pt x="845" y="315"/>
                  <a:pt x="844" y="316"/>
                  <a:pt x="844" y="317"/>
                </a:cubicBezTo>
                <a:cubicBezTo>
                  <a:pt x="844" y="317"/>
                  <a:pt x="844" y="316"/>
                  <a:pt x="845" y="316"/>
                </a:cubicBezTo>
                <a:cubicBezTo>
                  <a:pt x="845" y="316"/>
                  <a:pt x="845" y="317"/>
                  <a:pt x="845" y="317"/>
                </a:cubicBezTo>
                <a:cubicBezTo>
                  <a:pt x="845" y="317"/>
                  <a:pt x="846" y="316"/>
                  <a:pt x="845" y="316"/>
                </a:cubicBezTo>
                <a:cubicBezTo>
                  <a:pt x="845" y="316"/>
                  <a:pt x="846" y="316"/>
                  <a:pt x="846" y="317"/>
                </a:cubicBezTo>
                <a:cubicBezTo>
                  <a:pt x="845" y="317"/>
                  <a:pt x="844" y="317"/>
                  <a:pt x="845" y="318"/>
                </a:cubicBezTo>
                <a:cubicBezTo>
                  <a:pt x="845" y="318"/>
                  <a:pt x="845" y="318"/>
                  <a:pt x="845" y="318"/>
                </a:cubicBezTo>
                <a:cubicBezTo>
                  <a:pt x="844" y="318"/>
                  <a:pt x="845" y="318"/>
                  <a:pt x="844" y="318"/>
                </a:cubicBezTo>
                <a:cubicBezTo>
                  <a:pt x="844" y="318"/>
                  <a:pt x="844" y="318"/>
                  <a:pt x="844" y="319"/>
                </a:cubicBezTo>
                <a:cubicBezTo>
                  <a:pt x="844" y="319"/>
                  <a:pt x="844" y="319"/>
                  <a:pt x="844" y="319"/>
                </a:cubicBezTo>
                <a:cubicBezTo>
                  <a:pt x="844" y="319"/>
                  <a:pt x="844" y="318"/>
                  <a:pt x="844" y="318"/>
                </a:cubicBezTo>
                <a:cubicBezTo>
                  <a:pt x="844" y="318"/>
                  <a:pt x="844" y="318"/>
                  <a:pt x="844" y="317"/>
                </a:cubicBezTo>
                <a:cubicBezTo>
                  <a:pt x="843" y="318"/>
                  <a:pt x="843" y="317"/>
                  <a:pt x="843" y="317"/>
                </a:cubicBezTo>
                <a:cubicBezTo>
                  <a:pt x="843" y="317"/>
                  <a:pt x="843" y="317"/>
                  <a:pt x="843" y="318"/>
                </a:cubicBezTo>
                <a:cubicBezTo>
                  <a:pt x="844" y="318"/>
                  <a:pt x="844" y="319"/>
                  <a:pt x="844" y="320"/>
                </a:cubicBezTo>
                <a:cubicBezTo>
                  <a:pt x="843" y="320"/>
                  <a:pt x="843" y="320"/>
                  <a:pt x="843" y="320"/>
                </a:cubicBezTo>
                <a:cubicBezTo>
                  <a:pt x="844" y="321"/>
                  <a:pt x="843" y="321"/>
                  <a:pt x="842" y="321"/>
                </a:cubicBezTo>
                <a:cubicBezTo>
                  <a:pt x="842" y="321"/>
                  <a:pt x="842" y="321"/>
                  <a:pt x="842" y="321"/>
                </a:cubicBezTo>
                <a:cubicBezTo>
                  <a:pt x="842" y="321"/>
                  <a:pt x="843" y="322"/>
                  <a:pt x="842" y="322"/>
                </a:cubicBezTo>
                <a:cubicBezTo>
                  <a:pt x="842" y="321"/>
                  <a:pt x="842" y="322"/>
                  <a:pt x="842" y="322"/>
                </a:cubicBezTo>
                <a:cubicBezTo>
                  <a:pt x="842" y="322"/>
                  <a:pt x="841" y="322"/>
                  <a:pt x="841" y="322"/>
                </a:cubicBezTo>
                <a:cubicBezTo>
                  <a:pt x="841" y="322"/>
                  <a:pt x="841" y="323"/>
                  <a:pt x="841" y="323"/>
                </a:cubicBezTo>
                <a:cubicBezTo>
                  <a:pt x="841" y="322"/>
                  <a:pt x="841" y="322"/>
                  <a:pt x="842" y="323"/>
                </a:cubicBezTo>
                <a:cubicBezTo>
                  <a:pt x="841" y="323"/>
                  <a:pt x="841" y="323"/>
                  <a:pt x="842" y="323"/>
                </a:cubicBezTo>
                <a:cubicBezTo>
                  <a:pt x="841" y="324"/>
                  <a:pt x="841" y="323"/>
                  <a:pt x="841" y="323"/>
                </a:cubicBezTo>
                <a:cubicBezTo>
                  <a:pt x="841" y="324"/>
                  <a:pt x="841" y="324"/>
                  <a:pt x="841" y="324"/>
                </a:cubicBezTo>
                <a:cubicBezTo>
                  <a:pt x="841" y="324"/>
                  <a:pt x="841" y="324"/>
                  <a:pt x="841" y="324"/>
                </a:cubicBezTo>
                <a:cubicBezTo>
                  <a:pt x="841" y="324"/>
                  <a:pt x="842" y="324"/>
                  <a:pt x="842" y="323"/>
                </a:cubicBezTo>
                <a:cubicBezTo>
                  <a:pt x="842" y="324"/>
                  <a:pt x="842" y="324"/>
                  <a:pt x="842" y="324"/>
                </a:cubicBezTo>
                <a:cubicBezTo>
                  <a:pt x="842" y="324"/>
                  <a:pt x="842" y="324"/>
                  <a:pt x="842" y="324"/>
                </a:cubicBezTo>
                <a:cubicBezTo>
                  <a:pt x="843" y="325"/>
                  <a:pt x="843" y="324"/>
                  <a:pt x="843" y="324"/>
                </a:cubicBezTo>
                <a:cubicBezTo>
                  <a:pt x="843" y="325"/>
                  <a:pt x="842" y="325"/>
                  <a:pt x="842" y="325"/>
                </a:cubicBezTo>
                <a:cubicBezTo>
                  <a:pt x="842" y="325"/>
                  <a:pt x="841" y="325"/>
                  <a:pt x="840" y="325"/>
                </a:cubicBezTo>
                <a:cubicBezTo>
                  <a:pt x="840" y="325"/>
                  <a:pt x="840" y="325"/>
                  <a:pt x="840" y="325"/>
                </a:cubicBezTo>
                <a:cubicBezTo>
                  <a:pt x="840" y="325"/>
                  <a:pt x="839" y="325"/>
                  <a:pt x="839" y="326"/>
                </a:cubicBezTo>
                <a:cubicBezTo>
                  <a:pt x="839" y="326"/>
                  <a:pt x="840" y="326"/>
                  <a:pt x="839" y="326"/>
                </a:cubicBezTo>
                <a:cubicBezTo>
                  <a:pt x="839" y="326"/>
                  <a:pt x="839" y="326"/>
                  <a:pt x="839" y="326"/>
                </a:cubicBezTo>
                <a:cubicBezTo>
                  <a:pt x="839" y="326"/>
                  <a:pt x="839" y="326"/>
                  <a:pt x="839" y="326"/>
                </a:cubicBezTo>
                <a:cubicBezTo>
                  <a:pt x="839" y="327"/>
                  <a:pt x="839" y="327"/>
                  <a:pt x="839" y="327"/>
                </a:cubicBezTo>
                <a:cubicBezTo>
                  <a:pt x="839" y="327"/>
                  <a:pt x="840" y="326"/>
                  <a:pt x="840" y="327"/>
                </a:cubicBezTo>
                <a:cubicBezTo>
                  <a:pt x="840" y="327"/>
                  <a:pt x="839" y="327"/>
                  <a:pt x="840" y="327"/>
                </a:cubicBezTo>
                <a:cubicBezTo>
                  <a:pt x="840" y="327"/>
                  <a:pt x="840" y="327"/>
                  <a:pt x="840" y="327"/>
                </a:cubicBezTo>
                <a:cubicBezTo>
                  <a:pt x="840" y="327"/>
                  <a:pt x="840" y="327"/>
                  <a:pt x="840" y="328"/>
                </a:cubicBezTo>
                <a:cubicBezTo>
                  <a:pt x="840" y="328"/>
                  <a:pt x="840" y="328"/>
                  <a:pt x="839" y="327"/>
                </a:cubicBezTo>
                <a:cubicBezTo>
                  <a:pt x="839" y="328"/>
                  <a:pt x="839" y="328"/>
                  <a:pt x="839" y="328"/>
                </a:cubicBezTo>
                <a:cubicBezTo>
                  <a:pt x="839" y="328"/>
                  <a:pt x="838" y="328"/>
                  <a:pt x="838" y="328"/>
                </a:cubicBezTo>
                <a:cubicBezTo>
                  <a:pt x="838" y="329"/>
                  <a:pt x="839" y="328"/>
                  <a:pt x="839" y="329"/>
                </a:cubicBezTo>
                <a:cubicBezTo>
                  <a:pt x="838" y="329"/>
                  <a:pt x="838" y="328"/>
                  <a:pt x="838" y="328"/>
                </a:cubicBezTo>
                <a:cubicBezTo>
                  <a:pt x="837" y="329"/>
                  <a:pt x="837" y="329"/>
                  <a:pt x="837" y="330"/>
                </a:cubicBezTo>
                <a:cubicBezTo>
                  <a:pt x="837" y="330"/>
                  <a:pt x="837" y="331"/>
                  <a:pt x="837" y="331"/>
                </a:cubicBezTo>
                <a:cubicBezTo>
                  <a:pt x="837" y="331"/>
                  <a:pt x="836" y="330"/>
                  <a:pt x="836" y="331"/>
                </a:cubicBezTo>
                <a:cubicBezTo>
                  <a:pt x="836" y="331"/>
                  <a:pt x="837" y="332"/>
                  <a:pt x="837" y="332"/>
                </a:cubicBezTo>
                <a:cubicBezTo>
                  <a:pt x="836" y="332"/>
                  <a:pt x="836" y="332"/>
                  <a:pt x="836" y="332"/>
                </a:cubicBezTo>
                <a:cubicBezTo>
                  <a:pt x="835" y="332"/>
                  <a:pt x="836" y="332"/>
                  <a:pt x="836" y="332"/>
                </a:cubicBezTo>
                <a:cubicBezTo>
                  <a:pt x="835" y="332"/>
                  <a:pt x="835" y="333"/>
                  <a:pt x="835" y="333"/>
                </a:cubicBezTo>
                <a:cubicBezTo>
                  <a:pt x="836" y="333"/>
                  <a:pt x="835" y="332"/>
                  <a:pt x="836" y="333"/>
                </a:cubicBezTo>
                <a:cubicBezTo>
                  <a:pt x="836" y="333"/>
                  <a:pt x="835" y="334"/>
                  <a:pt x="835" y="335"/>
                </a:cubicBezTo>
                <a:cubicBezTo>
                  <a:pt x="834" y="335"/>
                  <a:pt x="833" y="335"/>
                  <a:pt x="834" y="336"/>
                </a:cubicBezTo>
                <a:cubicBezTo>
                  <a:pt x="834" y="336"/>
                  <a:pt x="833" y="336"/>
                  <a:pt x="833" y="336"/>
                </a:cubicBezTo>
                <a:cubicBezTo>
                  <a:pt x="834" y="336"/>
                  <a:pt x="834" y="336"/>
                  <a:pt x="834" y="336"/>
                </a:cubicBezTo>
                <a:cubicBezTo>
                  <a:pt x="834" y="337"/>
                  <a:pt x="834" y="337"/>
                  <a:pt x="834" y="337"/>
                </a:cubicBezTo>
                <a:cubicBezTo>
                  <a:pt x="833" y="337"/>
                  <a:pt x="834" y="338"/>
                  <a:pt x="833" y="338"/>
                </a:cubicBezTo>
                <a:cubicBezTo>
                  <a:pt x="834" y="338"/>
                  <a:pt x="834" y="337"/>
                  <a:pt x="833" y="337"/>
                </a:cubicBezTo>
                <a:cubicBezTo>
                  <a:pt x="833" y="338"/>
                  <a:pt x="833" y="338"/>
                  <a:pt x="833" y="338"/>
                </a:cubicBezTo>
                <a:cubicBezTo>
                  <a:pt x="833" y="338"/>
                  <a:pt x="833" y="338"/>
                  <a:pt x="833" y="339"/>
                </a:cubicBezTo>
                <a:cubicBezTo>
                  <a:pt x="833" y="339"/>
                  <a:pt x="833" y="338"/>
                  <a:pt x="832" y="339"/>
                </a:cubicBezTo>
                <a:cubicBezTo>
                  <a:pt x="832" y="339"/>
                  <a:pt x="833" y="339"/>
                  <a:pt x="832" y="339"/>
                </a:cubicBezTo>
                <a:cubicBezTo>
                  <a:pt x="832" y="339"/>
                  <a:pt x="833" y="338"/>
                  <a:pt x="832" y="338"/>
                </a:cubicBezTo>
                <a:cubicBezTo>
                  <a:pt x="832" y="338"/>
                  <a:pt x="831" y="339"/>
                  <a:pt x="832" y="339"/>
                </a:cubicBezTo>
                <a:cubicBezTo>
                  <a:pt x="831" y="339"/>
                  <a:pt x="831" y="339"/>
                  <a:pt x="831" y="339"/>
                </a:cubicBezTo>
                <a:cubicBezTo>
                  <a:pt x="831" y="340"/>
                  <a:pt x="831" y="340"/>
                  <a:pt x="831" y="340"/>
                </a:cubicBezTo>
                <a:cubicBezTo>
                  <a:pt x="832" y="340"/>
                  <a:pt x="831" y="340"/>
                  <a:pt x="832" y="340"/>
                </a:cubicBezTo>
                <a:cubicBezTo>
                  <a:pt x="832" y="340"/>
                  <a:pt x="831" y="341"/>
                  <a:pt x="832" y="341"/>
                </a:cubicBezTo>
                <a:cubicBezTo>
                  <a:pt x="831" y="341"/>
                  <a:pt x="831" y="341"/>
                  <a:pt x="831" y="341"/>
                </a:cubicBezTo>
                <a:cubicBezTo>
                  <a:pt x="832" y="341"/>
                  <a:pt x="831" y="340"/>
                  <a:pt x="831" y="340"/>
                </a:cubicBezTo>
                <a:cubicBezTo>
                  <a:pt x="831" y="341"/>
                  <a:pt x="830" y="341"/>
                  <a:pt x="831" y="341"/>
                </a:cubicBezTo>
                <a:cubicBezTo>
                  <a:pt x="831" y="341"/>
                  <a:pt x="831" y="341"/>
                  <a:pt x="831" y="341"/>
                </a:cubicBezTo>
                <a:cubicBezTo>
                  <a:pt x="832" y="342"/>
                  <a:pt x="831" y="342"/>
                  <a:pt x="831" y="342"/>
                </a:cubicBezTo>
                <a:cubicBezTo>
                  <a:pt x="831" y="342"/>
                  <a:pt x="831" y="342"/>
                  <a:pt x="831" y="342"/>
                </a:cubicBezTo>
                <a:cubicBezTo>
                  <a:pt x="831" y="343"/>
                  <a:pt x="830" y="344"/>
                  <a:pt x="830" y="344"/>
                </a:cubicBezTo>
                <a:cubicBezTo>
                  <a:pt x="830" y="344"/>
                  <a:pt x="830" y="344"/>
                  <a:pt x="830" y="344"/>
                </a:cubicBezTo>
                <a:cubicBezTo>
                  <a:pt x="829" y="344"/>
                  <a:pt x="830" y="344"/>
                  <a:pt x="830" y="345"/>
                </a:cubicBezTo>
                <a:cubicBezTo>
                  <a:pt x="830" y="345"/>
                  <a:pt x="830" y="344"/>
                  <a:pt x="829" y="344"/>
                </a:cubicBezTo>
                <a:cubicBezTo>
                  <a:pt x="829" y="345"/>
                  <a:pt x="829" y="345"/>
                  <a:pt x="830" y="345"/>
                </a:cubicBezTo>
                <a:cubicBezTo>
                  <a:pt x="830" y="345"/>
                  <a:pt x="830" y="345"/>
                  <a:pt x="830" y="345"/>
                </a:cubicBezTo>
                <a:cubicBezTo>
                  <a:pt x="830" y="345"/>
                  <a:pt x="831" y="345"/>
                  <a:pt x="831" y="345"/>
                </a:cubicBezTo>
                <a:cubicBezTo>
                  <a:pt x="831" y="345"/>
                  <a:pt x="831" y="345"/>
                  <a:pt x="831" y="345"/>
                </a:cubicBezTo>
                <a:cubicBezTo>
                  <a:pt x="830" y="346"/>
                  <a:pt x="830" y="346"/>
                  <a:pt x="830" y="347"/>
                </a:cubicBezTo>
                <a:cubicBezTo>
                  <a:pt x="830" y="348"/>
                  <a:pt x="830" y="347"/>
                  <a:pt x="831" y="347"/>
                </a:cubicBezTo>
                <a:cubicBezTo>
                  <a:pt x="830" y="348"/>
                  <a:pt x="830" y="347"/>
                  <a:pt x="830" y="348"/>
                </a:cubicBezTo>
                <a:cubicBezTo>
                  <a:pt x="829" y="346"/>
                  <a:pt x="830" y="346"/>
                  <a:pt x="830" y="345"/>
                </a:cubicBezTo>
                <a:cubicBezTo>
                  <a:pt x="830" y="345"/>
                  <a:pt x="830" y="345"/>
                  <a:pt x="829" y="346"/>
                </a:cubicBezTo>
                <a:cubicBezTo>
                  <a:pt x="829" y="345"/>
                  <a:pt x="829" y="345"/>
                  <a:pt x="828" y="345"/>
                </a:cubicBezTo>
                <a:cubicBezTo>
                  <a:pt x="829" y="345"/>
                  <a:pt x="828" y="344"/>
                  <a:pt x="828" y="344"/>
                </a:cubicBezTo>
                <a:cubicBezTo>
                  <a:pt x="828" y="344"/>
                  <a:pt x="828" y="344"/>
                  <a:pt x="828" y="344"/>
                </a:cubicBezTo>
                <a:cubicBezTo>
                  <a:pt x="828" y="345"/>
                  <a:pt x="828" y="345"/>
                  <a:pt x="828" y="345"/>
                </a:cubicBezTo>
                <a:cubicBezTo>
                  <a:pt x="828" y="345"/>
                  <a:pt x="828" y="346"/>
                  <a:pt x="828" y="347"/>
                </a:cubicBezTo>
                <a:cubicBezTo>
                  <a:pt x="829" y="346"/>
                  <a:pt x="828" y="346"/>
                  <a:pt x="829" y="346"/>
                </a:cubicBezTo>
                <a:cubicBezTo>
                  <a:pt x="829" y="346"/>
                  <a:pt x="829" y="346"/>
                  <a:pt x="829" y="346"/>
                </a:cubicBezTo>
                <a:cubicBezTo>
                  <a:pt x="829" y="348"/>
                  <a:pt x="826" y="351"/>
                  <a:pt x="828" y="352"/>
                </a:cubicBezTo>
                <a:cubicBezTo>
                  <a:pt x="827" y="352"/>
                  <a:pt x="828" y="351"/>
                  <a:pt x="828" y="351"/>
                </a:cubicBezTo>
                <a:cubicBezTo>
                  <a:pt x="828" y="352"/>
                  <a:pt x="827" y="352"/>
                  <a:pt x="828" y="352"/>
                </a:cubicBezTo>
                <a:cubicBezTo>
                  <a:pt x="828" y="352"/>
                  <a:pt x="828" y="351"/>
                  <a:pt x="828" y="350"/>
                </a:cubicBezTo>
                <a:cubicBezTo>
                  <a:pt x="829" y="350"/>
                  <a:pt x="828" y="349"/>
                  <a:pt x="829" y="348"/>
                </a:cubicBezTo>
                <a:cubicBezTo>
                  <a:pt x="829" y="349"/>
                  <a:pt x="829" y="349"/>
                  <a:pt x="829" y="349"/>
                </a:cubicBezTo>
                <a:cubicBezTo>
                  <a:pt x="829" y="349"/>
                  <a:pt x="829" y="350"/>
                  <a:pt x="829" y="350"/>
                </a:cubicBezTo>
                <a:cubicBezTo>
                  <a:pt x="829" y="350"/>
                  <a:pt x="830" y="350"/>
                  <a:pt x="829" y="351"/>
                </a:cubicBezTo>
                <a:cubicBezTo>
                  <a:pt x="829" y="351"/>
                  <a:pt x="829" y="350"/>
                  <a:pt x="828" y="350"/>
                </a:cubicBezTo>
                <a:cubicBezTo>
                  <a:pt x="829" y="351"/>
                  <a:pt x="829" y="352"/>
                  <a:pt x="829" y="352"/>
                </a:cubicBezTo>
                <a:cubicBezTo>
                  <a:pt x="830" y="352"/>
                  <a:pt x="829" y="351"/>
                  <a:pt x="830" y="351"/>
                </a:cubicBezTo>
                <a:cubicBezTo>
                  <a:pt x="830" y="351"/>
                  <a:pt x="830" y="352"/>
                  <a:pt x="830" y="352"/>
                </a:cubicBezTo>
                <a:cubicBezTo>
                  <a:pt x="829" y="352"/>
                  <a:pt x="829" y="353"/>
                  <a:pt x="828" y="353"/>
                </a:cubicBezTo>
                <a:cubicBezTo>
                  <a:pt x="828" y="353"/>
                  <a:pt x="828" y="356"/>
                  <a:pt x="827" y="356"/>
                </a:cubicBezTo>
                <a:cubicBezTo>
                  <a:pt x="827" y="356"/>
                  <a:pt x="828" y="356"/>
                  <a:pt x="828" y="356"/>
                </a:cubicBezTo>
                <a:cubicBezTo>
                  <a:pt x="828" y="356"/>
                  <a:pt x="827" y="357"/>
                  <a:pt x="827" y="357"/>
                </a:cubicBezTo>
                <a:cubicBezTo>
                  <a:pt x="827" y="357"/>
                  <a:pt x="827" y="357"/>
                  <a:pt x="827" y="356"/>
                </a:cubicBezTo>
                <a:cubicBezTo>
                  <a:pt x="827" y="356"/>
                  <a:pt x="827" y="355"/>
                  <a:pt x="828" y="354"/>
                </a:cubicBezTo>
                <a:cubicBezTo>
                  <a:pt x="827" y="354"/>
                  <a:pt x="827" y="354"/>
                  <a:pt x="827" y="354"/>
                </a:cubicBezTo>
                <a:cubicBezTo>
                  <a:pt x="827" y="355"/>
                  <a:pt x="826" y="356"/>
                  <a:pt x="826" y="357"/>
                </a:cubicBezTo>
                <a:cubicBezTo>
                  <a:pt x="827" y="357"/>
                  <a:pt x="827" y="357"/>
                  <a:pt x="827" y="357"/>
                </a:cubicBezTo>
                <a:cubicBezTo>
                  <a:pt x="827" y="358"/>
                  <a:pt x="826" y="359"/>
                  <a:pt x="827" y="360"/>
                </a:cubicBezTo>
                <a:cubicBezTo>
                  <a:pt x="826" y="360"/>
                  <a:pt x="825" y="360"/>
                  <a:pt x="826" y="361"/>
                </a:cubicBezTo>
                <a:cubicBezTo>
                  <a:pt x="826" y="361"/>
                  <a:pt x="825" y="361"/>
                  <a:pt x="825" y="361"/>
                </a:cubicBezTo>
                <a:cubicBezTo>
                  <a:pt x="825" y="360"/>
                  <a:pt x="826" y="361"/>
                  <a:pt x="825" y="360"/>
                </a:cubicBezTo>
                <a:cubicBezTo>
                  <a:pt x="824" y="361"/>
                  <a:pt x="825" y="359"/>
                  <a:pt x="825" y="359"/>
                </a:cubicBezTo>
                <a:cubicBezTo>
                  <a:pt x="825" y="360"/>
                  <a:pt x="825" y="360"/>
                  <a:pt x="825" y="361"/>
                </a:cubicBezTo>
                <a:cubicBezTo>
                  <a:pt x="825" y="361"/>
                  <a:pt x="825" y="362"/>
                  <a:pt x="825" y="362"/>
                </a:cubicBezTo>
                <a:cubicBezTo>
                  <a:pt x="825" y="362"/>
                  <a:pt x="824" y="362"/>
                  <a:pt x="825" y="363"/>
                </a:cubicBezTo>
                <a:cubicBezTo>
                  <a:pt x="824" y="363"/>
                  <a:pt x="824" y="363"/>
                  <a:pt x="824" y="363"/>
                </a:cubicBezTo>
                <a:cubicBezTo>
                  <a:pt x="823" y="363"/>
                  <a:pt x="824" y="361"/>
                  <a:pt x="824" y="362"/>
                </a:cubicBezTo>
                <a:cubicBezTo>
                  <a:pt x="825" y="360"/>
                  <a:pt x="824" y="358"/>
                  <a:pt x="825" y="357"/>
                </a:cubicBezTo>
                <a:cubicBezTo>
                  <a:pt x="824" y="357"/>
                  <a:pt x="825" y="358"/>
                  <a:pt x="824" y="358"/>
                </a:cubicBezTo>
                <a:cubicBezTo>
                  <a:pt x="824" y="359"/>
                  <a:pt x="824" y="359"/>
                  <a:pt x="824" y="359"/>
                </a:cubicBezTo>
                <a:cubicBezTo>
                  <a:pt x="824" y="360"/>
                  <a:pt x="824" y="360"/>
                  <a:pt x="824" y="359"/>
                </a:cubicBezTo>
                <a:cubicBezTo>
                  <a:pt x="824" y="360"/>
                  <a:pt x="823" y="360"/>
                  <a:pt x="824" y="360"/>
                </a:cubicBezTo>
                <a:cubicBezTo>
                  <a:pt x="823" y="361"/>
                  <a:pt x="823" y="359"/>
                  <a:pt x="823" y="359"/>
                </a:cubicBezTo>
                <a:cubicBezTo>
                  <a:pt x="823" y="360"/>
                  <a:pt x="822" y="360"/>
                  <a:pt x="822" y="361"/>
                </a:cubicBezTo>
                <a:cubicBezTo>
                  <a:pt x="822" y="361"/>
                  <a:pt x="823" y="361"/>
                  <a:pt x="823" y="361"/>
                </a:cubicBezTo>
                <a:cubicBezTo>
                  <a:pt x="823" y="361"/>
                  <a:pt x="823" y="361"/>
                  <a:pt x="823" y="360"/>
                </a:cubicBezTo>
                <a:cubicBezTo>
                  <a:pt x="823" y="360"/>
                  <a:pt x="824" y="361"/>
                  <a:pt x="823" y="361"/>
                </a:cubicBezTo>
                <a:cubicBezTo>
                  <a:pt x="823" y="361"/>
                  <a:pt x="823" y="360"/>
                  <a:pt x="823" y="361"/>
                </a:cubicBezTo>
                <a:cubicBezTo>
                  <a:pt x="823" y="361"/>
                  <a:pt x="823" y="361"/>
                  <a:pt x="823" y="362"/>
                </a:cubicBezTo>
                <a:cubicBezTo>
                  <a:pt x="823" y="362"/>
                  <a:pt x="822" y="363"/>
                  <a:pt x="823" y="363"/>
                </a:cubicBezTo>
                <a:cubicBezTo>
                  <a:pt x="823" y="363"/>
                  <a:pt x="823" y="362"/>
                  <a:pt x="823" y="362"/>
                </a:cubicBezTo>
                <a:cubicBezTo>
                  <a:pt x="824" y="363"/>
                  <a:pt x="823" y="363"/>
                  <a:pt x="824" y="363"/>
                </a:cubicBezTo>
                <a:cubicBezTo>
                  <a:pt x="823" y="363"/>
                  <a:pt x="822" y="365"/>
                  <a:pt x="823" y="366"/>
                </a:cubicBezTo>
                <a:cubicBezTo>
                  <a:pt x="822" y="366"/>
                  <a:pt x="822" y="366"/>
                  <a:pt x="822" y="366"/>
                </a:cubicBezTo>
                <a:cubicBezTo>
                  <a:pt x="822" y="367"/>
                  <a:pt x="822" y="367"/>
                  <a:pt x="822" y="367"/>
                </a:cubicBezTo>
                <a:cubicBezTo>
                  <a:pt x="822" y="367"/>
                  <a:pt x="822" y="368"/>
                  <a:pt x="822" y="368"/>
                </a:cubicBezTo>
                <a:cubicBezTo>
                  <a:pt x="822" y="368"/>
                  <a:pt x="822" y="369"/>
                  <a:pt x="822" y="369"/>
                </a:cubicBezTo>
                <a:cubicBezTo>
                  <a:pt x="822" y="368"/>
                  <a:pt x="821" y="367"/>
                  <a:pt x="821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1" y="366"/>
                  <a:pt x="821" y="365"/>
                  <a:pt x="821" y="365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1" y="366"/>
                  <a:pt x="821" y="367"/>
                  <a:pt x="821" y="367"/>
                </a:cubicBezTo>
                <a:cubicBezTo>
                  <a:pt x="820" y="367"/>
                  <a:pt x="820" y="367"/>
                  <a:pt x="820" y="367"/>
                </a:cubicBezTo>
                <a:cubicBezTo>
                  <a:pt x="820" y="368"/>
                  <a:pt x="819" y="368"/>
                  <a:pt x="819" y="368"/>
                </a:cubicBezTo>
                <a:cubicBezTo>
                  <a:pt x="819" y="369"/>
                  <a:pt x="820" y="369"/>
                  <a:pt x="820" y="369"/>
                </a:cubicBezTo>
                <a:cubicBezTo>
                  <a:pt x="820" y="369"/>
                  <a:pt x="820" y="368"/>
                  <a:pt x="820" y="369"/>
                </a:cubicBezTo>
                <a:cubicBezTo>
                  <a:pt x="820" y="369"/>
                  <a:pt x="820" y="370"/>
                  <a:pt x="820" y="370"/>
                </a:cubicBezTo>
                <a:cubicBezTo>
                  <a:pt x="820" y="369"/>
                  <a:pt x="820" y="369"/>
                  <a:pt x="821" y="369"/>
                </a:cubicBezTo>
                <a:cubicBezTo>
                  <a:pt x="821" y="371"/>
                  <a:pt x="820" y="371"/>
                  <a:pt x="821" y="372"/>
                </a:cubicBezTo>
                <a:cubicBezTo>
                  <a:pt x="821" y="372"/>
                  <a:pt x="820" y="371"/>
                  <a:pt x="820" y="371"/>
                </a:cubicBezTo>
                <a:cubicBezTo>
                  <a:pt x="820" y="372"/>
                  <a:pt x="820" y="373"/>
                  <a:pt x="820" y="374"/>
                </a:cubicBezTo>
                <a:cubicBezTo>
                  <a:pt x="819" y="374"/>
                  <a:pt x="820" y="375"/>
                  <a:pt x="820" y="376"/>
                </a:cubicBezTo>
                <a:cubicBezTo>
                  <a:pt x="820" y="376"/>
                  <a:pt x="819" y="376"/>
                  <a:pt x="819" y="377"/>
                </a:cubicBezTo>
                <a:cubicBezTo>
                  <a:pt x="819" y="377"/>
                  <a:pt x="819" y="377"/>
                  <a:pt x="819" y="377"/>
                </a:cubicBezTo>
                <a:cubicBezTo>
                  <a:pt x="819" y="378"/>
                  <a:pt x="818" y="379"/>
                  <a:pt x="818" y="380"/>
                </a:cubicBezTo>
                <a:cubicBezTo>
                  <a:pt x="818" y="379"/>
                  <a:pt x="818" y="379"/>
                  <a:pt x="818" y="379"/>
                </a:cubicBezTo>
                <a:cubicBezTo>
                  <a:pt x="817" y="379"/>
                  <a:pt x="818" y="380"/>
                  <a:pt x="818" y="380"/>
                </a:cubicBezTo>
                <a:cubicBezTo>
                  <a:pt x="818" y="380"/>
                  <a:pt x="818" y="380"/>
                  <a:pt x="817" y="380"/>
                </a:cubicBezTo>
                <a:cubicBezTo>
                  <a:pt x="818" y="381"/>
                  <a:pt x="817" y="380"/>
                  <a:pt x="817" y="380"/>
                </a:cubicBezTo>
                <a:cubicBezTo>
                  <a:pt x="817" y="381"/>
                  <a:pt x="817" y="381"/>
                  <a:pt x="818" y="381"/>
                </a:cubicBezTo>
                <a:cubicBezTo>
                  <a:pt x="817" y="382"/>
                  <a:pt x="817" y="384"/>
                  <a:pt x="817" y="384"/>
                </a:cubicBezTo>
                <a:cubicBezTo>
                  <a:pt x="817" y="384"/>
                  <a:pt x="817" y="383"/>
                  <a:pt x="817" y="383"/>
                </a:cubicBezTo>
                <a:cubicBezTo>
                  <a:pt x="817" y="385"/>
                  <a:pt x="817" y="385"/>
                  <a:pt x="816" y="384"/>
                </a:cubicBezTo>
                <a:cubicBezTo>
                  <a:pt x="816" y="386"/>
                  <a:pt x="816" y="388"/>
                  <a:pt x="815" y="387"/>
                </a:cubicBezTo>
                <a:cubicBezTo>
                  <a:pt x="815" y="388"/>
                  <a:pt x="815" y="388"/>
                  <a:pt x="815" y="389"/>
                </a:cubicBezTo>
                <a:cubicBezTo>
                  <a:pt x="815" y="389"/>
                  <a:pt x="815" y="389"/>
                  <a:pt x="815" y="390"/>
                </a:cubicBezTo>
                <a:cubicBezTo>
                  <a:pt x="815" y="390"/>
                  <a:pt x="815" y="390"/>
                  <a:pt x="815" y="391"/>
                </a:cubicBezTo>
                <a:cubicBezTo>
                  <a:pt x="814" y="390"/>
                  <a:pt x="815" y="389"/>
                  <a:pt x="815" y="389"/>
                </a:cubicBezTo>
                <a:cubicBezTo>
                  <a:pt x="814" y="389"/>
                  <a:pt x="814" y="387"/>
                  <a:pt x="814" y="387"/>
                </a:cubicBezTo>
                <a:cubicBezTo>
                  <a:pt x="814" y="387"/>
                  <a:pt x="814" y="387"/>
                  <a:pt x="814" y="389"/>
                </a:cubicBezTo>
                <a:cubicBezTo>
                  <a:pt x="814" y="389"/>
                  <a:pt x="813" y="389"/>
                  <a:pt x="813" y="391"/>
                </a:cubicBezTo>
                <a:cubicBezTo>
                  <a:pt x="813" y="391"/>
                  <a:pt x="813" y="390"/>
                  <a:pt x="813" y="391"/>
                </a:cubicBezTo>
                <a:cubicBezTo>
                  <a:pt x="813" y="391"/>
                  <a:pt x="813" y="391"/>
                  <a:pt x="813" y="391"/>
                </a:cubicBezTo>
                <a:cubicBezTo>
                  <a:pt x="812" y="391"/>
                  <a:pt x="812" y="395"/>
                  <a:pt x="811" y="395"/>
                </a:cubicBezTo>
                <a:cubicBezTo>
                  <a:pt x="812" y="396"/>
                  <a:pt x="812" y="395"/>
                  <a:pt x="812" y="396"/>
                </a:cubicBezTo>
                <a:cubicBezTo>
                  <a:pt x="812" y="395"/>
                  <a:pt x="813" y="396"/>
                  <a:pt x="812" y="395"/>
                </a:cubicBezTo>
                <a:cubicBezTo>
                  <a:pt x="812" y="395"/>
                  <a:pt x="812" y="395"/>
                  <a:pt x="812" y="395"/>
                </a:cubicBezTo>
                <a:cubicBezTo>
                  <a:pt x="812" y="393"/>
                  <a:pt x="813" y="393"/>
                  <a:pt x="813" y="392"/>
                </a:cubicBezTo>
                <a:cubicBezTo>
                  <a:pt x="813" y="393"/>
                  <a:pt x="813" y="393"/>
                  <a:pt x="813" y="393"/>
                </a:cubicBezTo>
                <a:cubicBezTo>
                  <a:pt x="814" y="394"/>
                  <a:pt x="813" y="394"/>
                  <a:pt x="813" y="394"/>
                </a:cubicBezTo>
                <a:cubicBezTo>
                  <a:pt x="813" y="395"/>
                  <a:pt x="813" y="397"/>
                  <a:pt x="813" y="397"/>
                </a:cubicBezTo>
                <a:cubicBezTo>
                  <a:pt x="813" y="397"/>
                  <a:pt x="812" y="396"/>
                  <a:pt x="812" y="396"/>
                </a:cubicBezTo>
                <a:cubicBezTo>
                  <a:pt x="812" y="396"/>
                  <a:pt x="812" y="397"/>
                  <a:pt x="812" y="398"/>
                </a:cubicBezTo>
                <a:cubicBezTo>
                  <a:pt x="812" y="398"/>
                  <a:pt x="812" y="398"/>
                  <a:pt x="812" y="398"/>
                </a:cubicBezTo>
                <a:cubicBezTo>
                  <a:pt x="812" y="399"/>
                  <a:pt x="812" y="401"/>
                  <a:pt x="811" y="402"/>
                </a:cubicBezTo>
                <a:cubicBezTo>
                  <a:pt x="811" y="402"/>
                  <a:pt x="811" y="401"/>
                  <a:pt x="811" y="401"/>
                </a:cubicBezTo>
                <a:cubicBezTo>
                  <a:pt x="811" y="402"/>
                  <a:pt x="811" y="402"/>
                  <a:pt x="811" y="402"/>
                </a:cubicBezTo>
                <a:cubicBezTo>
                  <a:pt x="811" y="402"/>
                  <a:pt x="811" y="402"/>
                  <a:pt x="811" y="402"/>
                </a:cubicBezTo>
                <a:cubicBezTo>
                  <a:pt x="811" y="402"/>
                  <a:pt x="811" y="402"/>
                  <a:pt x="810" y="401"/>
                </a:cubicBezTo>
                <a:cubicBezTo>
                  <a:pt x="810" y="402"/>
                  <a:pt x="810" y="401"/>
                  <a:pt x="810" y="401"/>
                </a:cubicBezTo>
                <a:cubicBezTo>
                  <a:pt x="810" y="402"/>
                  <a:pt x="810" y="402"/>
                  <a:pt x="810" y="402"/>
                </a:cubicBezTo>
                <a:cubicBezTo>
                  <a:pt x="810" y="402"/>
                  <a:pt x="810" y="402"/>
                  <a:pt x="809" y="401"/>
                </a:cubicBezTo>
                <a:cubicBezTo>
                  <a:pt x="810" y="401"/>
                  <a:pt x="810" y="401"/>
                  <a:pt x="809" y="401"/>
                </a:cubicBezTo>
                <a:cubicBezTo>
                  <a:pt x="809" y="401"/>
                  <a:pt x="809" y="400"/>
                  <a:pt x="809" y="401"/>
                </a:cubicBezTo>
                <a:cubicBezTo>
                  <a:pt x="809" y="401"/>
                  <a:pt x="809" y="402"/>
                  <a:pt x="809" y="402"/>
                </a:cubicBezTo>
                <a:cubicBezTo>
                  <a:pt x="808" y="400"/>
                  <a:pt x="808" y="401"/>
                  <a:pt x="807" y="400"/>
                </a:cubicBezTo>
                <a:cubicBezTo>
                  <a:pt x="807" y="400"/>
                  <a:pt x="807" y="400"/>
                  <a:pt x="807" y="399"/>
                </a:cubicBezTo>
                <a:cubicBezTo>
                  <a:pt x="806" y="397"/>
                  <a:pt x="804" y="397"/>
                  <a:pt x="802" y="394"/>
                </a:cubicBezTo>
                <a:cubicBezTo>
                  <a:pt x="802" y="394"/>
                  <a:pt x="802" y="395"/>
                  <a:pt x="802" y="395"/>
                </a:cubicBezTo>
                <a:cubicBezTo>
                  <a:pt x="801" y="394"/>
                  <a:pt x="802" y="395"/>
                  <a:pt x="801" y="394"/>
                </a:cubicBezTo>
                <a:cubicBezTo>
                  <a:pt x="801" y="393"/>
                  <a:pt x="802" y="394"/>
                  <a:pt x="801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0" y="393"/>
                  <a:pt x="800" y="392"/>
                  <a:pt x="799" y="392"/>
                </a:cubicBezTo>
                <a:cubicBezTo>
                  <a:pt x="799" y="393"/>
                  <a:pt x="800" y="393"/>
                  <a:pt x="799" y="393"/>
                </a:cubicBezTo>
                <a:cubicBezTo>
                  <a:pt x="799" y="393"/>
                  <a:pt x="799" y="393"/>
                  <a:pt x="799" y="393"/>
                </a:cubicBezTo>
                <a:cubicBezTo>
                  <a:pt x="798" y="392"/>
                  <a:pt x="798" y="392"/>
                  <a:pt x="797" y="391"/>
                </a:cubicBezTo>
                <a:cubicBezTo>
                  <a:pt x="797" y="391"/>
                  <a:pt x="798" y="392"/>
                  <a:pt x="798" y="392"/>
                </a:cubicBezTo>
                <a:cubicBezTo>
                  <a:pt x="798" y="391"/>
                  <a:pt x="798" y="391"/>
                  <a:pt x="798" y="391"/>
                </a:cubicBezTo>
                <a:cubicBezTo>
                  <a:pt x="797" y="391"/>
                  <a:pt x="796" y="390"/>
                  <a:pt x="796" y="389"/>
                </a:cubicBezTo>
                <a:cubicBezTo>
                  <a:pt x="796" y="390"/>
                  <a:pt x="797" y="391"/>
                  <a:pt x="797" y="391"/>
                </a:cubicBezTo>
                <a:cubicBezTo>
                  <a:pt x="797" y="391"/>
                  <a:pt x="797" y="391"/>
                  <a:pt x="797" y="392"/>
                </a:cubicBezTo>
                <a:cubicBezTo>
                  <a:pt x="796" y="390"/>
                  <a:pt x="797" y="391"/>
                  <a:pt x="796" y="391"/>
                </a:cubicBezTo>
                <a:cubicBezTo>
                  <a:pt x="796" y="390"/>
                  <a:pt x="795" y="389"/>
                  <a:pt x="795" y="389"/>
                </a:cubicBezTo>
                <a:cubicBezTo>
                  <a:pt x="795" y="390"/>
                  <a:pt x="795" y="390"/>
                  <a:pt x="795" y="390"/>
                </a:cubicBezTo>
                <a:cubicBezTo>
                  <a:pt x="795" y="390"/>
                  <a:pt x="795" y="390"/>
                  <a:pt x="794" y="389"/>
                </a:cubicBezTo>
                <a:cubicBezTo>
                  <a:pt x="794" y="389"/>
                  <a:pt x="794" y="389"/>
                  <a:pt x="793" y="388"/>
                </a:cubicBezTo>
                <a:cubicBezTo>
                  <a:pt x="793" y="388"/>
                  <a:pt x="792" y="387"/>
                  <a:pt x="791" y="387"/>
                </a:cubicBezTo>
                <a:cubicBezTo>
                  <a:pt x="790" y="386"/>
                  <a:pt x="791" y="387"/>
                  <a:pt x="790" y="387"/>
                </a:cubicBezTo>
                <a:cubicBezTo>
                  <a:pt x="790" y="386"/>
                  <a:pt x="790" y="386"/>
                  <a:pt x="790" y="385"/>
                </a:cubicBezTo>
                <a:cubicBezTo>
                  <a:pt x="789" y="386"/>
                  <a:pt x="788" y="384"/>
                  <a:pt x="787" y="385"/>
                </a:cubicBezTo>
                <a:cubicBezTo>
                  <a:pt x="787" y="384"/>
                  <a:pt x="786" y="385"/>
                  <a:pt x="786" y="384"/>
                </a:cubicBezTo>
                <a:cubicBezTo>
                  <a:pt x="787" y="383"/>
                  <a:pt x="784" y="382"/>
                  <a:pt x="783" y="382"/>
                </a:cubicBezTo>
                <a:cubicBezTo>
                  <a:pt x="783" y="381"/>
                  <a:pt x="784" y="382"/>
                  <a:pt x="784" y="382"/>
                </a:cubicBezTo>
                <a:cubicBezTo>
                  <a:pt x="784" y="381"/>
                  <a:pt x="784" y="381"/>
                  <a:pt x="783" y="380"/>
                </a:cubicBezTo>
                <a:cubicBezTo>
                  <a:pt x="783" y="381"/>
                  <a:pt x="783" y="381"/>
                  <a:pt x="783" y="380"/>
                </a:cubicBezTo>
                <a:cubicBezTo>
                  <a:pt x="783" y="381"/>
                  <a:pt x="783" y="381"/>
                  <a:pt x="782" y="381"/>
                </a:cubicBezTo>
                <a:cubicBezTo>
                  <a:pt x="782" y="380"/>
                  <a:pt x="783" y="381"/>
                  <a:pt x="783" y="380"/>
                </a:cubicBezTo>
                <a:cubicBezTo>
                  <a:pt x="782" y="379"/>
                  <a:pt x="782" y="379"/>
                  <a:pt x="782" y="378"/>
                </a:cubicBezTo>
                <a:cubicBezTo>
                  <a:pt x="782" y="379"/>
                  <a:pt x="782" y="379"/>
                  <a:pt x="781" y="379"/>
                </a:cubicBezTo>
                <a:cubicBezTo>
                  <a:pt x="781" y="379"/>
                  <a:pt x="780" y="378"/>
                  <a:pt x="780" y="377"/>
                </a:cubicBezTo>
                <a:cubicBezTo>
                  <a:pt x="780" y="378"/>
                  <a:pt x="781" y="379"/>
                  <a:pt x="781" y="380"/>
                </a:cubicBezTo>
                <a:cubicBezTo>
                  <a:pt x="780" y="379"/>
                  <a:pt x="780" y="377"/>
                  <a:pt x="779" y="378"/>
                </a:cubicBezTo>
                <a:cubicBezTo>
                  <a:pt x="780" y="379"/>
                  <a:pt x="779" y="379"/>
                  <a:pt x="780" y="381"/>
                </a:cubicBezTo>
                <a:cubicBezTo>
                  <a:pt x="780" y="380"/>
                  <a:pt x="779" y="380"/>
                  <a:pt x="779" y="379"/>
                </a:cubicBezTo>
                <a:cubicBezTo>
                  <a:pt x="779" y="379"/>
                  <a:pt x="779" y="379"/>
                  <a:pt x="779" y="379"/>
                </a:cubicBezTo>
                <a:cubicBezTo>
                  <a:pt x="779" y="378"/>
                  <a:pt x="779" y="378"/>
                  <a:pt x="778" y="377"/>
                </a:cubicBezTo>
                <a:cubicBezTo>
                  <a:pt x="778" y="377"/>
                  <a:pt x="779" y="377"/>
                  <a:pt x="778" y="376"/>
                </a:cubicBezTo>
                <a:cubicBezTo>
                  <a:pt x="778" y="376"/>
                  <a:pt x="778" y="376"/>
                  <a:pt x="778" y="376"/>
                </a:cubicBezTo>
                <a:cubicBezTo>
                  <a:pt x="778" y="376"/>
                  <a:pt x="778" y="376"/>
                  <a:pt x="778" y="376"/>
                </a:cubicBezTo>
                <a:cubicBezTo>
                  <a:pt x="777" y="376"/>
                  <a:pt x="777" y="375"/>
                  <a:pt x="776" y="376"/>
                </a:cubicBezTo>
                <a:cubicBezTo>
                  <a:pt x="776" y="375"/>
                  <a:pt x="775" y="374"/>
                  <a:pt x="775" y="375"/>
                </a:cubicBezTo>
                <a:cubicBezTo>
                  <a:pt x="775" y="374"/>
                  <a:pt x="775" y="374"/>
                  <a:pt x="775" y="374"/>
                </a:cubicBezTo>
                <a:cubicBezTo>
                  <a:pt x="774" y="375"/>
                  <a:pt x="774" y="374"/>
                  <a:pt x="774" y="374"/>
                </a:cubicBezTo>
                <a:cubicBezTo>
                  <a:pt x="773" y="373"/>
                  <a:pt x="774" y="373"/>
                  <a:pt x="773" y="373"/>
                </a:cubicBezTo>
                <a:cubicBezTo>
                  <a:pt x="773" y="373"/>
                  <a:pt x="772" y="373"/>
                  <a:pt x="772" y="372"/>
                </a:cubicBezTo>
                <a:cubicBezTo>
                  <a:pt x="772" y="372"/>
                  <a:pt x="773" y="373"/>
                  <a:pt x="773" y="372"/>
                </a:cubicBezTo>
                <a:cubicBezTo>
                  <a:pt x="772" y="372"/>
                  <a:pt x="772" y="371"/>
                  <a:pt x="772" y="371"/>
                </a:cubicBezTo>
                <a:cubicBezTo>
                  <a:pt x="771" y="371"/>
                  <a:pt x="771" y="371"/>
                  <a:pt x="770" y="371"/>
                </a:cubicBezTo>
                <a:cubicBezTo>
                  <a:pt x="770" y="370"/>
                  <a:pt x="768" y="371"/>
                  <a:pt x="767" y="369"/>
                </a:cubicBezTo>
                <a:cubicBezTo>
                  <a:pt x="767" y="369"/>
                  <a:pt x="767" y="369"/>
                  <a:pt x="767" y="369"/>
                </a:cubicBezTo>
                <a:cubicBezTo>
                  <a:pt x="766" y="368"/>
                  <a:pt x="767" y="368"/>
                  <a:pt x="766" y="367"/>
                </a:cubicBezTo>
                <a:cubicBezTo>
                  <a:pt x="766" y="367"/>
                  <a:pt x="766" y="368"/>
                  <a:pt x="766" y="368"/>
                </a:cubicBezTo>
                <a:cubicBezTo>
                  <a:pt x="765" y="368"/>
                  <a:pt x="765" y="367"/>
                  <a:pt x="764" y="367"/>
                </a:cubicBezTo>
                <a:cubicBezTo>
                  <a:pt x="764" y="366"/>
                  <a:pt x="764" y="367"/>
                  <a:pt x="764" y="367"/>
                </a:cubicBezTo>
                <a:cubicBezTo>
                  <a:pt x="764" y="366"/>
                  <a:pt x="763" y="365"/>
                  <a:pt x="762" y="366"/>
                </a:cubicBezTo>
                <a:cubicBezTo>
                  <a:pt x="762" y="365"/>
                  <a:pt x="762" y="365"/>
                  <a:pt x="761" y="365"/>
                </a:cubicBezTo>
                <a:cubicBezTo>
                  <a:pt x="761" y="364"/>
                  <a:pt x="761" y="364"/>
                  <a:pt x="761" y="364"/>
                </a:cubicBezTo>
                <a:cubicBezTo>
                  <a:pt x="760" y="364"/>
                  <a:pt x="761" y="363"/>
                  <a:pt x="760" y="364"/>
                </a:cubicBezTo>
                <a:cubicBezTo>
                  <a:pt x="760" y="364"/>
                  <a:pt x="760" y="364"/>
                  <a:pt x="760" y="364"/>
                </a:cubicBezTo>
                <a:cubicBezTo>
                  <a:pt x="760" y="364"/>
                  <a:pt x="760" y="364"/>
                  <a:pt x="760" y="363"/>
                </a:cubicBezTo>
                <a:cubicBezTo>
                  <a:pt x="760" y="363"/>
                  <a:pt x="760" y="363"/>
                  <a:pt x="760" y="363"/>
                </a:cubicBezTo>
                <a:cubicBezTo>
                  <a:pt x="760" y="363"/>
                  <a:pt x="760" y="363"/>
                  <a:pt x="759" y="363"/>
                </a:cubicBezTo>
                <a:cubicBezTo>
                  <a:pt x="759" y="363"/>
                  <a:pt x="760" y="363"/>
                  <a:pt x="760" y="363"/>
                </a:cubicBezTo>
                <a:cubicBezTo>
                  <a:pt x="759" y="363"/>
                  <a:pt x="759" y="363"/>
                  <a:pt x="759" y="364"/>
                </a:cubicBezTo>
                <a:cubicBezTo>
                  <a:pt x="759" y="363"/>
                  <a:pt x="759" y="364"/>
                  <a:pt x="759" y="363"/>
                </a:cubicBezTo>
                <a:cubicBezTo>
                  <a:pt x="759" y="363"/>
                  <a:pt x="759" y="363"/>
                  <a:pt x="759" y="363"/>
                </a:cubicBezTo>
                <a:cubicBezTo>
                  <a:pt x="759" y="363"/>
                  <a:pt x="759" y="363"/>
                  <a:pt x="759" y="363"/>
                </a:cubicBezTo>
                <a:cubicBezTo>
                  <a:pt x="759" y="362"/>
                  <a:pt x="759" y="362"/>
                  <a:pt x="758" y="362"/>
                </a:cubicBezTo>
                <a:cubicBezTo>
                  <a:pt x="758" y="363"/>
                  <a:pt x="759" y="362"/>
                  <a:pt x="759" y="363"/>
                </a:cubicBezTo>
                <a:cubicBezTo>
                  <a:pt x="758" y="363"/>
                  <a:pt x="758" y="362"/>
                  <a:pt x="757" y="363"/>
                </a:cubicBezTo>
                <a:cubicBezTo>
                  <a:pt x="758" y="363"/>
                  <a:pt x="757" y="363"/>
                  <a:pt x="758" y="362"/>
                </a:cubicBezTo>
                <a:cubicBezTo>
                  <a:pt x="758" y="362"/>
                  <a:pt x="758" y="362"/>
                  <a:pt x="758" y="362"/>
                </a:cubicBezTo>
                <a:cubicBezTo>
                  <a:pt x="758" y="362"/>
                  <a:pt x="758" y="361"/>
                  <a:pt x="757" y="361"/>
                </a:cubicBezTo>
                <a:cubicBezTo>
                  <a:pt x="758" y="361"/>
                  <a:pt x="758" y="362"/>
                  <a:pt x="757" y="362"/>
                </a:cubicBezTo>
                <a:cubicBezTo>
                  <a:pt x="757" y="362"/>
                  <a:pt x="757" y="362"/>
                  <a:pt x="756" y="362"/>
                </a:cubicBezTo>
                <a:cubicBezTo>
                  <a:pt x="756" y="361"/>
                  <a:pt x="755" y="362"/>
                  <a:pt x="755" y="361"/>
                </a:cubicBezTo>
                <a:cubicBezTo>
                  <a:pt x="755" y="361"/>
                  <a:pt x="755" y="361"/>
                  <a:pt x="754" y="361"/>
                </a:cubicBezTo>
                <a:cubicBezTo>
                  <a:pt x="755" y="360"/>
                  <a:pt x="754" y="361"/>
                  <a:pt x="754" y="360"/>
                </a:cubicBezTo>
                <a:cubicBezTo>
                  <a:pt x="754" y="360"/>
                  <a:pt x="754" y="360"/>
                  <a:pt x="755" y="360"/>
                </a:cubicBezTo>
                <a:cubicBezTo>
                  <a:pt x="754" y="359"/>
                  <a:pt x="755" y="360"/>
                  <a:pt x="755" y="360"/>
                </a:cubicBezTo>
                <a:cubicBezTo>
                  <a:pt x="755" y="359"/>
                  <a:pt x="755" y="359"/>
                  <a:pt x="755" y="359"/>
                </a:cubicBezTo>
                <a:cubicBezTo>
                  <a:pt x="754" y="360"/>
                  <a:pt x="754" y="359"/>
                  <a:pt x="753" y="360"/>
                </a:cubicBezTo>
                <a:cubicBezTo>
                  <a:pt x="753" y="359"/>
                  <a:pt x="753" y="359"/>
                  <a:pt x="754" y="359"/>
                </a:cubicBezTo>
                <a:cubicBezTo>
                  <a:pt x="754" y="359"/>
                  <a:pt x="754" y="359"/>
                  <a:pt x="754" y="359"/>
                </a:cubicBezTo>
                <a:cubicBezTo>
                  <a:pt x="754" y="359"/>
                  <a:pt x="753" y="359"/>
                  <a:pt x="753" y="358"/>
                </a:cubicBezTo>
                <a:cubicBezTo>
                  <a:pt x="753" y="358"/>
                  <a:pt x="752" y="358"/>
                  <a:pt x="752" y="357"/>
                </a:cubicBezTo>
                <a:cubicBezTo>
                  <a:pt x="752" y="357"/>
                  <a:pt x="751" y="358"/>
                  <a:pt x="751" y="357"/>
                </a:cubicBezTo>
                <a:cubicBezTo>
                  <a:pt x="751" y="357"/>
                  <a:pt x="751" y="357"/>
                  <a:pt x="752" y="357"/>
                </a:cubicBezTo>
                <a:cubicBezTo>
                  <a:pt x="751" y="357"/>
                  <a:pt x="750" y="356"/>
                  <a:pt x="750" y="356"/>
                </a:cubicBezTo>
                <a:cubicBezTo>
                  <a:pt x="749" y="357"/>
                  <a:pt x="750" y="356"/>
                  <a:pt x="750" y="356"/>
                </a:cubicBezTo>
                <a:cubicBezTo>
                  <a:pt x="749" y="357"/>
                  <a:pt x="749" y="357"/>
                  <a:pt x="749" y="357"/>
                </a:cubicBezTo>
                <a:cubicBezTo>
                  <a:pt x="749" y="356"/>
                  <a:pt x="749" y="356"/>
                  <a:pt x="749" y="356"/>
                </a:cubicBezTo>
                <a:cubicBezTo>
                  <a:pt x="748" y="356"/>
                  <a:pt x="748" y="356"/>
                  <a:pt x="747" y="356"/>
                </a:cubicBezTo>
                <a:cubicBezTo>
                  <a:pt x="747" y="355"/>
                  <a:pt x="748" y="355"/>
                  <a:pt x="747" y="355"/>
                </a:cubicBezTo>
                <a:cubicBezTo>
                  <a:pt x="747" y="355"/>
                  <a:pt x="748" y="356"/>
                  <a:pt x="747" y="356"/>
                </a:cubicBezTo>
                <a:cubicBezTo>
                  <a:pt x="747" y="356"/>
                  <a:pt x="747" y="354"/>
                  <a:pt x="746" y="354"/>
                </a:cubicBezTo>
                <a:cubicBezTo>
                  <a:pt x="746" y="355"/>
                  <a:pt x="746" y="355"/>
                  <a:pt x="746" y="355"/>
                </a:cubicBezTo>
                <a:cubicBezTo>
                  <a:pt x="746" y="354"/>
                  <a:pt x="746" y="354"/>
                  <a:pt x="746" y="354"/>
                </a:cubicBezTo>
                <a:cubicBezTo>
                  <a:pt x="745" y="354"/>
                  <a:pt x="745" y="354"/>
                  <a:pt x="745" y="354"/>
                </a:cubicBezTo>
                <a:cubicBezTo>
                  <a:pt x="745" y="354"/>
                  <a:pt x="745" y="354"/>
                  <a:pt x="745" y="354"/>
                </a:cubicBezTo>
                <a:cubicBezTo>
                  <a:pt x="744" y="354"/>
                  <a:pt x="745" y="354"/>
                  <a:pt x="745" y="354"/>
                </a:cubicBezTo>
                <a:cubicBezTo>
                  <a:pt x="744" y="354"/>
                  <a:pt x="744" y="354"/>
                  <a:pt x="744" y="353"/>
                </a:cubicBezTo>
                <a:cubicBezTo>
                  <a:pt x="743" y="353"/>
                  <a:pt x="743" y="354"/>
                  <a:pt x="743" y="354"/>
                </a:cubicBezTo>
                <a:cubicBezTo>
                  <a:pt x="743" y="353"/>
                  <a:pt x="743" y="353"/>
                  <a:pt x="742" y="353"/>
                </a:cubicBezTo>
                <a:cubicBezTo>
                  <a:pt x="743" y="353"/>
                  <a:pt x="743" y="353"/>
                  <a:pt x="743" y="353"/>
                </a:cubicBezTo>
                <a:cubicBezTo>
                  <a:pt x="742" y="352"/>
                  <a:pt x="741" y="352"/>
                  <a:pt x="739" y="351"/>
                </a:cubicBezTo>
                <a:cubicBezTo>
                  <a:pt x="739" y="351"/>
                  <a:pt x="739" y="351"/>
                  <a:pt x="739" y="351"/>
                </a:cubicBezTo>
                <a:cubicBezTo>
                  <a:pt x="739" y="351"/>
                  <a:pt x="739" y="351"/>
                  <a:pt x="739" y="351"/>
                </a:cubicBezTo>
                <a:cubicBezTo>
                  <a:pt x="739" y="351"/>
                  <a:pt x="739" y="351"/>
                  <a:pt x="739" y="350"/>
                </a:cubicBezTo>
                <a:cubicBezTo>
                  <a:pt x="739" y="350"/>
                  <a:pt x="739" y="350"/>
                  <a:pt x="738" y="350"/>
                </a:cubicBezTo>
                <a:cubicBezTo>
                  <a:pt x="738" y="350"/>
                  <a:pt x="738" y="350"/>
                  <a:pt x="738" y="349"/>
                </a:cubicBezTo>
                <a:cubicBezTo>
                  <a:pt x="737" y="350"/>
                  <a:pt x="737" y="349"/>
                  <a:pt x="737" y="349"/>
                </a:cubicBezTo>
                <a:cubicBezTo>
                  <a:pt x="737" y="349"/>
                  <a:pt x="737" y="349"/>
                  <a:pt x="737" y="349"/>
                </a:cubicBezTo>
                <a:cubicBezTo>
                  <a:pt x="737" y="349"/>
                  <a:pt x="737" y="349"/>
                  <a:pt x="737" y="350"/>
                </a:cubicBezTo>
                <a:cubicBezTo>
                  <a:pt x="737" y="350"/>
                  <a:pt x="736" y="350"/>
                  <a:pt x="736" y="350"/>
                </a:cubicBezTo>
                <a:cubicBezTo>
                  <a:pt x="736" y="349"/>
                  <a:pt x="736" y="350"/>
                  <a:pt x="736" y="349"/>
                </a:cubicBezTo>
                <a:cubicBezTo>
                  <a:pt x="735" y="349"/>
                  <a:pt x="733" y="349"/>
                  <a:pt x="732" y="348"/>
                </a:cubicBezTo>
                <a:cubicBezTo>
                  <a:pt x="732" y="349"/>
                  <a:pt x="732" y="348"/>
                  <a:pt x="732" y="348"/>
                </a:cubicBezTo>
                <a:cubicBezTo>
                  <a:pt x="732" y="347"/>
                  <a:pt x="733" y="348"/>
                  <a:pt x="733" y="348"/>
                </a:cubicBezTo>
                <a:cubicBezTo>
                  <a:pt x="732" y="347"/>
                  <a:pt x="732" y="347"/>
                  <a:pt x="731" y="347"/>
                </a:cubicBezTo>
                <a:cubicBezTo>
                  <a:pt x="731" y="346"/>
                  <a:pt x="731" y="346"/>
                  <a:pt x="731" y="347"/>
                </a:cubicBezTo>
                <a:cubicBezTo>
                  <a:pt x="731" y="346"/>
                  <a:pt x="732" y="347"/>
                  <a:pt x="732" y="346"/>
                </a:cubicBezTo>
                <a:cubicBezTo>
                  <a:pt x="732" y="346"/>
                  <a:pt x="731" y="346"/>
                  <a:pt x="730" y="346"/>
                </a:cubicBezTo>
                <a:cubicBezTo>
                  <a:pt x="730" y="346"/>
                  <a:pt x="730" y="346"/>
                  <a:pt x="730" y="346"/>
                </a:cubicBezTo>
                <a:cubicBezTo>
                  <a:pt x="729" y="346"/>
                  <a:pt x="728" y="345"/>
                  <a:pt x="726" y="346"/>
                </a:cubicBezTo>
                <a:cubicBezTo>
                  <a:pt x="726" y="346"/>
                  <a:pt x="727" y="345"/>
                  <a:pt x="727" y="345"/>
                </a:cubicBezTo>
                <a:cubicBezTo>
                  <a:pt x="727" y="345"/>
                  <a:pt x="727" y="346"/>
                  <a:pt x="727" y="346"/>
                </a:cubicBezTo>
                <a:cubicBezTo>
                  <a:pt x="727" y="346"/>
                  <a:pt x="727" y="346"/>
                  <a:pt x="727" y="345"/>
                </a:cubicBezTo>
                <a:cubicBezTo>
                  <a:pt x="727" y="345"/>
                  <a:pt x="727" y="345"/>
                  <a:pt x="727" y="345"/>
                </a:cubicBezTo>
                <a:cubicBezTo>
                  <a:pt x="726" y="345"/>
                  <a:pt x="726" y="345"/>
                  <a:pt x="726" y="345"/>
                </a:cubicBezTo>
                <a:cubicBezTo>
                  <a:pt x="726" y="345"/>
                  <a:pt x="726" y="345"/>
                  <a:pt x="726" y="345"/>
                </a:cubicBezTo>
                <a:cubicBezTo>
                  <a:pt x="726" y="345"/>
                  <a:pt x="726" y="345"/>
                  <a:pt x="726" y="345"/>
                </a:cubicBezTo>
                <a:cubicBezTo>
                  <a:pt x="726" y="345"/>
                  <a:pt x="726" y="345"/>
                  <a:pt x="726" y="345"/>
                </a:cubicBezTo>
                <a:cubicBezTo>
                  <a:pt x="726" y="345"/>
                  <a:pt x="726" y="346"/>
                  <a:pt x="726" y="346"/>
                </a:cubicBezTo>
                <a:cubicBezTo>
                  <a:pt x="726" y="346"/>
                  <a:pt x="727" y="346"/>
                  <a:pt x="726" y="346"/>
                </a:cubicBezTo>
                <a:cubicBezTo>
                  <a:pt x="726" y="346"/>
                  <a:pt x="726" y="346"/>
                  <a:pt x="726" y="346"/>
                </a:cubicBezTo>
                <a:cubicBezTo>
                  <a:pt x="725" y="345"/>
                  <a:pt x="725" y="346"/>
                  <a:pt x="724" y="346"/>
                </a:cubicBezTo>
                <a:cubicBezTo>
                  <a:pt x="725" y="345"/>
                  <a:pt x="726" y="345"/>
                  <a:pt x="726" y="344"/>
                </a:cubicBezTo>
                <a:cubicBezTo>
                  <a:pt x="725" y="344"/>
                  <a:pt x="724" y="344"/>
                  <a:pt x="724" y="344"/>
                </a:cubicBezTo>
                <a:cubicBezTo>
                  <a:pt x="724" y="343"/>
                  <a:pt x="724" y="344"/>
                  <a:pt x="723" y="343"/>
                </a:cubicBezTo>
                <a:cubicBezTo>
                  <a:pt x="723" y="344"/>
                  <a:pt x="722" y="344"/>
                  <a:pt x="722" y="343"/>
                </a:cubicBezTo>
                <a:cubicBezTo>
                  <a:pt x="722" y="343"/>
                  <a:pt x="723" y="343"/>
                  <a:pt x="723" y="343"/>
                </a:cubicBezTo>
                <a:cubicBezTo>
                  <a:pt x="723" y="343"/>
                  <a:pt x="722" y="343"/>
                  <a:pt x="722" y="343"/>
                </a:cubicBezTo>
                <a:cubicBezTo>
                  <a:pt x="722" y="343"/>
                  <a:pt x="722" y="343"/>
                  <a:pt x="722" y="343"/>
                </a:cubicBezTo>
                <a:cubicBezTo>
                  <a:pt x="721" y="343"/>
                  <a:pt x="721" y="343"/>
                  <a:pt x="721" y="343"/>
                </a:cubicBezTo>
                <a:cubicBezTo>
                  <a:pt x="721" y="342"/>
                  <a:pt x="719" y="344"/>
                  <a:pt x="719" y="342"/>
                </a:cubicBezTo>
                <a:cubicBezTo>
                  <a:pt x="719" y="342"/>
                  <a:pt x="719" y="342"/>
                  <a:pt x="718" y="342"/>
                </a:cubicBezTo>
                <a:cubicBezTo>
                  <a:pt x="719" y="342"/>
                  <a:pt x="719" y="341"/>
                  <a:pt x="720" y="341"/>
                </a:cubicBezTo>
                <a:cubicBezTo>
                  <a:pt x="719" y="340"/>
                  <a:pt x="718" y="340"/>
                  <a:pt x="717" y="341"/>
                </a:cubicBezTo>
                <a:cubicBezTo>
                  <a:pt x="716" y="340"/>
                  <a:pt x="715" y="340"/>
                  <a:pt x="714" y="340"/>
                </a:cubicBezTo>
                <a:cubicBezTo>
                  <a:pt x="714" y="342"/>
                  <a:pt x="717" y="340"/>
                  <a:pt x="717" y="341"/>
                </a:cubicBezTo>
                <a:cubicBezTo>
                  <a:pt x="717" y="341"/>
                  <a:pt x="717" y="341"/>
                  <a:pt x="717" y="341"/>
                </a:cubicBezTo>
                <a:cubicBezTo>
                  <a:pt x="717" y="341"/>
                  <a:pt x="717" y="341"/>
                  <a:pt x="717" y="342"/>
                </a:cubicBezTo>
                <a:cubicBezTo>
                  <a:pt x="718" y="342"/>
                  <a:pt x="719" y="341"/>
                  <a:pt x="719" y="341"/>
                </a:cubicBezTo>
                <a:cubicBezTo>
                  <a:pt x="719" y="342"/>
                  <a:pt x="717" y="342"/>
                  <a:pt x="716" y="342"/>
                </a:cubicBezTo>
                <a:cubicBezTo>
                  <a:pt x="717" y="342"/>
                  <a:pt x="717" y="342"/>
                  <a:pt x="717" y="342"/>
                </a:cubicBezTo>
                <a:cubicBezTo>
                  <a:pt x="716" y="342"/>
                  <a:pt x="716" y="342"/>
                  <a:pt x="715" y="342"/>
                </a:cubicBezTo>
                <a:cubicBezTo>
                  <a:pt x="715" y="342"/>
                  <a:pt x="714" y="342"/>
                  <a:pt x="714" y="341"/>
                </a:cubicBezTo>
                <a:cubicBezTo>
                  <a:pt x="713" y="342"/>
                  <a:pt x="713" y="341"/>
                  <a:pt x="712" y="342"/>
                </a:cubicBezTo>
                <a:cubicBezTo>
                  <a:pt x="712" y="341"/>
                  <a:pt x="713" y="342"/>
                  <a:pt x="713" y="341"/>
                </a:cubicBezTo>
                <a:cubicBezTo>
                  <a:pt x="712" y="341"/>
                  <a:pt x="712" y="341"/>
                  <a:pt x="713" y="340"/>
                </a:cubicBezTo>
                <a:cubicBezTo>
                  <a:pt x="711" y="341"/>
                  <a:pt x="711" y="341"/>
                  <a:pt x="711" y="341"/>
                </a:cubicBezTo>
                <a:cubicBezTo>
                  <a:pt x="711" y="340"/>
                  <a:pt x="711" y="340"/>
                  <a:pt x="711" y="340"/>
                </a:cubicBezTo>
                <a:cubicBezTo>
                  <a:pt x="711" y="341"/>
                  <a:pt x="711" y="341"/>
                  <a:pt x="711" y="341"/>
                </a:cubicBezTo>
                <a:cubicBezTo>
                  <a:pt x="711" y="341"/>
                  <a:pt x="710" y="341"/>
                  <a:pt x="710" y="341"/>
                </a:cubicBezTo>
                <a:cubicBezTo>
                  <a:pt x="710" y="341"/>
                  <a:pt x="710" y="341"/>
                  <a:pt x="710" y="341"/>
                </a:cubicBezTo>
                <a:cubicBezTo>
                  <a:pt x="710" y="341"/>
                  <a:pt x="710" y="340"/>
                  <a:pt x="710" y="340"/>
                </a:cubicBezTo>
                <a:cubicBezTo>
                  <a:pt x="708" y="341"/>
                  <a:pt x="708" y="341"/>
                  <a:pt x="708" y="341"/>
                </a:cubicBezTo>
                <a:cubicBezTo>
                  <a:pt x="709" y="340"/>
                  <a:pt x="707" y="341"/>
                  <a:pt x="707" y="340"/>
                </a:cubicBezTo>
                <a:cubicBezTo>
                  <a:pt x="708" y="340"/>
                  <a:pt x="708" y="340"/>
                  <a:pt x="708" y="340"/>
                </a:cubicBezTo>
                <a:cubicBezTo>
                  <a:pt x="708" y="340"/>
                  <a:pt x="708" y="340"/>
                  <a:pt x="709" y="340"/>
                </a:cubicBezTo>
                <a:cubicBezTo>
                  <a:pt x="709" y="340"/>
                  <a:pt x="709" y="340"/>
                  <a:pt x="709" y="340"/>
                </a:cubicBezTo>
                <a:cubicBezTo>
                  <a:pt x="708" y="340"/>
                  <a:pt x="708" y="340"/>
                  <a:pt x="708" y="340"/>
                </a:cubicBezTo>
                <a:cubicBezTo>
                  <a:pt x="708" y="339"/>
                  <a:pt x="708" y="340"/>
                  <a:pt x="707" y="339"/>
                </a:cubicBezTo>
                <a:cubicBezTo>
                  <a:pt x="708" y="339"/>
                  <a:pt x="709" y="340"/>
                  <a:pt x="710" y="338"/>
                </a:cubicBezTo>
                <a:cubicBezTo>
                  <a:pt x="709" y="338"/>
                  <a:pt x="707" y="339"/>
                  <a:pt x="708" y="337"/>
                </a:cubicBezTo>
                <a:cubicBezTo>
                  <a:pt x="708" y="337"/>
                  <a:pt x="708" y="337"/>
                  <a:pt x="707" y="337"/>
                </a:cubicBezTo>
                <a:cubicBezTo>
                  <a:pt x="707" y="338"/>
                  <a:pt x="707" y="338"/>
                  <a:pt x="707" y="338"/>
                </a:cubicBezTo>
                <a:cubicBezTo>
                  <a:pt x="706" y="337"/>
                  <a:pt x="705" y="337"/>
                  <a:pt x="704" y="336"/>
                </a:cubicBezTo>
                <a:cubicBezTo>
                  <a:pt x="704" y="336"/>
                  <a:pt x="704" y="337"/>
                  <a:pt x="704" y="337"/>
                </a:cubicBezTo>
                <a:cubicBezTo>
                  <a:pt x="704" y="336"/>
                  <a:pt x="703" y="337"/>
                  <a:pt x="703" y="336"/>
                </a:cubicBezTo>
                <a:cubicBezTo>
                  <a:pt x="704" y="336"/>
                  <a:pt x="704" y="336"/>
                  <a:pt x="704" y="336"/>
                </a:cubicBezTo>
                <a:cubicBezTo>
                  <a:pt x="703" y="336"/>
                  <a:pt x="703" y="335"/>
                  <a:pt x="703" y="335"/>
                </a:cubicBezTo>
                <a:cubicBezTo>
                  <a:pt x="702" y="335"/>
                  <a:pt x="703" y="335"/>
                  <a:pt x="703" y="334"/>
                </a:cubicBezTo>
                <a:cubicBezTo>
                  <a:pt x="703" y="335"/>
                  <a:pt x="702" y="335"/>
                  <a:pt x="702" y="335"/>
                </a:cubicBezTo>
                <a:cubicBezTo>
                  <a:pt x="702" y="334"/>
                  <a:pt x="702" y="334"/>
                  <a:pt x="702" y="334"/>
                </a:cubicBezTo>
                <a:cubicBezTo>
                  <a:pt x="702" y="334"/>
                  <a:pt x="702" y="334"/>
                  <a:pt x="702" y="334"/>
                </a:cubicBezTo>
                <a:cubicBezTo>
                  <a:pt x="702" y="334"/>
                  <a:pt x="702" y="333"/>
                  <a:pt x="702" y="333"/>
                </a:cubicBezTo>
                <a:cubicBezTo>
                  <a:pt x="702" y="333"/>
                  <a:pt x="701" y="333"/>
                  <a:pt x="701" y="333"/>
                </a:cubicBezTo>
                <a:cubicBezTo>
                  <a:pt x="701" y="332"/>
                  <a:pt x="701" y="332"/>
                  <a:pt x="701" y="332"/>
                </a:cubicBezTo>
                <a:cubicBezTo>
                  <a:pt x="701" y="332"/>
                  <a:pt x="701" y="332"/>
                  <a:pt x="702" y="332"/>
                </a:cubicBezTo>
                <a:cubicBezTo>
                  <a:pt x="701" y="333"/>
                  <a:pt x="702" y="333"/>
                  <a:pt x="702" y="333"/>
                </a:cubicBezTo>
                <a:cubicBezTo>
                  <a:pt x="702" y="332"/>
                  <a:pt x="701" y="332"/>
                  <a:pt x="701" y="332"/>
                </a:cubicBezTo>
                <a:cubicBezTo>
                  <a:pt x="701" y="332"/>
                  <a:pt x="700" y="332"/>
                  <a:pt x="701" y="331"/>
                </a:cubicBezTo>
                <a:cubicBezTo>
                  <a:pt x="700" y="332"/>
                  <a:pt x="700" y="332"/>
                  <a:pt x="700" y="331"/>
                </a:cubicBezTo>
                <a:cubicBezTo>
                  <a:pt x="701" y="331"/>
                  <a:pt x="701" y="331"/>
                  <a:pt x="701" y="330"/>
                </a:cubicBezTo>
                <a:cubicBezTo>
                  <a:pt x="701" y="330"/>
                  <a:pt x="701" y="331"/>
                  <a:pt x="702" y="331"/>
                </a:cubicBezTo>
                <a:cubicBezTo>
                  <a:pt x="702" y="330"/>
                  <a:pt x="702" y="330"/>
                  <a:pt x="702" y="330"/>
                </a:cubicBezTo>
                <a:cubicBezTo>
                  <a:pt x="701" y="330"/>
                  <a:pt x="701" y="330"/>
                  <a:pt x="700" y="330"/>
                </a:cubicBezTo>
                <a:cubicBezTo>
                  <a:pt x="700" y="330"/>
                  <a:pt x="700" y="331"/>
                  <a:pt x="699" y="330"/>
                </a:cubicBezTo>
                <a:cubicBezTo>
                  <a:pt x="700" y="330"/>
                  <a:pt x="700" y="330"/>
                  <a:pt x="700" y="330"/>
                </a:cubicBezTo>
                <a:cubicBezTo>
                  <a:pt x="700" y="330"/>
                  <a:pt x="700" y="329"/>
                  <a:pt x="700" y="329"/>
                </a:cubicBezTo>
                <a:cubicBezTo>
                  <a:pt x="700" y="329"/>
                  <a:pt x="700" y="330"/>
                  <a:pt x="699" y="330"/>
                </a:cubicBezTo>
                <a:cubicBezTo>
                  <a:pt x="700" y="330"/>
                  <a:pt x="700" y="329"/>
                  <a:pt x="700" y="329"/>
                </a:cubicBezTo>
                <a:cubicBezTo>
                  <a:pt x="699" y="329"/>
                  <a:pt x="699" y="330"/>
                  <a:pt x="699" y="330"/>
                </a:cubicBezTo>
                <a:cubicBezTo>
                  <a:pt x="699" y="329"/>
                  <a:pt x="699" y="329"/>
                  <a:pt x="699" y="329"/>
                </a:cubicBezTo>
                <a:cubicBezTo>
                  <a:pt x="699" y="329"/>
                  <a:pt x="698" y="330"/>
                  <a:pt x="698" y="330"/>
                </a:cubicBezTo>
                <a:cubicBezTo>
                  <a:pt x="698" y="329"/>
                  <a:pt x="698" y="329"/>
                  <a:pt x="698" y="329"/>
                </a:cubicBezTo>
                <a:cubicBezTo>
                  <a:pt x="698" y="329"/>
                  <a:pt x="699" y="328"/>
                  <a:pt x="698" y="329"/>
                </a:cubicBezTo>
                <a:cubicBezTo>
                  <a:pt x="698" y="329"/>
                  <a:pt x="697" y="329"/>
                  <a:pt x="697" y="329"/>
                </a:cubicBezTo>
                <a:cubicBezTo>
                  <a:pt x="696" y="329"/>
                  <a:pt x="696" y="329"/>
                  <a:pt x="696" y="330"/>
                </a:cubicBezTo>
                <a:cubicBezTo>
                  <a:pt x="696" y="329"/>
                  <a:pt x="696" y="329"/>
                  <a:pt x="696" y="330"/>
                </a:cubicBezTo>
                <a:cubicBezTo>
                  <a:pt x="696" y="329"/>
                  <a:pt x="695" y="329"/>
                  <a:pt x="695" y="329"/>
                </a:cubicBezTo>
                <a:cubicBezTo>
                  <a:pt x="696" y="329"/>
                  <a:pt x="697" y="329"/>
                  <a:pt x="697" y="329"/>
                </a:cubicBezTo>
                <a:cubicBezTo>
                  <a:pt x="697" y="329"/>
                  <a:pt x="697" y="329"/>
                  <a:pt x="697" y="328"/>
                </a:cubicBezTo>
                <a:cubicBezTo>
                  <a:pt x="696" y="328"/>
                  <a:pt x="695" y="328"/>
                  <a:pt x="693" y="328"/>
                </a:cubicBezTo>
                <a:cubicBezTo>
                  <a:pt x="693" y="328"/>
                  <a:pt x="693" y="328"/>
                  <a:pt x="693" y="327"/>
                </a:cubicBezTo>
                <a:cubicBezTo>
                  <a:pt x="694" y="327"/>
                  <a:pt x="695" y="327"/>
                  <a:pt x="696" y="326"/>
                </a:cubicBezTo>
                <a:cubicBezTo>
                  <a:pt x="696" y="326"/>
                  <a:pt x="696" y="326"/>
                  <a:pt x="696" y="326"/>
                </a:cubicBezTo>
                <a:cubicBezTo>
                  <a:pt x="694" y="326"/>
                  <a:pt x="693" y="327"/>
                  <a:pt x="693" y="326"/>
                </a:cubicBezTo>
                <a:cubicBezTo>
                  <a:pt x="692" y="326"/>
                  <a:pt x="691" y="326"/>
                  <a:pt x="691" y="325"/>
                </a:cubicBezTo>
                <a:cubicBezTo>
                  <a:pt x="690" y="325"/>
                  <a:pt x="690" y="325"/>
                  <a:pt x="690" y="325"/>
                </a:cubicBezTo>
                <a:cubicBezTo>
                  <a:pt x="690" y="325"/>
                  <a:pt x="691" y="325"/>
                  <a:pt x="691" y="324"/>
                </a:cubicBezTo>
                <a:cubicBezTo>
                  <a:pt x="690" y="324"/>
                  <a:pt x="690" y="324"/>
                  <a:pt x="690" y="324"/>
                </a:cubicBezTo>
                <a:cubicBezTo>
                  <a:pt x="690" y="324"/>
                  <a:pt x="690" y="324"/>
                  <a:pt x="690" y="324"/>
                </a:cubicBezTo>
                <a:cubicBezTo>
                  <a:pt x="690" y="324"/>
                  <a:pt x="690" y="324"/>
                  <a:pt x="690" y="324"/>
                </a:cubicBezTo>
                <a:cubicBezTo>
                  <a:pt x="690" y="325"/>
                  <a:pt x="689" y="324"/>
                  <a:pt x="689" y="324"/>
                </a:cubicBezTo>
                <a:cubicBezTo>
                  <a:pt x="689" y="323"/>
                  <a:pt x="688" y="323"/>
                  <a:pt x="688" y="322"/>
                </a:cubicBezTo>
                <a:cubicBezTo>
                  <a:pt x="688" y="321"/>
                  <a:pt x="688" y="321"/>
                  <a:pt x="688" y="320"/>
                </a:cubicBezTo>
                <a:cubicBezTo>
                  <a:pt x="689" y="319"/>
                  <a:pt x="690" y="319"/>
                  <a:pt x="692" y="319"/>
                </a:cubicBezTo>
                <a:cubicBezTo>
                  <a:pt x="692" y="319"/>
                  <a:pt x="692" y="319"/>
                  <a:pt x="691" y="319"/>
                </a:cubicBezTo>
                <a:cubicBezTo>
                  <a:pt x="692" y="320"/>
                  <a:pt x="692" y="319"/>
                  <a:pt x="693" y="320"/>
                </a:cubicBezTo>
                <a:cubicBezTo>
                  <a:pt x="694" y="318"/>
                  <a:pt x="695" y="320"/>
                  <a:pt x="696" y="320"/>
                </a:cubicBezTo>
                <a:cubicBezTo>
                  <a:pt x="697" y="321"/>
                  <a:pt x="698" y="321"/>
                  <a:pt x="699" y="321"/>
                </a:cubicBezTo>
                <a:cubicBezTo>
                  <a:pt x="699" y="320"/>
                  <a:pt x="698" y="321"/>
                  <a:pt x="699" y="320"/>
                </a:cubicBezTo>
                <a:cubicBezTo>
                  <a:pt x="699" y="320"/>
                  <a:pt x="700" y="321"/>
                  <a:pt x="700" y="320"/>
                </a:cubicBezTo>
                <a:cubicBezTo>
                  <a:pt x="701" y="321"/>
                  <a:pt x="702" y="321"/>
                  <a:pt x="702" y="321"/>
                </a:cubicBezTo>
                <a:cubicBezTo>
                  <a:pt x="703" y="321"/>
                  <a:pt x="702" y="321"/>
                  <a:pt x="702" y="321"/>
                </a:cubicBezTo>
                <a:cubicBezTo>
                  <a:pt x="703" y="321"/>
                  <a:pt x="703" y="321"/>
                  <a:pt x="703" y="321"/>
                </a:cubicBezTo>
                <a:cubicBezTo>
                  <a:pt x="703" y="322"/>
                  <a:pt x="703" y="321"/>
                  <a:pt x="703" y="321"/>
                </a:cubicBezTo>
                <a:cubicBezTo>
                  <a:pt x="703" y="322"/>
                  <a:pt x="704" y="322"/>
                  <a:pt x="704" y="321"/>
                </a:cubicBezTo>
                <a:cubicBezTo>
                  <a:pt x="705" y="322"/>
                  <a:pt x="706" y="322"/>
                  <a:pt x="707" y="323"/>
                </a:cubicBezTo>
                <a:cubicBezTo>
                  <a:pt x="707" y="322"/>
                  <a:pt x="708" y="322"/>
                  <a:pt x="709" y="322"/>
                </a:cubicBezTo>
                <a:cubicBezTo>
                  <a:pt x="709" y="322"/>
                  <a:pt x="709" y="321"/>
                  <a:pt x="710" y="321"/>
                </a:cubicBezTo>
                <a:cubicBezTo>
                  <a:pt x="709" y="321"/>
                  <a:pt x="709" y="321"/>
                  <a:pt x="709" y="321"/>
                </a:cubicBezTo>
                <a:cubicBezTo>
                  <a:pt x="709" y="321"/>
                  <a:pt x="709" y="321"/>
                  <a:pt x="708" y="322"/>
                </a:cubicBezTo>
                <a:cubicBezTo>
                  <a:pt x="708" y="321"/>
                  <a:pt x="708" y="321"/>
                  <a:pt x="707" y="321"/>
                </a:cubicBezTo>
                <a:cubicBezTo>
                  <a:pt x="707" y="321"/>
                  <a:pt x="707" y="321"/>
                  <a:pt x="707" y="320"/>
                </a:cubicBezTo>
                <a:cubicBezTo>
                  <a:pt x="707" y="321"/>
                  <a:pt x="707" y="320"/>
                  <a:pt x="706" y="320"/>
                </a:cubicBezTo>
                <a:cubicBezTo>
                  <a:pt x="706" y="320"/>
                  <a:pt x="706" y="321"/>
                  <a:pt x="706" y="321"/>
                </a:cubicBezTo>
                <a:cubicBezTo>
                  <a:pt x="706" y="320"/>
                  <a:pt x="706" y="320"/>
                  <a:pt x="706" y="320"/>
                </a:cubicBezTo>
                <a:cubicBezTo>
                  <a:pt x="706" y="320"/>
                  <a:pt x="707" y="320"/>
                  <a:pt x="708" y="319"/>
                </a:cubicBezTo>
                <a:cubicBezTo>
                  <a:pt x="707" y="319"/>
                  <a:pt x="706" y="320"/>
                  <a:pt x="706" y="319"/>
                </a:cubicBezTo>
                <a:cubicBezTo>
                  <a:pt x="706" y="319"/>
                  <a:pt x="706" y="319"/>
                  <a:pt x="706" y="318"/>
                </a:cubicBezTo>
                <a:cubicBezTo>
                  <a:pt x="706" y="318"/>
                  <a:pt x="705" y="318"/>
                  <a:pt x="705" y="318"/>
                </a:cubicBezTo>
                <a:cubicBezTo>
                  <a:pt x="705" y="318"/>
                  <a:pt x="706" y="317"/>
                  <a:pt x="706" y="317"/>
                </a:cubicBezTo>
                <a:cubicBezTo>
                  <a:pt x="706" y="317"/>
                  <a:pt x="705" y="317"/>
                  <a:pt x="705" y="316"/>
                </a:cubicBezTo>
                <a:cubicBezTo>
                  <a:pt x="705" y="316"/>
                  <a:pt x="705" y="317"/>
                  <a:pt x="705" y="317"/>
                </a:cubicBezTo>
                <a:cubicBezTo>
                  <a:pt x="704" y="316"/>
                  <a:pt x="704" y="316"/>
                  <a:pt x="704" y="315"/>
                </a:cubicBezTo>
                <a:cubicBezTo>
                  <a:pt x="704" y="315"/>
                  <a:pt x="703" y="315"/>
                  <a:pt x="703" y="314"/>
                </a:cubicBezTo>
                <a:cubicBezTo>
                  <a:pt x="705" y="314"/>
                  <a:pt x="707" y="315"/>
                  <a:pt x="709" y="315"/>
                </a:cubicBezTo>
                <a:cubicBezTo>
                  <a:pt x="709" y="316"/>
                  <a:pt x="710" y="316"/>
                  <a:pt x="711" y="315"/>
                </a:cubicBezTo>
                <a:cubicBezTo>
                  <a:pt x="711" y="316"/>
                  <a:pt x="712" y="316"/>
                  <a:pt x="713" y="316"/>
                </a:cubicBezTo>
                <a:cubicBezTo>
                  <a:pt x="712" y="316"/>
                  <a:pt x="712" y="316"/>
                  <a:pt x="711" y="316"/>
                </a:cubicBezTo>
                <a:cubicBezTo>
                  <a:pt x="712" y="316"/>
                  <a:pt x="714" y="315"/>
                  <a:pt x="714" y="316"/>
                </a:cubicBezTo>
                <a:cubicBezTo>
                  <a:pt x="714" y="315"/>
                  <a:pt x="715" y="316"/>
                  <a:pt x="715" y="316"/>
                </a:cubicBezTo>
                <a:cubicBezTo>
                  <a:pt x="715" y="316"/>
                  <a:pt x="714" y="316"/>
                  <a:pt x="714" y="316"/>
                </a:cubicBezTo>
                <a:cubicBezTo>
                  <a:pt x="714" y="316"/>
                  <a:pt x="715" y="316"/>
                  <a:pt x="716" y="316"/>
                </a:cubicBezTo>
                <a:cubicBezTo>
                  <a:pt x="716" y="316"/>
                  <a:pt x="716" y="316"/>
                  <a:pt x="716" y="316"/>
                </a:cubicBezTo>
                <a:cubicBezTo>
                  <a:pt x="716" y="316"/>
                  <a:pt x="717" y="316"/>
                  <a:pt x="716" y="317"/>
                </a:cubicBezTo>
                <a:cubicBezTo>
                  <a:pt x="717" y="317"/>
                  <a:pt x="717" y="317"/>
                  <a:pt x="717" y="317"/>
                </a:cubicBezTo>
                <a:cubicBezTo>
                  <a:pt x="717" y="316"/>
                  <a:pt x="717" y="316"/>
                  <a:pt x="718" y="316"/>
                </a:cubicBezTo>
                <a:cubicBezTo>
                  <a:pt x="718" y="316"/>
                  <a:pt x="717" y="316"/>
                  <a:pt x="717" y="316"/>
                </a:cubicBezTo>
                <a:cubicBezTo>
                  <a:pt x="717" y="316"/>
                  <a:pt x="717" y="316"/>
                  <a:pt x="717" y="316"/>
                </a:cubicBezTo>
                <a:cubicBezTo>
                  <a:pt x="717" y="316"/>
                  <a:pt x="716" y="316"/>
                  <a:pt x="716" y="316"/>
                </a:cubicBezTo>
                <a:cubicBezTo>
                  <a:pt x="717" y="316"/>
                  <a:pt x="717" y="316"/>
                  <a:pt x="717" y="316"/>
                </a:cubicBezTo>
                <a:cubicBezTo>
                  <a:pt x="717" y="315"/>
                  <a:pt x="717" y="315"/>
                  <a:pt x="717" y="315"/>
                </a:cubicBezTo>
                <a:cubicBezTo>
                  <a:pt x="717" y="315"/>
                  <a:pt x="718" y="315"/>
                  <a:pt x="718" y="314"/>
                </a:cubicBezTo>
                <a:cubicBezTo>
                  <a:pt x="717" y="315"/>
                  <a:pt x="715" y="316"/>
                  <a:pt x="716" y="314"/>
                </a:cubicBezTo>
                <a:cubicBezTo>
                  <a:pt x="715" y="314"/>
                  <a:pt x="715" y="314"/>
                  <a:pt x="715" y="314"/>
                </a:cubicBezTo>
                <a:cubicBezTo>
                  <a:pt x="715" y="315"/>
                  <a:pt x="715" y="315"/>
                  <a:pt x="715" y="315"/>
                </a:cubicBezTo>
                <a:cubicBezTo>
                  <a:pt x="715" y="315"/>
                  <a:pt x="715" y="314"/>
                  <a:pt x="714" y="314"/>
                </a:cubicBezTo>
                <a:cubicBezTo>
                  <a:pt x="712" y="314"/>
                  <a:pt x="709" y="313"/>
                  <a:pt x="707" y="312"/>
                </a:cubicBezTo>
                <a:cubicBezTo>
                  <a:pt x="708" y="312"/>
                  <a:pt x="709" y="312"/>
                  <a:pt x="709" y="312"/>
                </a:cubicBezTo>
                <a:cubicBezTo>
                  <a:pt x="709" y="312"/>
                  <a:pt x="708" y="311"/>
                  <a:pt x="708" y="311"/>
                </a:cubicBezTo>
                <a:cubicBezTo>
                  <a:pt x="708" y="311"/>
                  <a:pt x="708" y="310"/>
                  <a:pt x="708" y="310"/>
                </a:cubicBezTo>
                <a:cubicBezTo>
                  <a:pt x="707" y="311"/>
                  <a:pt x="707" y="310"/>
                  <a:pt x="706" y="310"/>
                </a:cubicBezTo>
                <a:cubicBezTo>
                  <a:pt x="706" y="310"/>
                  <a:pt x="706" y="310"/>
                  <a:pt x="706" y="310"/>
                </a:cubicBezTo>
                <a:cubicBezTo>
                  <a:pt x="706" y="309"/>
                  <a:pt x="706" y="310"/>
                  <a:pt x="707" y="310"/>
                </a:cubicBezTo>
                <a:cubicBezTo>
                  <a:pt x="707" y="309"/>
                  <a:pt x="707" y="309"/>
                  <a:pt x="707" y="309"/>
                </a:cubicBezTo>
                <a:cubicBezTo>
                  <a:pt x="708" y="308"/>
                  <a:pt x="709" y="308"/>
                  <a:pt x="711" y="308"/>
                </a:cubicBezTo>
                <a:cubicBezTo>
                  <a:pt x="711" y="308"/>
                  <a:pt x="713" y="308"/>
                  <a:pt x="714" y="308"/>
                </a:cubicBezTo>
                <a:cubicBezTo>
                  <a:pt x="716" y="307"/>
                  <a:pt x="717" y="308"/>
                  <a:pt x="718" y="308"/>
                </a:cubicBezTo>
                <a:cubicBezTo>
                  <a:pt x="720" y="308"/>
                  <a:pt x="721" y="309"/>
                  <a:pt x="722" y="309"/>
                </a:cubicBezTo>
                <a:cubicBezTo>
                  <a:pt x="722" y="309"/>
                  <a:pt x="722" y="309"/>
                  <a:pt x="722" y="309"/>
                </a:cubicBezTo>
                <a:cubicBezTo>
                  <a:pt x="722" y="309"/>
                  <a:pt x="723" y="310"/>
                  <a:pt x="723" y="309"/>
                </a:cubicBezTo>
                <a:cubicBezTo>
                  <a:pt x="723" y="310"/>
                  <a:pt x="723" y="310"/>
                  <a:pt x="723" y="310"/>
                </a:cubicBezTo>
                <a:cubicBezTo>
                  <a:pt x="725" y="310"/>
                  <a:pt x="726" y="310"/>
                  <a:pt x="728" y="309"/>
                </a:cubicBezTo>
                <a:cubicBezTo>
                  <a:pt x="728" y="310"/>
                  <a:pt x="729" y="310"/>
                  <a:pt x="730" y="309"/>
                </a:cubicBezTo>
                <a:cubicBezTo>
                  <a:pt x="730" y="311"/>
                  <a:pt x="732" y="312"/>
                  <a:pt x="733" y="312"/>
                </a:cubicBezTo>
                <a:cubicBezTo>
                  <a:pt x="733" y="311"/>
                  <a:pt x="732" y="312"/>
                  <a:pt x="732" y="311"/>
                </a:cubicBezTo>
                <a:cubicBezTo>
                  <a:pt x="733" y="311"/>
                  <a:pt x="733" y="311"/>
                  <a:pt x="734" y="311"/>
                </a:cubicBezTo>
                <a:cubicBezTo>
                  <a:pt x="734" y="311"/>
                  <a:pt x="734" y="311"/>
                  <a:pt x="734" y="311"/>
                </a:cubicBezTo>
                <a:cubicBezTo>
                  <a:pt x="734" y="311"/>
                  <a:pt x="734" y="312"/>
                  <a:pt x="735" y="312"/>
                </a:cubicBezTo>
                <a:cubicBezTo>
                  <a:pt x="735" y="311"/>
                  <a:pt x="735" y="311"/>
                  <a:pt x="736" y="311"/>
                </a:cubicBezTo>
                <a:cubicBezTo>
                  <a:pt x="736" y="313"/>
                  <a:pt x="738" y="314"/>
                  <a:pt x="740" y="314"/>
                </a:cubicBezTo>
                <a:cubicBezTo>
                  <a:pt x="740" y="315"/>
                  <a:pt x="741" y="314"/>
                  <a:pt x="741" y="314"/>
                </a:cubicBezTo>
                <a:cubicBezTo>
                  <a:pt x="742" y="313"/>
                  <a:pt x="743" y="314"/>
                  <a:pt x="744" y="313"/>
                </a:cubicBezTo>
                <a:cubicBezTo>
                  <a:pt x="744" y="315"/>
                  <a:pt x="748" y="315"/>
                  <a:pt x="749" y="316"/>
                </a:cubicBezTo>
                <a:cubicBezTo>
                  <a:pt x="750" y="316"/>
                  <a:pt x="751" y="316"/>
                  <a:pt x="752" y="316"/>
                </a:cubicBezTo>
                <a:cubicBezTo>
                  <a:pt x="754" y="316"/>
                  <a:pt x="755" y="317"/>
                  <a:pt x="756" y="318"/>
                </a:cubicBezTo>
                <a:cubicBezTo>
                  <a:pt x="757" y="317"/>
                  <a:pt x="758" y="318"/>
                  <a:pt x="759" y="318"/>
                </a:cubicBezTo>
                <a:cubicBezTo>
                  <a:pt x="759" y="318"/>
                  <a:pt x="759" y="318"/>
                  <a:pt x="759" y="318"/>
                </a:cubicBezTo>
                <a:cubicBezTo>
                  <a:pt x="759" y="318"/>
                  <a:pt x="760" y="318"/>
                  <a:pt x="761" y="318"/>
                </a:cubicBezTo>
                <a:cubicBezTo>
                  <a:pt x="761" y="318"/>
                  <a:pt x="760" y="318"/>
                  <a:pt x="760" y="319"/>
                </a:cubicBezTo>
                <a:cubicBezTo>
                  <a:pt x="762" y="318"/>
                  <a:pt x="763" y="319"/>
                  <a:pt x="764" y="320"/>
                </a:cubicBezTo>
                <a:cubicBezTo>
                  <a:pt x="763" y="320"/>
                  <a:pt x="762" y="320"/>
                  <a:pt x="762" y="319"/>
                </a:cubicBezTo>
                <a:cubicBezTo>
                  <a:pt x="762" y="319"/>
                  <a:pt x="761" y="319"/>
                  <a:pt x="760" y="319"/>
                </a:cubicBezTo>
                <a:cubicBezTo>
                  <a:pt x="760" y="320"/>
                  <a:pt x="761" y="320"/>
                  <a:pt x="761" y="320"/>
                </a:cubicBezTo>
                <a:cubicBezTo>
                  <a:pt x="760" y="320"/>
                  <a:pt x="760" y="319"/>
                  <a:pt x="759" y="320"/>
                </a:cubicBezTo>
                <a:cubicBezTo>
                  <a:pt x="760" y="320"/>
                  <a:pt x="761" y="321"/>
                  <a:pt x="761" y="320"/>
                </a:cubicBezTo>
                <a:cubicBezTo>
                  <a:pt x="762" y="322"/>
                  <a:pt x="764" y="321"/>
                  <a:pt x="765" y="322"/>
                </a:cubicBezTo>
                <a:cubicBezTo>
                  <a:pt x="766" y="322"/>
                  <a:pt x="766" y="323"/>
                  <a:pt x="766" y="322"/>
                </a:cubicBezTo>
                <a:cubicBezTo>
                  <a:pt x="766" y="322"/>
                  <a:pt x="766" y="322"/>
                  <a:pt x="766" y="322"/>
                </a:cubicBezTo>
                <a:cubicBezTo>
                  <a:pt x="766" y="322"/>
                  <a:pt x="766" y="322"/>
                  <a:pt x="766" y="323"/>
                </a:cubicBezTo>
                <a:cubicBezTo>
                  <a:pt x="767" y="322"/>
                  <a:pt x="767" y="323"/>
                  <a:pt x="768" y="323"/>
                </a:cubicBezTo>
                <a:cubicBezTo>
                  <a:pt x="768" y="323"/>
                  <a:pt x="767" y="323"/>
                  <a:pt x="768" y="323"/>
                </a:cubicBezTo>
                <a:cubicBezTo>
                  <a:pt x="768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4"/>
                </a:cubicBezTo>
                <a:cubicBezTo>
                  <a:pt x="769" y="324"/>
                  <a:pt x="769" y="324"/>
                  <a:pt x="770" y="324"/>
                </a:cubicBezTo>
                <a:cubicBezTo>
                  <a:pt x="770" y="324"/>
                  <a:pt x="770" y="323"/>
                  <a:pt x="770" y="324"/>
                </a:cubicBezTo>
                <a:cubicBezTo>
                  <a:pt x="770" y="324"/>
                  <a:pt x="770" y="324"/>
                  <a:pt x="770" y="324"/>
                </a:cubicBezTo>
                <a:cubicBezTo>
                  <a:pt x="771" y="324"/>
                  <a:pt x="772" y="325"/>
                  <a:pt x="773" y="325"/>
                </a:cubicBezTo>
                <a:cubicBezTo>
                  <a:pt x="773" y="325"/>
                  <a:pt x="773" y="325"/>
                  <a:pt x="772" y="325"/>
                </a:cubicBezTo>
                <a:cubicBezTo>
                  <a:pt x="773" y="326"/>
                  <a:pt x="773" y="326"/>
                  <a:pt x="774" y="326"/>
                </a:cubicBezTo>
                <a:cubicBezTo>
                  <a:pt x="774" y="326"/>
                  <a:pt x="774" y="326"/>
                  <a:pt x="774" y="326"/>
                </a:cubicBezTo>
                <a:cubicBezTo>
                  <a:pt x="774" y="326"/>
                  <a:pt x="774" y="326"/>
                  <a:pt x="774" y="326"/>
                </a:cubicBezTo>
                <a:cubicBezTo>
                  <a:pt x="774" y="326"/>
                  <a:pt x="774" y="326"/>
                  <a:pt x="775" y="326"/>
                </a:cubicBezTo>
                <a:cubicBezTo>
                  <a:pt x="775" y="326"/>
                  <a:pt x="775" y="326"/>
                  <a:pt x="775" y="326"/>
                </a:cubicBezTo>
                <a:cubicBezTo>
                  <a:pt x="775" y="326"/>
                  <a:pt x="775" y="326"/>
                  <a:pt x="775" y="326"/>
                </a:cubicBezTo>
                <a:cubicBezTo>
                  <a:pt x="776" y="327"/>
                  <a:pt x="777" y="328"/>
                  <a:pt x="778" y="328"/>
                </a:cubicBezTo>
                <a:cubicBezTo>
                  <a:pt x="778" y="328"/>
                  <a:pt x="778" y="329"/>
                  <a:pt x="778" y="328"/>
                </a:cubicBezTo>
                <a:cubicBezTo>
                  <a:pt x="778" y="328"/>
                  <a:pt x="778" y="328"/>
                  <a:pt x="778" y="329"/>
                </a:cubicBezTo>
                <a:cubicBezTo>
                  <a:pt x="779" y="328"/>
                  <a:pt x="780" y="329"/>
                  <a:pt x="780" y="329"/>
                </a:cubicBezTo>
                <a:cubicBezTo>
                  <a:pt x="780" y="329"/>
                  <a:pt x="780" y="329"/>
                  <a:pt x="780" y="329"/>
                </a:cubicBezTo>
                <a:cubicBezTo>
                  <a:pt x="781" y="330"/>
                  <a:pt x="781" y="331"/>
                  <a:pt x="782" y="331"/>
                </a:cubicBezTo>
                <a:cubicBezTo>
                  <a:pt x="782" y="331"/>
                  <a:pt x="782" y="331"/>
                  <a:pt x="783" y="332"/>
                </a:cubicBezTo>
                <a:cubicBezTo>
                  <a:pt x="783" y="332"/>
                  <a:pt x="784" y="332"/>
                  <a:pt x="784" y="332"/>
                </a:cubicBezTo>
                <a:cubicBezTo>
                  <a:pt x="784" y="332"/>
                  <a:pt x="784" y="332"/>
                  <a:pt x="784" y="332"/>
                </a:cubicBezTo>
                <a:cubicBezTo>
                  <a:pt x="784" y="332"/>
                  <a:pt x="785" y="332"/>
                  <a:pt x="785" y="332"/>
                </a:cubicBezTo>
                <a:cubicBezTo>
                  <a:pt x="785" y="332"/>
                  <a:pt x="785" y="332"/>
                  <a:pt x="785" y="332"/>
                </a:cubicBezTo>
                <a:cubicBezTo>
                  <a:pt x="785" y="333"/>
                  <a:pt x="785" y="332"/>
                  <a:pt x="785" y="332"/>
                </a:cubicBezTo>
                <a:cubicBezTo>
                  <a:pt x="785" y="333"/>
                  <a:pt x="785" y="332"/>
                  <a:pt x="785" y="332"/>
                </a:cubicBezTo>
                <a:cubicBezTo>
                  <a:pt x="785" y="333"/>
                  <a:pt x="786" y="332"/>
                  <a:pt x="786" y="332"/>
                </a:cubicBezTo>
                <a:cubicBezTo>
                  <a:pt x="786" y="332"/>
                  <a:pt x="786" y="332"/>
                  <a:pt x="786" y="332"/>
                </a:cubicBezTo>
                <a:cubicBezTo>
                  <a:pt x="787" y="332"/>
                  <a:pt x="787" y="332"/>
                  <a:pt x="787" y="331"/>
                </a:cubicBezTo>
                <a:cubicBezTo>
                  <a:pt x="787" y="330"/>
                  <a:pt x="787" y="329"/>
                  <a:pt x="787" y="329"/>
                </a:cubicBezTo>
                <a:cubicBezTo>
                  <a:pt x="787" y="329"/>
                  <a:pt x="787" y="329"/>
                  <a:pt x="787" y="329"/>
                </a:cubicBezTo>
                <a:cubicBezTo>
                  <a:pt x="787" y="329"/>
                  <a:pt x="787" y="329"/>
                  <a:pt x="787" y="329"/>
                </a:cubicBezTo>
                <a:cubicBezTo>
                  <a:pt x="787" y="329"/>
                  <a:pt x="787" y="329"/>
                  <a:pt x="787" y="329"/>
                </a:cubicBezTo>
                <a:cubicBezTo>
                  <a:pt x="787" y="329"/>
                  <a:pt x="787" y="329"/>
                  <a:pt x="787" y="329"/>
                </a:cubicBezTo>
                <a:cubicBezTo>
                  <a:pt x="787" y="329"/>
                  <a:pt x="787" y="329"/>
                  <a:pt x="787" y="328"/>
                </a:cubicBezTo>
                <a:cubicBezTo>
                  <a:pt x="787" y="329"/>
                  <a:pt x="787" y="329"/>
                  <a:pt x="787" y="329"/>
                </a:cubicBezTo>
                <a:cubicBezTo>
                  <a:pt x="787" y="328"/>
                  <a:pt x="787" y="328"/>
                  <a:pt x="787" y="328"/>
                </a:cubicBezTo>
                <a:cubicBezTo>
                  <a:pt x="787" y="329"/>
                  <a:pt x="787" y="328"/>
                  <a:pt x="787" y="328"/>
                </a:cubicBezTo>
                <a:cubicBezTo>
                  <a:pt x="787" y="328"/>
                  <a:pt x="786" y="329"/>
                  <a:pt x="787" y="327"/>
                </a:cubicBezTo>
                <a:cubicBezTo>
                  <a:pt x="787" y="327"/>
                  <a:pt x="788" y="326"/>
                  <a:pt x="788" y="325"/>
                </a:cubicBezTo>
                <a:cubicBezTo>
                  <a:pt x="787" y="322"/>
                  <a:pt x="786" y="319"/>
                  <a:pt x="785" y="318"/>
                </a:cubicBezTo>
                <a:cubicBezTo>
                  <a:pt x="785" y="319"/>
                  <a:pt x="787" y="321"/>
                  <a:pt x="786" y="321"/>
                </a:cubicBezTo>
                <a:cubicBezTo>
                  <a:pt x="785" y="319"/>
                  <a:pt x="784" y="316"/>
                  <a:pt x="783" y="315"/>
                </a:cubicBezTo>
                <a:cubicBezTo>
                  <a:pt x="782" y="312"/>
                  <a:pt x="781" y="308"/>
                  <a:pt x="780" y="308"/>
                </a:cubicBezTo>
                <a:cubicBezTo>
                  <a:pt x="779" y="306"/>
                  <a:pt x="780" y="308"/>
                  <a:pt x="780" y="307"/>
                </a:cubicBezTo>
                <a:cubicBezTo>
                  <a:pt x="780" y="305"/>
                  <a:pt x="778" y="303"/>
                  <a:pt x="778" y="302"/>
                </a:cubicBezTo>
                <a:cubicBezTo>
                  <a:pt x="778" y="302"/>
                  <a:pt x="779" y="304"/>
                  <a:pt x="779" y="304"/>
                </a:cubicBezTo>
                <a:cubicBezTo>
                  <a:pt x="779" y="302"/>
                  <a:pt x="778" y="299"/>
                  <a:pt x="777" y="300"/>
                </a:cubicBezTo>
                <a:cubicBezTo>
                  <a:pt x="776" y="296"/>
                  <a:pt x="775" y="292"/>
                  <a:pt x="773" y="289"/>
                </a:cubicBezTo>
                <a:cubicBezTo>
                  <a:pt x="772" y="288"/>
                  <a:pt x="770" y="284"/>
                  <a:pt x="768" y="282"/>
                </a:cubicBezTo>
                <a:cubicBezTo>
                  <a:pt x="768" y="282"/>
                  <a:pt x="768" y="283"/>
                  <a:pt x="768" y="284"/>
                </a:cubicBezTo>
                <a:cubicBezTo>
                  <a:pt x="768" y="284"/>
                  <a:pt x="768" y="285"/>
                  <a:pt x="769" y="285"/>
                </a:cubicBezTo>
                <a:cubicBezTo>
                  <a:pt x="769" y="285"/>
                  <a:pt x="769" y="284"/>
                  <a:pt x="770" y="285"/>
                </a:cubicBezTo>
                <a:cubicBezTo>
                  <a:pt x="770" y="287"/>
                  <a:pt x="771" y="289"/>
                  <a:pt x="772" y="291"/>
                </a:cubicBezTo>
                <a:cubicBezTo>
                  <a:pt x="772" y="292"/>
                  <a:pt x="772" y="292"/>
                  <a:pt x="772" y="293"/>
                </a:cubicBezTo>
                <a:cubicBezTo>
                  <a:pt x="773" y="293"/>
                  <a:pt x="772" y="294"/>
                  <a:pt x="773" y="295"/>
                </a:cubicBezTo>
                <a:cubicBezTo>
                  <a:pt x="773" y="295"/>
                  <a:pt x="773" y="294"/>
                  <a:pt x="773" y="295"/>
                </a:cubicBezTo>
                <a:cubicBezTo>
                  <a:pt x="773" y="295"/>
                  <a:pt x="773" y="296"/>
                  <a:pt x="774" y="296"/>
                </a:cubicBezTo>
                <a:cubicBezTo>
                  <a:pt x="773" y="295"/>
                  <a:pt x="771" y="292"/>
                  <a:pt x="771" y="293"/>
                </a:cubicBezTo>
                <a:cubicBezTo>
                  <a:pt x="772" y="296"/>
                  <a:pt x="773" y="297"/>
                  <a:pt x="774" y="300"/>
                </a:cubicBezTo>
                <a:cubicBezTo>
                  <a:pt x="774" y="301"/>
                  <a:pt x="773" y="299"/>
                  <a:pt x="773" y="300"/>
                </a:cubicBezTo>
                <a:cubicBezTo>
                  <a:pt x="774" y="302"/>
                  <a:pt x="775" y="303"/>
                  <a:pt x="775" y="305"/>
                </a:cubicBezTo>
                <a:cubicBezTo>
                  <a:pt x="774" y="304"/>
                  <a:pt x="774" y="304"/>
                  <a:pt x="774" y="304"/>
                </a:cubicBezTo>
                <a:cubicBezTo>
                  <a:pt x="774" y="306"/>
                  <a:pt x="775" y="307"/>
                  <a:pt x="775" y="309"/>
                </a:cubicBezTo>
                <a:cubicBezTo>
                  <a:pt x="775" y="309"/>
                  <a:pt x="775" y="309"/>
                  <a:pt x="776" y="309"/>
                </a:cubicBezTo>
                <a:cubicBezTo>
                  <a:pt x="776" y="311"/>
                  <a:pt x="776" y="313"/>
                  <a:pt x="777" y="315"/>
                </a:cubicBezTo>
                <a:cubicBezTo>
                  <a:pt x="777" y="316"/>
                  <a:pt x="778" y="318"/>
                  <a:pt x="778" y="320"/>
                </a:cubicBezTo>
                <a:cubicBezTo>
                  <a:pt x="774" y="313"/>
                  <a:pt x="772" y="305"/>
                  <a:pt x="768" y="298"/>
                </a:cubicBezTo>
                <a:cubicBezTo>
                  <a:pt x="767" y="295"/>
                  <a:pt x="766" y="293"/>
                  <a:pt x="765" y="291"/>
                </a:cubicBezTo>
                <a:cubicBezTo>
                  <a:pt x="764" y="288"/>
                  <a:pt x="763" y="285"/>
                  <a:pt x="761" y="284"/>
                </a:cubicBezTo>
                <a:cubicBezTo>
                  <a:pt x="762" y="286"/>
                  <a:pt x="764" y="287"/>
                  <a:pt x="764" y="289"/>
                </a:cubicBezTo>
                <a:cubicBezTo>
                  <a:pt x="762" y="287"/>
                  <a:pt x="760" y="284"/>
                  <a:pt x="760" y="281"/>
                </a:cubicBezTo>
                <a:cubicBezTo>
                  <a:pt x="759" y="281"/>
                  <a:pt x="758" y="279"/>
                  <a:pt x="758" y="278"/>
                </a:cubicBezTo>
                <a:cubicBezTo>
                  <a:pt x="758" y="279"/>
                  <a:pt x="760" y="281"/>
                  <a:pt x="760" y="281"/>
                </a:cubicBezTo>
                <a:cubicBezTo>
                  <a:pt x="759" y="278"/>
                  <a:pt x="758" y="278"/>
                  <a:pt x="756" y="275"/>
                </a:cubicBezTo>
                <a:cubicBezTo>
                  <a:pt x="756" y="275"/>
                  <a:pt x="756" y="275"/>
                  <a:pt x="756" y="274"/>
                </a:cubicBezTo>
                <a:cubicBezTo>
                  <a:pt x="756" y="273"/>
                  <a:pt x="754" y="271"/>
                  <a:pt x="755" y="271"/>
                </a:cubicBezTo>
                <a:cubicBezTo>
                  <a:pt x="755" y="271"/>
                  <a:pt x="755" y="271"/>
                  <a:pt x="755" y="270"/>
                </a:cubicBezTo>
                <a:cubicBezTo>
                  <a:pt x="754" y="270"/>
                  <a:pt x="753" y="269"/>
                  <a:pt x="753" y="269"/>
                </a:cubicBezTo>
                <a:cubicBezTo>
                  <a:pt x="753" y="270"/>
                  <a:pt x="753" y="270"/>
                  <a:pt x="754" y="271"/>
                </a:cubicBezTo>
                <a:cubicBezTo>
                  <a:pt x="754" y="271"/>
                  <a:pt x="754" y="271"/>
                  <a:pt x="755" y="272"/>
                </a:cubicBezTo>
                <a:cubicBezTo>
                  <a:pt x="754" y="273"/>
                  <a:pt x="756" y="273"/>
                  <a:pt x="756" y="274"/>
                </a:cubicBezTo>
                <a:cubicBezTo>
                  <a:pt x="755" y="273"/>
                  <a:pt x="755" y="273"/>
                  <a:pt x="754" y="271"/>
                </a:cubicBezTo>
                <a:cubicBezTo>
                  <a:pt x="753" y="271"/>
                  <a:pt x="754" y="273"/>
                  <a:pt x="754" y="273"/>
                </a:cubicBezTo>
                <a:cubicBezTo>
                  <a:pt x="753" y="273"/>
                  <a:pt x="753" y="272"/>
                  <a:pt x="753" y="273"/>
                </a:cubicBezTo>
                <a:cubicBezTo>
                  <a:pt x="754" y="274"/>
                  <a:pt x="757" y="277"/>
                  <a:pt x="756" y="279"/>
                </a:cubicBezTo>
                <a:cubicBezTo>
                  <a:pt x="757" y="280"/>
                  <a:pt x="757" y="280"/>
                  <a:pt x="758" y="281"/>
                </a:cubicBezTo>
                <a:cubicBezTo>
                  <a:pt x="758" y="281"/>
                  <a:pt x="758" y="281"/>
                  <a:pt x="758" y="281"/>
                </a:cubicBezTo>
                <a:cubicBezTo>
                  <a:pt x="758" y="282"/>
                  <a:pt x="759" y="283"/>
                  <a:pt x="759" y="283"/>
                </a:cubicBezTo>
                <a:cubicBezTo>
                  <a:pt x="764" y="292"/>
                  <a:pt x="767" y="302"/>
                  <a:pt x="770" y="309"/>
                </a:cubicBezTo>
                <a:cubicBezTo>
                  <a:pt x="769" y="307"/>
                  <a:pt x="768" y="306"/>
                  <a:pt x="767" y="304"/>
                </a:cubicBezTo>
                <a:cubicBezTo>
                  <a:pt x="768" y="306"/>
                  <a:pt x="768" y="308"/>
                  <a:pt x="769" y="310"/>
                </a:cubicBezTo>
                <a:cubicBezTo>
                  <a:pt x="769" y="311"/>
                  <a:pt x="769" y="312"/>
                  <a:pt x="769" y="313"/>
                </a:cubicBezTo>
                <a:cubicBezTo>
                  <a:pt x="770" y="313"/>
                  <a:pt x="770" y="316"/>
                  <a:pt x="771" y="317"/>
                </a:cubicBezTo>
                <a:cubicBezTo>
                  <a:pt x="771" y="318"/>
                  <a:pt x="772" y="319"/>
                  <a:pt x="772" y="320"/>
                </a:cubicBezTo>
                <a:cubicBezTo>
                  <a:pt x="772" y="320"/>
                  <a:pt x="772" y="319"/>
                  <a:pt x="771" y="318"/>
                </a:cubicBezTo>
                <a:cubicBezTo>
                  <a:pt x="771" y="319"/>
                  <a:pt x="771" y="319"/>
                  <a:pt x="771" y="320"/>
                </a:cubicBezTo>
                <a:cubicBezTo>
                  <a:pt x="769" y="317"/>
                  <a:pt x="767" y="313"/>
                  <a:pt x="764" y="309"/>
                </a:cubicBezTo>
                <a:cubicBezTo>
                  <a:pt x="763" y="307"/>
                  <a:pt x="760" y="301"/>
                  <a:pt x="759" y="298"/>
                </a:cubicBezTo>
                <a:cubicBezTo>
                  <a:pt x="756" y="295"/>
                  <a:pt x="754" y="288"/>
                  <a:pt x="751" y="284"/>
                </a:cubicBezTo>
                <a:cubicBezTo>
                  <a:pt x="749" y="281"/>
                  <a:pt x="747" y="277"/>
                  <a:pt x="745" y="272"/>
                </a:cubicBezTo>
                <a:cubicBezTo>
                  <a:pt x="746" y="273"/>
                  <a:pt x="746" y="272"/>
                  <a:pt x="746" y="272"/>
                </a:cubicBezTo>
                <a:cubicBezTo>
                  <a:pt x="745" y="271"/>
                  <a:pt x="744" y="268"/>
                  <a:pt x="743" y="269"/>
                </a:cubicBezTo>
                <a:cubicBezTo>
                  <a:pt x="743" y="267"/>
                  <a:pt x="743" y="267"/>
                  <a:pt x="743" y="267"/>
                </a:cubicBezTo>
                <a:cubicBezTo>
                  <a:pt x="740" y="262"/>
                  <a:pt x="737" y="257"/>
                  <a:pt x="734" y="254"/>
                </a:cubicBezTo>
                <a:cubicBezTo>
                  <a:pt x="733" y="252"/>
                  <a:pt x="733" y="251"/>
                  <a:pt x="731" y="250"/>
                </a:cubicBezTo>
                <a:cubicBezTo>
                  <a:pt x="730" y="245"/>
                  <a:pt x="727" y="239"/>
                  <a:pt x="725" y="235"/>
                </a:cubicBezTo>
                <a:cubicBezTo>
                  <a:pt x="725" y="236"/>
                  <a:pt x="725" y="237"/>
                  <a:pt x="725" y="237"/>
                </a:cubicBezTo>
                <a:cubicBezTo>
                  <a:pt x="725" y="237"/>
                  <a:pt x="724" y="236"/>
                  <a:pt x="723" y="236"/>
                </a:cubicBezTo>
                <a:cubicBezTo>
                  <a:pt x="723" y="235"/>
                  <a:pt x="723" y="234"/>
                  <a:pt x="722" y="233"/>
                </a:cubicBezTo>
                <a:cubicBezTo>
                  <a:pt x="722" y="232"/>
                  <a:pt x="721" y="231"/>
                  <a:pt x="721" y="230"/>
                </a:cubicBezTo>
                <a:cubicBezTo>
                  <a:pt x="721" y="231"/>
                  <a:pt x="720" y="230"/>
                  <a:pt x="719" y="229"/>
                </a:cubicBezTo>
                <a:cubicBezTo>
                  <a:pt x="717" y="223"/>
                  <a:pt x="714" y="217"/>
                  <a:pt x="709" y="212"/>
                </a:cubicBezTo>
                <a:cubicBezTo>
                  <a:pt x="709" y="210"/>
                  <a:pt x="707" y="209"/>
                  <a:pt x="706" y="207"/>
                </a:cubicBezTo>
                <a:cubicBezTo>
                  <a:pt x="705" y="208"/>
                  <a:pt x="702" y="202"/>
                  <a:pt x="702" y="205"/>
                </a:cubicBezTo>
                <a:cubicBezTo>
                  <a:pt x="699" y="197"/>
                  <a:pt x="691" y="189"/>
                  <a:pt x="688" y="184"/>
                </a:cubicBezTo>
                <a:cubicBezTo>
                  <a:pt x="686" y="183"/>
                  <a:pt x="683" y="179"/>
                  <a:pt x="681" y="177"/>
                </a:cubicBezTo>
                <a:cubicBezTo>
                  <a:pt x="678" y="174"/>
                  <a:pt x="675" y="170"/>
                  <a:pt x="672" y="166"/>
                </a:cubicBezTo>
                <a:cubicBezTo>
                  <a:pt x="669" y="163"/>
                  <a:pt x="667" y="161"/>
                  <a:pt x="664" y="159"/>
                </a:cubicBezTo>
                <a:cubicBezTo>
                  <a:pt x="664" y="158"/>
                  <a:pt x="665" y="158"/>
                  <a:pt x="664" y="158"/>
                </a:cubicBezTo>
                <a:cubicBezTo>
                  <a:pt x="663" y="158"/>
                  <a:pt x="660" y="155"/>
                  <a:pt x="659" y="154"/>
                </a:cubicBezTo>
                <a:cubicBezTo>
                  <a:pt x="659" y="154"/>
                  <a:pt x="660" y="154"/>
                  <a:pt x="660" y="154"/>
                </a:cubicBezTo>
                <a:cubicBezTo>
                  <a:pt x="657" y="152"/>
                  <a:pt x="653" y="148"/>
                  <a:pt x="651" y="145"/>
                </a:cubicBezTo>
                <a:cubicBezTo>
                  <a:pt x="652" y="145"/>
                  <a:pt x="656" y="148"/>
                  <a:pt x="655" y="149"/>
                </a:cubicBezTo>
                <a:cubicBezTo>
                  <a:pt x="656" y="150"/>
                  <a:pt x="658" y="151"/>
                  <a:pt x="659" y="152"/>
                </a:cubicBezTo>
                <a:cubicBezTo>
                  <a:pt x="659" y="152"/>
                  <a:pt x="659" y="151"/>
                  <a:pt x="658" y="151"/>
                </a:cubicBezTo>
                <a:cubicBezTo>
                  <a:pt x="660" y="151"/>
                  <a:pt x="661" y="154"/>
                  <a:pt x="661" y="153"/>
                </a:cubicBezTo>
                <a:cubicBezTo>
                  <a:pt x="660" y="152"/>
                  <a:pt x="658" y="149"/>
                  <a:pt x="656" y="149"/>
                </a:cubicBezTo>
                <a:cubicBezTo>
                  <a:pt x="654" y="145"/>
                  <a:pt x="648" y="142"/>
                  <a:pt x="645" y="137"/>
                </a:cubicBezTo>
                <a:cubicBezTo>
                  <a:pt x="644" y="137"/>
                  <a:pt x="643" y="135"/>
                  <a:pt x="643" y="136"/>
                </a:cubicBezTo>
                <a:cubicBezTo>
                  <a:pt x="643" y="135"/>
                  <a:pt x="642" y="135"/>
                  <a:pt x="642" y="135"/>
                </a:cubicBezTo>
                <a:cubicBezTo>
                  <a:pt x="642" y="135"/>
                  <a:pt x="643" y="135"/>
                  <a:pt x="643" y="135"/>
                </a:cubicBezTo>
                <a:cubicBezTo>
                  <a:pt x="641" y="134"/>
                  <a:pt x="640" y="132"/>
                  <a:pt x="638" y="131"/>
                </a:cubicBezTo>
                <a:cubicBezTo>
                  <a:pt x="638" y="131"/>
                  <a:pt x="639" y="132"/>
                  <a:pt x="638" y="132"/>
                </a:cubicBezTo>
                <a:cubicBezTo>
                  <a:pt x="637" y="130"/>
                  <a:pt x="637" y="130"/>
                  <a:pt x="636" y="129"/>
                </a:cubicBezTo>
                <a:cubicBezTo>
                  <a:pt x="637" y="130"/>
                  <a:pt x="636" y="129"/>
                  <a:pt x="636" y="128"/>
                </a:cubicBezTo>
                <a:cubicBezTo>
                  <a:pt x="634" y="127"/>
                  <a:pt x="633" y="126"/>
                  <a:pt x="631" y="125"/>
                </a:cubicBezTo>
                <a:cubicBezTo>
                  <a:pt x="632" y="126"/>
                  <a:pt x="630" y="126"/>
                  <a:pt x="631" y="126"/>
                </a:cubicBezTo>
                <a:cubicBezTo>
                  <a:pt x="630" y="124"/>
                  <a:pt x="630" y="124"/>
                  <a:pt x="630" y="124"/>
                </a:cubicBezTo>
                <a:cubicBezTo>
                  <a:pt x="627" y="122"/>
                  <a:pt x="624" y="119"/>
                  <a:pt x="621" y="117"/>
                </a:cubicBezTo>
                <a:cubicBezTo>
                  <a:pt x="622" y="118"/>
                  <a:pt x="623" y="119"/>
                  <a:pt x="623" y="118"/>
                </a:cubicBezTo>
                <a:cubicBezTo>
                  <a:pt x="622" y="117"/>
                  <a:pt x="620" y="116"/>
                  <a:pt x="619" y="115"/>
                </a:cubicBezTo>
                <a:cubicBezTo>
                  <a:pt x="619" y="115"/>
                  <a:pt x="619" y="115"/>
                  <a:pt x="619" y="115"/>
                </a:cubicBezTo>
                <a:cubicBezTo>
                  <a:pt x="618" y="115"/>
                  <a:pt x="618" y="114"/>
                  <a:pt x="617" y="113"/>
                </a:cubicBezTo>
                <a:cubicBezTo>
                  <a:pt x="617" y="113"/>
                  <a:pt x="617" y="114"/>
                  <a:pt x="617" y="114"/>
                </a:cubicBezTo>
                <a:cubicBezTo>
                  <a:pt x="616" y="112"/>
                  <a:pt x="615" y="113"/>
                  <a:pt x="614" y="112"/>
                </a:cubicBezTo>
                <a:cubicBezTo>
                  <a:pt x="615" y="112"/>
                  <a:pt x="615" y="112"/>
                  <a:pt x="614" y="112"/>
                </a:cubicBezTo>
                <a:cubicBezTo>
                  <a:pt x="611" y="109"/>
                  <a:pt x="609" y="107"/>
                  <a:pt x="606" y="105"/>
                </a:cubicBezTo>
                <a:cubicBezTo>
                  <a:pt x="605" y="105"/>
                  <a:pt x="605" y="103"/>
                  <a:pt x="604" y="104"/>
                </a:cubicBezTo>
                <a:cubicBezTo>
                  <a:pt x="603" y="103"/>
                  <a:pt x="604" y="103"/>
                  <a:pt x="603" y="103"/>
                </a:cubicBezTo>
                <a:cubicBezTo>
                  <a:pt x="602" y="102"/>
                  <a:pt x="599" y="101"/>
                  <a:pt x="598" y="99"/>
                </a:cubicBezTo>
                <a:cubicBezTo>
                  <a:pt x="597" y="99"/>
                  <a:pt x="597" y="99"/>
                  <a:pt x="597" y="99"/>
                </a:cubicBezTo>
                <a:cubicBezTo>
                  <a:pt x="588" y="91"/>
                  <a:pt x="578" y="86"/>
                  <a:pt x="568" y="80"/>
                </a:cubicBezTo>
                <a:cubicBezTo>
                  <a:pt x="566" y="79"/>
                  <a:pt x="564" y="78"/>
                  <a:pt x="562" y="77"/>
                </a:cubicBezTo>
                <a:cubicBezTo>
                  <a:pt x="560" y="76"/>
                  <a:pt x="560" y="76"/>
                  <a:pt x="560" y="76"/>
                </a:cubicBezTo>
                <a:cubicBezTo>
                  <a:pt x="559" y="75"/>
                  <a:pt x="556" y="74"/>
                  <a:pt x="555" y="74"/>
                </a:cubicBezTo>
                <a:cubicBezTo>
                  <a:pt x="556" y="73"/>
                  <a:pt x="554" y="73"/>
                  <a:pt x="553" y="73"/>
                </a:cubicBezTo>
                <a:cubicBezTo>
                  <a:pt x="547" y="69"/>
                  <a:pt x="541" y="68"/>
                  <a:pt x="535" y="65"/>
                </a:cubicBezTo>
                <a:cubicBezTo>
                  <a:pt x="534" y="65"/>
                  <a:pt x="534" y="65"/>
                  <a:pt x="534" y="65"/>
                </a:cubicBezTo>
                <a:cubicBezTo>
                  <a:pt x="487" y="46"/>
                  <a:pt x="438" y="42"/>
                  <a:pt x="388" y="46"/>
                </a:cubicBezTo>
                <a:cubicBezTo>
                  <a:pt x="388" y="47"/>
                  <a:pt x="387" y="47"/>
                  <a:pt x="386" y="47"/>
                </a:cubicBezTo>
                <a:cubicBezTo>
                  <a:pt x="387" y="47"/>
                  <a:pt x="387" y="47"/>
                  <a:pt x="387" y="46"/>
                </a:cubicBezTo>
                <a:cubicBezTo>
                  <a:pt x="385" y="46"/>
                  <a:pt x="386" y="47"/>
                  <a:pt x="385" y="47"/>
                </a:cubicBezTo>
                <a:cubicBezTo>
                  <a:pt x="383" y="47"/>
                  <a:pt x="383" y="47"/>
                  <a:pt x="383" y="47"/>
                </a:cubicBezTo>
                <a:cubicBezTo>
                  <a:pt x="377" y="48"/>
                  <a:pt x="372" y="49"/>
                  <a:pt x="365" y="50"/>
                </a:cubicBezTo>
                <a:cubicBezTo>
                  <a:pt x="365" y="50"/>
                  <a:pt x="365" y="50"/>
                  <a:pt x="365" y="50"/>
                </a:cubicBezTo>
                <a:cubicBezTo>
                  <a:pt x="364" y="50"/>
                  <a:pt x="364" y="50"/>
                  <a:pt x="364" y="50"/>
                </a:cubicBezTo>
                <a:cubicBezTo>
                  <a:pt x="351" y="52"/>
                  <a:pt x="339" y="56"/>
                  <a:pt x="327" y="59"/>
                </a:cubicBezTo>
                <a:cubicBezTo>
                  <a:pt x="321" y="61"/>
                  <a:pt x="316" y="63"/>
                  <a:pt x="310" y="64"/>
                </a:cubicBezTo>
                <a:cubicBezTo>
                  <a:pt x="308" y="66"/>
                  <a:pt x="306" y="65"/>
                  <a:pt x="304" y="67"/>
                </a:cubicBezTo>
                <a:cubicBezTo>
                  <a:pt x="301" y="67"/>
                  <a:pt x="298" y="70"/>
                  <a:pt x="294" y="70"/>
                </a:cubicBezTo>
                <a:cubicBezTo>
                  <a:pt x="287" y="74"/>
                  <a:pt x="280" y="76"/>
                  <a:pt x="273" y="80"/>
                </a:cubicBezTo>
                <a:cubicBezTo>
                  <a:pt x="271" y="80"/>
                  <a:pt x="271" y="80"/>
                  <a:pt x="271" y="80"/>
                </a:cubicBezTo>
                <a:cubicBezTo>
                  <a:pt x="266" y="83"/>
                  <a:pt x="259" y="86"/>
                  <a:pt x="254" y="89"/>
                </a:cubicBezTo>
                <a:cubicBezTo>
                  <a:pt x="252" y="89"/>
                  <a:pt x="250" y="91"/>
                  <a:pt x="249" y="91"/>
                </a:cubicBezTo>
                <a:cubicBezTo>
                  <a:pt x="248" y="92"/>
                  <a:pt x="248" y="92"/>
                  <a:pt x="248" y="92"/>
                </a:cubicBezTo>
                <a:cubicBezTo>
                  <a:pt x="246" y="93"/>
                  <a:pt x="244" y="94"/>
                  <a:pt x="242" y="95"/>
                </a:cubicBezTo>
                <a:cubicBezTo>
                  <a:pt x="238" y="98"/>
                  <a:pt x="231" y="101"/>
                  <a:pt x="230" y="102"/>
                </a:cubicBezTo>
                <a:cubicBezTo>
                  <a:pt x="220" y="108"/>
                  <a:pt x="211" y="114"/>
                  <a:pt x="202" y="120"/>
                </a:cubicBezTo>
                <a:cubicBezTo>
                  <a:pt x="202" y="121"/>
                  <a:pt x="202" y="121"/>
                  <a:pt x="202" y="121"/>
                </a:cubicBezTo>
                <a:cubicBezTo>
                  <a:pt x="197" y="124"/>
                  <a:pt x="191" y="128"/>
                  <a:pt x="186" y="132"/>
                </a:cubicBezTo>
                <a:cubicBezTo>
                  <a:pt x="185" y="133"/>
                  <a:pt x="185" y="133"/>
                  <a:pt x="185" y="133"/>
                </a:cubicBezTo>
                <a:cubicBezTo>
                  <a:pt x="183" y="135"/>
                  <a:pt x="181" y="136"/>
                  <a:pt x="179" y="137"/>
                </a:cubicBezTo>
                <a:cubicBezTo>
                  <a:pt x="179" y="137"/>
                  <a:pt x="180" y="137"/>
                  <a:pt x="179" y="137"/>
                </a:cubicBezTo>
                <a:cubicBezTo>
                  <a:pt x="178" y="138"/>
                  <a:pt x="177" y="139"/>
                  <a:pt x="176" y="140"/>
                </a:cubicBezTo>
                <a:cubicBezTo>
                  <a:pt x="171" y="144"/>
                  <a:pt x="166" y="148"/>
                  <a:pt x="162" y="151"/>
                </a:cubicBezTo>
                <a:cubicBezTo>
                  <a:pt x="163" y="151"/>
                  <a:pt x="162" y="151"/>
                  <a:pt x="162" y="152"/>
                </a:cubicBezTo>
                <a:cubicBezTo>
                  <a:pt x="156" y="156"/>
                  <a:pt x="151" y="161"/>
                  <a:pt x="146" y="166"/>
                </a:cubicBezTo>
                <a:cubicBezTo>
                  <a:pt x="145" y="167"/>
                  <a:pt x="145" y="166"/>
                  <a:pt x="144" y="167"/>
                </a:cubicBezTo>
                <a:cubicBezTo>
                  <a:pt x="144" y="168"/>
                  <a:pt x="142" y="169"/>
                  <a:pt x="142" y="170"/>
                </a:cubicBezTo>
                <a:cubicBezTo>
                  <a:pt x="140" y="171"/>
                  <a:pt x="139" y="173"/>
                  <a:pt x="137" y="174"/>
                </a:cubicBezTo>
                <a:cubicBezTo>
                  <a:pt x="135" y="176"/>
                  <a:pt x="131" y="180"/>
                  <a:pt x="128" y="183"/>
                </a:cubicBezTo>
                <a:cubicBezTo>
                  <a:pt x="128" y="182"/>
                  <a:pt x="124" y="187"/>
                  <a:pt x="122" y="189"/>
                </a:cubicBezTo>
                <a:cubicBezTo>
                  <a:pt x="122" y="190"/>
                  <a:pt x="123" y="189"/>
                  <a:pt x="122" y="190"/>
                </a:cubicBezTo>
                <a:cubicBezTo>
                  <a:pt x="122" y="190"/>
                  <a:pt x="120" y="191"/>
                  <a:pt x="120" y="192"/>
                </a:cubicBezTo>
                <a:cubicBezTo>
                  <a:pt x="117" y="194"/>
                  <a:pt x="115" y="197"/>
                  <a:pt x="113" y="200"/>
                </a:cubicBezTo>
                <a:cubicBezTo>
                  <a:pt x="111" y="201"/>
                  <a:pt x="113" y="198"/>
                  <a:pt x="112" y="199"/>
                </a:cubicBezTo>
                <a:cubicBezTo>
                  <a:pt x="110" y="202"/>
                  <a:pt x="108" y="205"/>
                  <a:pt x="106" y="208"/>
                </a:cubicBezTo>
                <a:cubicBezTo>
                  <a:pt x="105" y="207"/>
                  <a:pt x="106" y="206"/>
                  <a:pt x="107" y="205"/>
                </a:cubicBezTo>
                <a:cubicBezTo>
                  <a:pt x="106" y="206"/>
                  <a:pt x="107" y="205"/>
                  <a:pt x="106" y="206"/>
                </a:cubicBezTo>
                <a:cubicBezTo>
                  <a:pt x="105" y="207"/>
                  <a:pt x="104" y="209"/>
                  <a:pt x="102" y="210"/>
                </a:cubicBezTo>
                <a:cubicBezTo>
                  <a:pt x="103" y="210"/>
                  <a:pt x="104" y="208"/>
                  <a:pt x="104" y="208"/>
                </a:cubicBezTo>
                <a:cubicBezTo>
                  <a:pt x="102" y="210"/>
                  <a:pt x="101" y="211"/>
                  <a:pt x="100" y="213"/>
                </a:cubicBezTo>
                <a:cubicBezTo>
                  <a:pt x="99" y="214"/>
                  <a:pt x="100" y="213"/>
                  <a:pt x="99" y="213"/>
                </a:cubicBezTo>
                <a:cubicBezTo>
                  <a:pt x="98" y="215"/>
                  <a:pt x="97" y="216"/>
                  <a:pt x="97" y="217"/>
                </a:cubicBezTo>
                <a:cubicBezTo>
                  <a:pt x="94" y="219"/>
                  <a:pt x="93" y="221"/>
                  <a:pt x="92" y="223"/>
                </a:cubicBezTo>
                <a:cubicBezTo>
                  <a:pt x="91" y="224"/>
                  <a:pt x="93" y="222"/>
                  <a:pt x="92" y="223"/>
                </a:cubicBezTo>
                <a:cubicBezTo>
                  <a:pt x="91" y="225"/>
                  <a:pt x="92" y="223"/>
                  <a:pt x="91" y="224"/>
                </a:cubicBezTo>
                <a:cubicBezTo>
                  <a:pt x="91" y="224"/>
                  <a:pt x="91" y="226"/>
                  <a:pt x="90" y="227"/>
                </a:cubicBezTo>
                <a:cubicBezTo>
                  <a:pt x="90" y="226"/>
                  <a:pt x="90" y="225"/>
                  <a:pt x="90" y="225"/>
                </a:cubicBezTo>
                <a:cubicBezTo>
                  <a:pt x="87" y="228"/>
                  <a:pt x="85" y="231"/>
                  <a:pt x="83" y="234"/>
                </a:cubicBezTo>
                <a:cubicBezTo>
                  <a:pt x="83" y="234"/>
                  <a:pt x="83" y="234"/>
                  <a:pt x="83" y="234"/>
                </a:cubicBezTo>
                <a:cubicBezTo>
                  <a:pt x="81" y="236"/>
                  <a:pt x="77" y="240"/>
                  <a:pt x="78" y="241"/>
                </a:cubicBezTo>
                <a:cubicBezTo>
                  <a:pt x="77" y="241"/>
                  <a:pt x="77" y="242"/>
                  <a:pt x="77" y="242"/>
                </a:cubicBezTo>
                <a:cubicBezTo>
                  <a:pt x="77" y="242"/>
                  <a:pt x="77" y="241"/>
                  <a:pt x="76" y="242"/>
                </a:cubicBezTo>
                <a:cubicBezTo>
                  <a:pt x="76" y="243"/>
                  <a:pt x="75" y="243"/>
                  <a:pt x="75" y="244"/>
                </a:cubicBezTo>
                <a:cubicBezTo>
                  <a:pt x="77" y="243"/>
                  <a:pt x="77" y="243"/>
                  <a:pt x="77" y="243"/>
                </a:cubicBezTo>
                <a:cubicBezTo>
                  <a:pt x="76" y="245"/>
                  <a:pt x="75" y="244"/>
                  <a:pt x="74" y="246"/>
                </a:cubicBezTo>
                <a:cubicBezTo>
                  <a:pt x="73" y="246"/>
                  <a:pt x="73" y="247"/>
                  <a:pt x="72" y="248"/>
                </a:cubicBezTo>
                <a:cubicBezTo>
                  <a:pt x="72" y="248"/>
                  <a:pt x="73" y="246"/>
                  <a:pt x="72" y="247"/>
                </a:cubicBezTo>
                <a:cubicBezTo>
                  <a:pt x="71" y="249"/>
                  <a:pt x="69" y="251"/>
                  <a:pt x="68" y="254"/>
                </a:cubicBezTo>
                <a:cubicBezTo>
                  <a:pt x="68" y="253"/>
                  <a:pt x="68" y="253"/>
                  <a:pt x="68" y="253"/>
                </a:cubicBezTo>
                <a:cubicBezTo>
                  <a:pt x="67" y="254"/>
                  <a:pt x="67" y="254"/>
                  <a:pt x="66" y="255"/>
                </a:cubicBezTo>
                <a:cubicBezTo>
                  <a:pt x="66" y="255"/>
                  <a:pt x="67" y="255"/>
                  <a:pt x="67" y="256"/>
                </a:cubicBezTo>
                <a:cubicBezTo>
                  <a:pt x="66" y="256"/>
                  <a:pt x="65" y="257"/>
                  <a:pt x="64" y="258"/>
                </a:cubicBezTo>
                <a:cubicBezTo>
                  <a:pt x="65" y="258"/>
                  <a:pt x="65" y="259"/>
                  <a:pt x="64" y="259"/>
                </a:cubicBezTo>
                <a:cubicBezTo>
                  <a:pt x="64" y="258"/>
                  <a:pt x="63" y="261"/>
                  <a:pt x="62" y="262"/>
                </a:cubicBezTo>
                <a:cubicBezTo>
                  <a:pt x="62" y="262"/>
                  <a:pt x="62" y="260"/>
                  <a:pt x="62" y="260"/>
                </a:cubicBezTo>
                <a:cubicBezTo>
                  <a:pt x="62" y="262"/>
                  <a:pt x="61" y="263"/>
                  <a:pt x="60" y="264"/>
                </a:cubicBezTo>
                <a:cubicBezTo>
                  <a:pt x="61" y="263"/>
                  <a:pt x="59" y="266"/>
                  <a:pt x="59" y="267"/>
                </a:cubicBezTo>
                <a:cubicBezTo>
                  <a:pt x="59" y="266"/>
                  <a:pt x="60" y="265"/>
                  <a:pt x="59" y="265"/>
                </a:cubicBezTo>
                <a:cubicBezTo>
                  <a:pt x="58" y="266"/>
                  <a:pt x="58" y="267"/>
                  <a:pt x="58" y="267"/>
                </a:cubicBezTo>
                <a:cubicBezTo>
                  <a:pt x="58" y="265"/>
                  <a:pt x="55" y="271"/>
                  <a:pt x="53" y="273"/>
                </a:cubicBezTo>
                <a:cubicBezTo>
                  <a:pt x="54" y="272"/>
                  <a:pt x="54" y="272"/>
                  <a:pt x="54" y="273"/>
                </a:cubicBezTo>
                <a:cubicBezTo>
                  <a:pt x="53" y="274"/>
                  <a:pt x="53" y="273"/>
                  <a:pt x="53" y="274"/>
                </a:cubicBezTo>
                <a:cubicBezTo>
                  <a:pt x="51" y="275"/>
                  <a:pt x="51" y="275"/>
                  <a:pt x="51" y="275"/>
                </a:cubicBezTo>
                <a:cubicBezTo>
                  <a:pt x="52" y="274"/>
                  <a:pt x="51" y="275"/>
                  <a:pt x="51" y="274"/>
                </a:cubicBezTo>
                <a:cubicBezTo>
                  <a:pt x="52" y="273"/>
                  <a:pt x="53" y="273"/>
                  <a:pt x="53" y="270"/>
                </a:cubicBezTo>
                <a:cubicBezTo>
                  <a:pt x="55" y="270"/>
                  <a:pt x="54" y="269"/>
                  <a:pt x="56" y="268"/>
                </a:cubicBezTo>
                <a:cubicBezTo>
                  <a:pt x="56" y="268"/>
                  <a:pt x="56" y="266"/>
                  <a:pt x="57" y="266"/>
                </a:cubicBezTo>
                <a:cubicBezTo>
                  <a:pt x="57" y="266"/>
                  <a:pt x="57" y="267"/>
                  <a:pt x="57" y="267"/>
                </a:cubicBezTo>
                <a:cubicBezTo>
                  <a:pt x="57" y="266"/>
                  <a:pt x="58" y="267"/>
                  <a:pt x="58" y="265"/>
                </a:cubicBezTo>
                <a:cubicBezTo>
                  <a:pt x="58" y="265"/>
                  <a:pt x="57" y="265"/>
                  <a:pt x="58" y="264"/>
                </a:cubicBezTo>
                <a:cubicBezTo>
                  <a:pt x="59" y="263"/>
                  <a:pt x="57" y="266"/>
                  <a:pt x="59" y="264"/>
                </a:cubicBezTo>
                <a:cubicBezTo>
                  <a:pt x="59" y="262"/>
                  <a:pt x="61" y="262"/>
                  <a:pt x="62" y="260"/>
                </a:cubicBezTo>
                <a:cubicBezTo>
                  <a:pt x="61" y="260"/>
                  <a:pt x="60" y="261"/>
                  <a:pt x="60" y="260"/>
                </a:cubicBezTo>
                <a:cubicBezTo>
                  <a:pt x="61" y="259"/>
                  <a:pt x="61" y="259"/>
                  <a:pt x="62" y="259"/>
                </a:cubicBezTo>
                <a:cubicBezTo>
                  <a:pt x="63" y="256"/>
                  <a:pt x="65" y="254"/>
                  <a:pt x="67" y="251"/>
                </a:cubicBezTo>
                <a:cubicBezTo>
                  <a:pt x="67" y="251"/>
                  <a:pt x="67" y="251"/>
                  <a:pt x="67" y="251"/>
                </a:cubicBezTo>
                <a:cubicBezTo>
                  <a:pt x="66" y="251"/>
                  <a:pt x="66" y="252"/>
                  <a:pt x="66" y="252"/>
                </a:cubicBezTo>
                <a:cubicBezTo>
                  <a:pt x="66" y="250"/>
                  <a:pt x="67" y="251"/>
                  <a:pt x="68" y="250"/>
                </a:cubicBezTo>
                <a:cubicBezTo>
                  <a:pt x="68" y="249"/>
                  <a:pt x="68" y="249"/>
                  <a:pt x="69" y="248"/>
                </a:cubicBezTo>
                <a:cubicBezTo>
                  <a:pt x="68" y="250"/>
                  <a:pt x="69" y="248"/>
                  <a:pt x="70" y="248"/>
                </a:cubicBezTo>
                <a:cubicBezTo>
                  <a:pt x="71" y="245"/>
                  <a:pt x="75" y="240"/>
                  <a:pt x="75" y="239"/>
                </a:cubicBezTo>
                <a:cubicBezTo>
                  <a:pt x="76" y="238"/>
                  <a:pt x="76" y="239"/>
                  <a:pt x="76" y="238"/>
                </a:cubicBezTo>
                <a:cubicBezTo>
                  <a:pt x="78" y="237"/>
                  <a:pt x="79" y="235"/>
                  <a:pt x="80" y="233"/>
                </a:cubicBezTo>
                <a:cubicBezTo>
                  <a:pt x="80" y="234"/>
                  <a:pt x="80" y="234"/>
                  <a:pt x="80" y="234"/>
                </a:cubicBezTo>
                <a:cubicBezTo>
                  <a:pt x="81" y="233"/>
                  <a:pt x="81" y="233"/>
                  <a:pt x="81" y="232"/>
                </a:cubicBezTo>
                <a:cubicBezTo>
                  <a:pt x="81" y="232"/>
                  <a:pt x="80" y="232"/>
                  <a:pt x="80" y="232"/>
                </a:cubicBezTo>
                <a:cubicBezTo>
                  <a:pt x="81" y="231"/>
                  <a:pt x="81" y="230"/>
                  <a:pt x="82" y="230"/>
                </a:cubicBezTo>
                <a:cubicBezTo>
                  <a:pt x="82" y="231"/>
                  <a:pt x="82" y="231"/>
                  <a:pt x="83" y="231"/>
                </a:cubicBezTo>
                <a:cubicBezTo>
                  <a:pt x="84" y="228"/>
                  <a:pt x="87" y="226"/>
                  <a:pt x="87" y="224"/>
                </a:cubicBezTo>
                <a:cubicBezTo>
                  <a:pt x="88" y="223"/>
                  <a:pt x="88" y="223"/>
                  <a:pt x="88" y="223"/>
                </a:cubicBezTo>
                <a:cubicBezTo>
                  <a:pt x="88" y="223"/>
                  <a:pt x="90" y="221"/>
                  <a:pt x="89" y="222"/>
                </a:cubicBezTo>
                <a:cubicBezTo>
                  <a:pt x="89" y="222"/>
                  <a:pt x="88" y="223"/>
                  <a:pt x="88" y="222"/>
                </a:cubicBezTo>
                <a:cubicBezTo>
                  <a:pt x="90" y="221"/>
                  <a:pt x="91" y="219"/>
                  <a:pt x="92" y="218"/>
                </a:cubicBezTo>
                <a:cubicBezTo>
                  <a:pt x="92" y="218"/>
                  <a:pt x="92" y="218"/>
                  <a:pt x="92" y="218"/>
                </a:cubicBezTo>
                <a:cubicBezTo>
                  <a:pt x="92" y="218"/>
                  <a:pt x="91" y="218"/>
                  <a:pt x="91" y="219"/>
                </a:cubicBezTo>
                <a:cubicBezTo>
                  <a:pt x="93" y="215"/>
                  <a:pt x="97" y="213"/>
                  <a:pt x="99" y="209"/>
                </a:cubicBezTo>
                <a:cubicBezTo>
                  <a:pt x="100" y="208"/>
                  <a:pt x="98" y="209"/>
                  <a:pt x="99" y="209"/>
                </a:cubicBezTo>
                <a:cubicBezTo>
                  <a:pt x="101" y="207"/>
                  <a:pt x="103" y="205"/>
                  <a:pt x="104" y="203"/>
                </a:cubicBezTo>
                <a:cubicBezTo>
                  <a:pt x="106" y="200"/>
                  <a:pt x="110" y="198"/>
                  <a:pt x="110" y="196"/>
                </a:cubicBezTo>
                <a:cubicBezTo>
                  <a:pt x="111" y="196"/>
                  <a:pt x="112" y="193"/>
                  <a:pt x="114" y="193"/>
                </a:cubicBezTo>
                <a:cubicBezTo>
                  <a:pt x="114" y="191"/>
                  <a:pt x="115" y="191"/>
                  <a:pt x="116" y="189"/>
                </a:cubicBezTo>
                <a:cubicBezTo>
                  <a:pt x="117" y="190"/>
                  <a:pt x="120" y="186"/>
                  <a:pt x="120" y="185"/>
                </a:cubicBezTo>
                <a:cubicBezTo>
                  <a:pt x="122" y="184"/>
                  <a:pt x="121" y="185"/>
                  <a:pt x="121" y="185"/>
                </a:cubicBezTo>
                <a:cubicBezTo>
                  <a:pt x="122" y="184"/>
                  <a:pt x="123" y="184"/>
                  <a:pt x="123" y="183"/>
                </a:cubicBezTo>
                <a:cubicBezTo>
                  <a:pt x="123" y="183"/>
                  <a:pt x="123" y="182"/>
                  <a:pt x="124" y="181"/>
                </a:cubicBezTo>
                <a:cubicBezTo>
                  <a:pt x="124" y="181"/>
                  <a:pt x="123" y="183"/>
                  <a:pt x="124" y="182"/>
                </a:cubicBezTo>
                <a:cubicBezTo>
                  <a:pt x="125" y="182"/>
                  <a:pt x="125" y="180"/>
                  <a:pt x="126" y="179"/>
                </a:cubicBezTo>
                <a:cubicBezTo>
                  <a:pt x="126" y="180"/>
                  <a:pt x="127" y="179"/>
                  <a:pt x="128" y="179"/>
                </a:cubicBezTo>
                <a:cubicBezTo>
                  <a:pt x="128" y="177"/>
                  <a:pt x="130" y="176"/>
                  <a:pt x="130" y="174"/>
                </a:cubicBezTo>
                <a:cubicBezTo>
                  <a:pt x="130" y="175"/>
                  <a:pt x="129" y="175"/>
                  <a:pt x="129" y="174"/>
                </a:cubicBezTo>
                <a:cubicBezTo>
                  <a:pt x="130" y="174"/>
                  <a:pt x="130" y="174"/>
                  <a:pt x="130" y="174"/>
                </a:cubicBezTo>
                <a:cubicBezTo>
                  <a:pt x="130" y="173"/>
                  <a:pt x="129" y="174"/>
                  <a:pt x="129" y="174"/>
                </a:cubicBezTo>
                <a:cubicBezTo>
                  <a:pt x="132" y="172"/>
                  <a:pt x="131" y="172"/>
                  <a:pt x="134" y="170"/>
                </a:cubicBezTo>
                <a:cubicBezTo>
                  <a:pt x="133" y="171"/>
                  <a:pt x="131" y="173"/>
                  <a:pt x="133" y="172"/>
                </a:cubicBezTo>
                <a:cubicBezTo>
                  <a:pt x="133" y="173"/>
                  <a:pt x="131" y="174"/>
                  <a:pt x="131" y="174"/>
                </a:cubicBezTo>
                <a:cubicBezTo>
                  <a:pt x="132" y="173"/>
                  <a:pt x="132" y="172"/>
                  <a:pt x="134" y="172"/>
                </a:cubicBezTo>
                <a:cubicBezTo>
                  <a:pt x="134" y="171"/>
                  <a:pt x="135" y="171"/>
                  <a:pt x="136" y="169"/>
                </a:cubicBezTo>
                <a:cubicBezTo>
                  <a:pt x="135" y="170"/>
                  <a:pt x="135" y="170"/>
                  <a:pt x="134" y="171"/>
                </a:cubicBezTo>
                <a:cubicBezTo>
                  <a:pt x="135" y="170"/>
                  <a:pt x="134" y="170"/>
                  <a:pt x="134" y="170"/>
                </a:cubicBezTo>
                <a:cubicBezTo>
                  <a:pt x="134" y="169"/>
                  <a:pt x="135" y="168"/>
                  <a:pt x="136" y="168"/>
                </a:cubicBezTo>
                <a:cubicBezTo>
                  <a:pt x="135" y="168"/>
                  <a:pt x="135" y="169"/>
                  <a:pt x="135" y="169"/>
                </a:cubicBezTo>
                <a:cubicBezTo>
                  <a:pt x="136" y="169"/>
                  <a:pt x="136" y="169"/>
                  <a:pt x="136" y="168"/>
                </a:cubicBezTo>
                <a:cubicBezTo>
                  <a:pt x="137" y="167"/>
                  <a:pt x="136" y="168"/>
                  <a:pt x="136" y="167"/>
                </a:cubicBezTo>
                <a:cubicBezTo>
                  <a:pt x="139" y="165"/>
                  <a:pt x="142" y="161"/>
                  <a:pt x="144" y="161"/>
                </a:cubicBezTo>
                <a:cubicBezTo>
                  <a:pt x="144" y="161"/>
                  <a:pt x="146" y="159"/>
                  <a:pt x="145" y="159"/>
                </a:cubicBezTo>
                <a:cubicBezTo>
                  <a:pt x="145" y="159"/>
                  <a:pt x="143" y="161"/>
                  <a:pt x="143" y="160"/>
                </a:cubicBezTo>
                <a:cubicBezTo>
                  <a:pt x="145" y="159"/>
                  <a:pt x="148" y="155"/>
                  <a:pt x="148" y="157"/>
                </a:cubicBezTo>
                <a:cubicBezTo>
                  <a:pt x="149" y="157"/>
                  <a:pt x="149" y="157"/>
                  <a:pt x="149" y="156"/>
                </a:cubicBezTo>
                <a:cubicBezTo>
                  <a:pt x="150" y="155"/>
                  <a:pt x="149" y="156"/>
                  <a:pt x="149" y="155"/>
                </a:cubicBezTo>
                <a:cubicBezTo>
                  <a:pt x="153" y="152"/>
                  <a:pt x="159" y="147"/>
                  <a:pt x="161" y="144"/>
                </a:cubicBezTo>
                <a:cubicBezTo>
                  <a:pt x="166" y="141"/>
                  <a:pt x="170" y="137"/>
                  <a:pt x="175" y="134"/>
                </a:cubicBezTo>
                <a:cubicBezTo>
                  <a:pt x="175" y="134"/>
                  <a:pt x="174" y="134"/>
                  <a:pt x="174" y="134"/>
                </a:cubicBezTo>
                <a:cubicBezTo>
                  <a:pt x="178" y="132"/>
                  <a:pt x="183" y="127"/>
                  <a:pt x="187" y="124"/>
                </a:cubicBezTo>
                <a:cubicBezTo>
                  <a:pt x="188" y="124"/>
                  <a:pt x="187" y="124"/>
                  <a:pt x="187" y="123"/>
                </a:cubicBezTo>
                <a:cubicBezTo>
                  <a:pt x="191" y="122"/>
                  <a:pt x="193" y="119"/>
                  <a:pt x="196" y="117"/>
                </a:cubicBezTo>
                <a:cubicBezTo>
                  <a:pt x="196" y="117"/>
                  <a:pt x="196" y="117"/>
                  <a:pt x="196" y="117"/>
                </a:cubicBezTo>
                <a:cubicBezTo>
                  <a:pt x="198" y="116"/>
                  <a:pt x="200" y="115"/>
                  <a:pt x="201" y="114"/>
                </a:cubicBezTo>
                <a:cubicBezTo>
                  <a:pt x="204" y="112"/>
                  <a:pt x="207" y="109"/>
                  <a:pt x="211" y="108"/>
                </a:cubicBezTo>
                <a:cubicBezTo>
                  <a:pt x="210" y="107"/>
                  <a:pt x="213" y="106"/>
                  <a:pt x="213" y="107"/>
                </a:cubicBezTo>
                <a:cubicBezTo>
                  <a:pt x="212" y="107"/>
                  <a:pt x="210" y="108"/>
                  <a:pt x="211" y="108"/>
                </a:cubicBezTo>
                <a:cubicBezTo>
                  <a:pt x="212" y="107"/>
                  <a:pt x="212" y="108"/>
                  <a:pt x="213" y="108"/>
                </a:cubicBezTo>
                <a:cubicBezTo>
                  <a:pt x="215" y="106"/>
                  <a:pt x="214" y="106"/>
                  <a:pt x="214" y="106"/>
                </a:cubicBezTo>
                <a:cubicBezTo>
                  <a:pt x="216" y="104"/>
                  <a:pt x="219" y="102"/>
                  <a:pt x="221" y="101"/>
                </a:cubicBezTo>
                <a:cubicBezTo>
                  <a:pt x="222" y="100"/>
                  <a:pt x="222" y="101"/>
                  <a:pt x="222" y="101"/>
                </a:cubicBezTo>
                <a:cubicBezTo>
                  <a:pt x="228" y="96"/>
                  <a:pt x="237" y="92"/>
                  <a:pt x="242" y="88"/>
                </a:cubicBezTo>
                <a:cubicBezTo>
                  <a:pt x="244" y="88"/>
                  <a:pt x="244" y="88"/>
                  <a:pt x="245" y="87"/>
                </a:cubicBezTo>
                <a:cubicBezTo>
                  <a:pt x="245" y="87"/>
                  <a:pt x="245" y="87"/>
                  <a:pt x="245" y="87"/>
                </a:cubicBezTo>
                <a:cubicBezTo>
                  <a:pt x="256" y="81"/>
                  <a:pt x="266" y="76"/>
                  <a:pt x="277" y="71"/>
                </a:cubicBezTo>
                <a:cubicBezTo>
                  <a:pt x="277" y="71"/>
                  <a:pt x="280" y="70"/>
                  <a:pt x="282" y="69"/>
                </a:cubicBezTo>
                <a:cubicBezTo>
                  <a:pt x="284" y="68"/>
                  <a:pt x="285" y="68"/>
                  <a:pt x="287" y="67"/>
                </a:cubicBezTo>
                <a:cubicBezTo>
                  <a:pt x="288" y="66"/>
                  <a:pt x="296" y="63"/>
                  <a:pt x="299" y="62"/>
                </a:cubicBezTo>
                <a:cubicBezTo>
                  <a:pt x="299" y="62"/>
                  <a:pt x="299" y="62"/>
                  <a:pt x="300" y="62"/>
                </a:cubicBezTo>
                <a:cubicBezTo>
                  <a:pt x="302" y="60"/>
                  <a:pt x="306" y="60"/>
                  <a:pt x="307" y="59"/>
                </a:cubicBezTo>
                <a:cubicBezTo>
                  <a:pt x="307" y="59"/>
                  <a:pt x="308" y="59"/>
                  <a:pt x="308" y="59"/>
                </a:cubicBezTo>
                <a:cubicBezTo>
                  <a:pt x="309" y="59"/>
                  <a:pt x="309" y="59"/>
                  <a:pt x="309" y="58"/>
                </a:cubicBezTo>
                <a:cubicBezTo>
                  <a:pt x="311" y="58"/>
                  <a:pt x="311" y="58"/>
                  <a:pt x="311" y="58"/>
                </a:cubicBezTo>
                <a:cubicBezTo>
                  <a:pt x="313" y="57"/>
                  <a:pt x="315" y="57"/>
                  <a:pt x="317" y="56"/>
                </a:cubicBezTo>
                <a:cubicBezTo>
                  <a:pt x="317" y="56"/>
                  <a:pt x="317" y="56"/>
                  <a:pt x="317" y="56"/>
                </a:cubicBezTo>
                <a:cubicBezTo>
                  <a:pt x="319" y="55"/>
                  <a:pt x="321" y="55"/>
                  <a:pt x="322" y="54"/>
                </a:cubicBezTo>
                <a:cubicBezTo>
                  <a:pt x="321" y="55"/>
                  <a:pt x="323" y="55"/>
                  <a:pt x="323" y="54"/>
                </a:cubicBezTo>
                <a:cubicBezTo>
                  <a:pt x="325" y="54"/>
                  <a:pt x="322" y="54"/>
                  <a:pt x="324" y="54"/>
                </a:cubicBezTo>
                <a:cubicBezTo>
                  <a:pt x="326" y="54"/>
                  <a:pt x="329" y="53"/>
                  <a:pt x="331" y="52"/>
                </a:cubicBezTo>
                <a:cubicBezTo>
                  <a:pt x="332" y="52"/>
                  <a:pt x="334" y="51"/>
                  <a:pt x="337" y="50"/>
                </a:cubicBezTo>
                <a:cubicBezTo>
                  <a:pt x="339" y="50"/>
                  <a:pt x="342" y="49"/>
                  <a:pt x="343" y="49"/>
                </a:cubicBezTo>
                <a:cubicBezTo>
                  <a:pt x="350" y="48"/>
                  <a:pt x="356" y="45"/>
                  <a:pt x="363" y="45"/>
                </a:cubicBezTo>
                <a:cubicBezTo>
                  <a:pt x="362" y="45"/>
                  <a:pt x="362" y="45"/>
                  <a:pt x="362" y="44"/>
                </a:cubicBezTo>
                <a:cubicBezTo>
                  <a:pt x="363" y="44"/>
                  <a:pt x="362" y="45"/>
                  <a:pt x="363" y="45"/>
                </a:cubicBezTo>
                <a:cubicBezTo>
                  <a:pt x="367" y="43"/>
                  <a:pt x="374" y="43"/>
                  <a:pt x="380" y="42"/>
                </a:cubicBezTo>
                <a:cubicBezTo>
                  <a:pt x="380" y="42"/>
                  <a:pt x="380" y="42"/>
                  <a:pt x="380" y="42"/>
                </a:cubicBezTo>
                <a:cubicBezTo>
                  <a:pt x="384" y="41"/>
                  <a:pt x="387" y="41"/>
                  <a:pt x="391" y="41"/>
                </a:cubicBezTo>
                <a:cubicBezTo>
                  <a:pt x="395" y="40"/>
                  <a:pt x="400" y="39"/>
                  <a:pt x="404" y="40"/>
                </a:cubicBezTo>
                <a:cubicBezTo>
                  <a:pt x="405" y="40"/>
                  <a:pt x="404" y="39"/>
                  <a:pt x="404" y="39"/>
                </a:cubicBezTo>
                <a:cubicBezTo>
                  <a:pt x="406" y="40"/>
                  <a:pt x="407" y="39"/>
                  <a:pt x="408" y="39"/>
                </a:cubicBezTo>
                <a:cubicBezTo>
                  <a:pt x="408" y="39"/>
                  <a:pt x="407" y="39"/>
                  <a:pt x="407" y="39"/>
                </a:cubicBezTo>
                <a:cubicBezTo>
                  <a:pt x="408" y="39"/>
                  <a:pt x="409" y="39"/>
                  <a:pt x="409" y="39"/>
                </a:cubicBezTo>
                <a:cubicBezTo>
                  <a:pt x="417" y="39"/>
                  <a:pt x="425" y="38"/>
                  <a:pt x="433" y="39"/>
                </a:cubicBezTo>
                <a:cubicBezTo>
                  <a:pt x="434" y="39"/>
                  <a:pt x="434" y="39"/>
                  <a:pt x="434" y="38"/>
                </a:cubicBezTo>
                <a:cubicBezTo>
                  <a:pt x="381" y="36"/>
                  <a:pt x="328" y="48"/>
                  <a:pt x="279" y="69"/>
                </a:cubicBezTo>
                <a:cubicBezTo>
                  <a:pt x="230" y="90"/>
                  <a:pt x="185" y="121"/>
                  <a:pt x="145" y="157"/>
                </a:cubicBezTo>
                <a:cubicBezTo>
                  <a:pt x="142" y="160"/>
                  <a:pt x="138" y="164"/>
                  <a:pt x="136" y="165"/>
                </a:cubicBezTo>
                <a:cubicBezTo>
                  <a:pt x="134" y="167"/>
                  <a:pt x="133" y="169"/>
                  <a:pt x="131" y="170"/>
                </a:cubicBezTo>
                <a:cubicBezTo>
                  <a:pt x="131" y="171"/>
                  <a:pt x="130" y="171"/>
                  <a:pt x="130" y="171"/>
                </a:cubicBezTo>
                <a:cubicBezTo>
                  <a:pt x="130" y="172"/>
                  <a:pt x="127" y="174"/>
                  <a:pt x="126" y="175"/>
                </a:cubicBezTo>
                <a:cubicBezTo>
                  <a:pt x="124" y="176"/>
                  <a:pt x="123" y="179"/>
                  <a:pt x="122" y="180"/>
                </a:cubicBezTo>
                <a:cubicBezTo>
                  <a:pt x="122" y="179"/>
                  <a:pt x="123" y="178"/>
                  <a:pt x="124" y="177"/>
                </a:cubicBezTo>
                <a:cubicBezTo>
                  <a:pt x="121" y="178"/>
                  <a:pt x="119" y="183"/>
                  <a:pt x="116" y="185"/>
                </a:cubicBezTo>
                <a:cubicBezTo>
                  <a:pt x="114" y="188"/>
                  <a:pt x="109" y="192"/>
                  <a:pt x="109" y="194"/>
                </a:cubicBezTo>
                <a:cubicBezTo>
                  <a:pt x="108" y="194"/>
                  <a:pt x="108" y="195"/>
                  <a:pt x="107" y="195"/>
                </a:cubicBezTo>
                <a:cubicBezTo>
                  <a:pt x="107" y="196"/>
                  <a:pt x="105" y="199"/>
                  <a:pt x="104" y="198"/>
                </a:cubicBezTo>
                <a:cubicBezTo>
                  <a:pt x="102" y="200"/>
                  <a:pt x="101" y="203"/>
                  <a:pt x="98" y="205"/>
                </a:cubicBezTo>
                <a:cubicBezTo>
                  <a:pt x="98" y="205"/>
                  <a:pt x="99" y="203"/>
                  <a:pt x="98" y="204"/>
                </a:cubicBezTo>
                <a:cubicBezTo>
                  <a:pt x="98" y="204"/>
                  <a:pt x="97" y="206"/>
                  <a:pt x="98" y="205"/>
                </a:cubicBezTo>
                <a:cubicBezTo>
                  <a:pt x="96" y="208"/>
                  <a:pt x="93" y="210"/>
                  <a:pt x="91" y="213"/>
                </a:cubicBezTo>
                <a:cubicBezTo>
                  <a:pt x="91" y="213"/>
                  <a:pt x="90" y="215"/>
                  <a:pt x="90" y="215"/>
                </a:cubicBezTo>
                <a:cubicBezTo>
                  <a:pt x="90" y="216"/>
                  <a:pt x="90" y="215"/>
                  <a:pt x="90" y="215"/>
                </a:cubicBezTo>
                <a:cubicBezTo>
                  <a:pt x="89" y="217"/>
                  <a:pt x="87" y="218"/>
                  <a:pt x="87" y="219"/>
                </a:cubicBezTo>
                <a:cubicBezTo>
                  <a:pt x="86" y="220"/>
                  <a:pt x="85" y="221"/>
                  <a:pt x="85" y="222"/>
                </a:cubicBezTo>
                <a:cubicBezTo>
                  <a:pt x="82" y="223"/>
                  <a:pt x="79" y="229"/>
                  <a:pt x="76" y="232"/>
                </a:cubicBezTo>
                <a:cubicBezTo>
                  <a:pt x="74" y="236"/>
                  <a:pt x="70" y="238"/>
                  <a:pt x="68" y="243"/>
                </a:cubicBezTo>
                <a:cubicBezTo>
                  <a:pt x="67" y="243"/>
                  <a:pt x="68" y="244"/>
                  <a:pt x="67" y="244"/>
                </a:cubicBezTo>
                <a:cubicBezTo>
                  <a:pt x="68" y="242"/>
                  <a:pt x="70" y="239"/>
                  <a:pt x="72" y="236"/>
                </a:cubicBezTo>
                <a:cubicBezTo>
                  <a:pt x="72" y="236"/>
                  <a:pt x="72" y="236"/>
                  <a:pt x="71" y="236"/>
                </a:cubicBezTo>
                <a:cubicBezTo>
                  <a:pt x="71" y="236"/>
                  <a:pt x="70" y="237"/>
                  <a:pt x="70" y="238"/>
                </a:cubicBezTo>
                <a:cubicBezTo>
                  <a:pt x="69" y="239"/>
                  <a:pt x="71" y="236"/>
                  <a:pt x="69" y="238"/>
                </a:cubicBezTo>
                <a:cubicBezTo>
                  <a:pt x="69" y="238"/>
                  <a:pt x="67" y="241"/>
                  <a:pt x="68" y="241"/>
                </a:cubicBezTo>
                <a:cubicBezTo>
                  <a:pt x="67" y="242"/>
                  <a:pt x="67" y="243"/>
                  <a:pt x="66" y="244"/>
                </a:cubicBezTo>
                <a:cubicBezTo>
                  <a:pt x="67" y="243"/>
                  <a:pt x="66" y="244"/>
                  <a:pt x="66" y="245"/>
                </a:cubicBezTo>
                <a:cubicBezTo>
                  <a:pt x="64" y="246"/>
                  <a:pt x="64" y="248"/>
                  <a:pt x="63" y="249"/>
                </a:cubicBezTo>
                <a:cubicBezTo>
                  <a:pt x="63" y="250"/>
                  <a:pt x="63" y="249"/>
                  <a:pt x="63" y="249"/>
                </a:cubicBezTo>
                <a:cubicBezTo>
                  <a:pt x="62" y="251"/>
                  <a:pt x="59" y="254"/>
                  <a:pt x="59" y="255"/>
                </a:cubicBezTo>
                <a:cubicBezTo>
                  <a:pt x="60" y="253"/>
                  <a:pt x="60" y="252"/>
                  <a:pt x="61" y="250"/>
                </a:cubicBezTo>
                <a:cubicBezTo>
                  <a:pt x="60" y="251"/>
                  <a:pt x="61" y="250"/>
                  <a:pt x="59" y="251"/>
                </a:cubicBezTo>
                <a:cubicBezTo>
                  <a:pt x="60" y="251"/>
                  <a:pt x="59" y="252"/>
                  <a:pt x="59" y="253"/>
                </a:cubicBezTo>
                <a:cubicBezTo>
                  <a:pt x="59" y="252"/>
                  <a:pt x="54" y="258"/>
                  <a:pt x="54" y="260"/>
                </a:cubicBezTo>
                <a:cubicBezTo>
                  <a:pt x="53" y="261"/>
                  <a:pt x="54" y="259"/>
                  <a:pt x="53" y="260"/>
                </a:cubicBezTo>
                <a:cubicBezTo>
                  <a:pt x="53" y="260"/>
                  <a:pt x="53" y="260"/>
                  <a:pt x="52" y="261"/>
                </a:cubicBezTo>
                <a:cubicBezTo>
                  <a:pt x="53" y="261"/>
                  <a:pt x="52" y="262"/>
                  <a:pt x="54" y="261"/>
                </a:cubicBezTo>
                <a:cubicBezTo>
                  <a:pt x="53" y="262"/>
                  <a:pt x="52" y="263"/>
                  <a:pt x="52" y="264"/>
                </a:cubicBezTo>
                <a:cubicBezTo>
                  <a:pt x="52" y="264"/>
                  <a:pt x="53" y="262"/>
                  <a:pt x="53" y="262"/>
                </a:cubicBezTo>
                <a:cubicBezTo>
                  <a:pt x="52" y="263"/>
                  <a:pt x="52" y="265"/>
                  <a:pt x="51" y="265"/>
                </a:cubicBezTo>
                <a:cubicBezTo>
                  <a:pt x="51" y="264"/>
                  <a:pt x="52" y="263"/>
                  <a:pt x="52" y="263"/>
                </a:cubicBezTo>
                <a:cubicBezTo>
                  <a:pt x="51" y="264"/>
                  <a:pt x="50" y="265"/>
                  <a:pt x="50" y="266"/>
                </a:cubicBezTo>
                <a:cubicBezTo>
                  <a:pt x="50" y="265"/>
                  <a:pt x="49" y="266"/>
                  <a:pt x="49" y="265"/>
                </a:cubicBezTo>
                <a:cubicBezTo>
                  <a:pt x="49" y="265"/>
                  <a:pt x="50" y="262"/>
                  <a:pt x="49" y="263"/>
                </a:cubicBezTo>
                <a:cubicBezTo>
                  <a:pt x="49" y="264"/>
                  <a:pt x="49" y="265"/>
                  <a:pt x="48" y="265"/>
                </a:cubicBezTo>
                <a:cubicBezTo>
                  <a:pt x="49" y="264"/>
                  <a:pt x="47" y="267"/>
                  <a:pt x="47" y="265"/>
                </a:cubicBezTo>
                <a:cubicBezTo>
                  <a:pt x="47" y="266"/>
                  <a:pt x="46" y="269"/>
                  <a:pt x="47" y="267"/>
                </a:cubicBezTo>
                <a:cubicBezTo>
                  <a:pt x="47" y="266"/>
                  <a:pt x="48" y="267"/>
                  <a:pt x="48" y="267"/>
                </a:cubicBezTo>
                <a:cubicBezTo>
                  <a:pt x="48" y="266"/>
                  <a:pt x="48" y="266"/>
                  <a:pt x="49" y="266"/>
                </a:cubicBezTo>
                <a:cubicBezTo>
                  <a:pt x="48" y="266"/>
                  <a:pt x="49" y="266"/>
                  <a:pt x="49" y="267"/>
                </a:cubicBezTo>
                <a:cubicBezTo>
                  <a:pt x="48" y="268"/>
                  <a:pt x="48" y="267"/>
                  <a:pt x="47" y="268"/>
                </a:cubicBezTo>
                <a:cubicBezTo>
                  <a:pt x="47" y="268"/>
                  <a:pt x="46" y="269"/>
                  <a:pt x="46" y="270"/>
                </a:cubicBezTo>
                <a:cubicBezTo>
                  <a:pt x="47" y="269"/>
                  <a:pt x="47" y="268"/>
                  <a:pt x="47" y="269"/>
                </a:cubicBezTo>
                <a:cubicBezTo>
                  <a:pt x="46" y="270"/>
                  <a:pt x="45" y="273"/>
                  <a:pt x="43" y="274"/>
                </a:cubicBezTo>
                <a:cubicBezTo>
                  <a:pt x="45" y="272"/>
                  <a:pt x="45" y="271"/>
                  <a:pt x="46" y="268"/>
                </a:cubicBezTo>
                <a:cubicBezTo>
                  <a:pt x="46" y="268"/>
                  <a:pt x="46" y="268"/>
                  <a:pt x="46" y="268"/>
                </a:cubicBezTo>
                <a:cubicBezTo>
                  <a:pt x="44" y="271"/>
                  <a:pt x="43" y="273"/>
                  <a:pt x="42" y="276"/>
                </a:cubicBezTo>
                <a:cubicBezTo>
                  <a:pt x="41" y="276"/>
                  <a:pt x="41" y="276"/>
                  <a:pt x="41" y="275"/>
                </a:cubicBezTo>
                <a:cubicBezTo>
                  <a:pt x="41" y="276"/>
                  <a:pt x="41" y="276"/>
                  <a:pt x="41" y="276"/>
                </a:cubicBezTo>
                <a:cubicBezTo>
                  <a:pt x="41" y="277"/>
                  <a:pt x="41" y="276"/>
                  <a:pt x="41" y="277"/>
                </a:cubicBezTo>
                <a:cubicBezTo>
                  <a:pt x="41" y="278"/>
                  <a:pt x="40" y="280"/>
                  <a:pt x="39" y="280"/>
                </a:cubicBezTo>
                <a:cubicBezTo>
                  <a:pt x="38" y="281"/>
                  <a:pt x="37" y="285"/>
                  <a:pt x="36" y="286"/>
                </a:cubicBezTo>
                <a:cubicBezTo>
                  <a:pt x="36" y="285"/>
                  <a:pt x="37" y="283"/>
                  <a:pt x="38" y="280"/>
                </a:cubicBezTo>
                <a:cubicBezTo>
                  <a:pt x="37" y="282"/>
                  <a:pt x="36" y="285"/>
                  <a:pt x="35" y="286"/>
                </a:cubicBezTo>
                <a:cubicBezTo>
                  <a:pt x="36" y="285"/>
                  <a:pt x="35" y="287"/>
                  <a:pt x="35" y="287"/>
                </a:cubicBezTo>
                <a:cubicBezTo>
                  <a:pt x="35" y="287"/>
                  <a:pt x="35" y="288"/>
                  <a:pt x="35" y="288"/>
                </a:cubicBezTo>
                <a:cubicBezTo>
                  <a:pt x="35" y="287"/>
                  <a:pt x="35" y="286"/>
                  <a:pt x="34" y="287"/>
                </a:cubicBezTo>
                <a:cubicBezTo>
                  <a:pt x="34" y="289"/>
                  <a:pt x="33" y="289"/>
                  <a:pt x="32" y="290"/>
                </a:cubicBezTo>
                <a:cubicBezTo>
                  <a:pt x="31" y="294"/>
                  <a:pt x="29" y="295"/>
                  <a:pt x="28" y="298"/>
                </a:cubicBezTo>
                <a:cubicBezTo>
                  <a:pt x="27" y="298"/>
                  <a:pt x="29" y="295"/>
                  <a:pt x="29" y="294"/>
                </a:cubicBezTo>
                <a:cubicBezTo>
                  <a:pt x="27" y="296"/>
                  <a:pt x="27" y="299"/>
                  <a:pt x="25" y="300"/>
                </a:cubicBezTo>
                <a:cubicBezTo>
                  <a:pt x="24" y="302"/>
                  <a:pt x="23" y="304"/>
                  <a:pt x="22" y="306"/>
                </a:cubicBezTo>
                <a:cubicBezTo>
                  <a:pt x="22" y="307"/>
                  <a:pt x="22" y="306"/>
                  <a:pt x="22" y="308"/>
                </a:cubicBezTo>
                <a:cubicBezTo>
                  <a:pt x="22" y="308"/>
                  <a:pt x="21" y="308"/>
                  <a:pt x="21" y="309"/>
                </a:cubicBezTo>
                <a:cubicBezTo>
                  <a:pt x="22" y="308"/>
                  <a:pt x="22" y="308"/>
                  <a:pt x="22" y="309"/>
                </a:cubicBezTo>
                <a:cubicBezTo>
                  <a:pt x="20" y="310"/>
                  <a:pt x="21" y="308"/>
                  <a:pt x="22" y="307"/>
                </a:cubicBezTo>
                <a:cubicBezTo>
                  <a:pt x="21" y="309"/>
                  <a:pt x="22" y="306"/>
                  <a:pt x="21" y="307"/>
                </a:cubicBezTo>
                <a:cubicBezTo>
                  <a:pt x="21" y="308"/>
                  <a:pt x="20" y="310"/>
                  <a:pt x="20" y="309"/>
                </a:cubicBezTo>
                <a:cubicBezTo>
                  <a:pt x="20" y="308"/>
                  <a:pt x="20" y="307"/>
                  <a:pt x="21" y="306"/>
                </a:cubicBezTo>
                <a:cubicBezTo>
                  <a:pt x="21" y="306"/>
                  <a:pt x="21" y="306"/>
                  <a:pt x="21" y="306"/>
                </a:cubicBezTo>
                <a:cubicBezTo>
                  <a:pt x="20" y="306"/>
                  <a:pt x="20" y="308"/>
                  <a:pt x="19" y="308"/>
                </a:cubicBezTo>
                <a:cubicBezTo>
                  <a:pt x="20" y="306"/>
                  <a:pt x="22" y="304"/>
                  <a:pt x="22" y="302"/>
                </a:cubicBezTo>
                <a:cubicBezTo>
                  <a:pt x="22" y="301"/>
                  <a:pt x="22" y="303"/>
                  <a:pt x="22" y="302"/>
                </a:cubicBezTo>
                <a:cubicBezTo>
                  <a:pt x="22" y="301"/>
                  <a:pt x="22" y="300"/>
                  <a:pt x="23" y="300"/>
                </a:cubicBezTo>
                <a:cubicBezTo>
                  <a:pt x="23" y="300"/>
                  <a:pt x="23" y="301"/>
                  <a:pt x="23" y="301"/>
                </a:cubicBezTo>
                <a:cubicBezTo>
                  <a:pt x="24" y="300"/>
                  <a:pt x="25" y="297"/>
                  <a:pt x="24" y="297"/>
                </a:cubicBezTo>
                <a:cubicBezTo>
                  <a:pt x="25" y="297"/>
                  <a:pt x="25" y="296"/>
                  <a:pt x="26" y="295"/>
                </a:cubicBezTo>
                <a:cubicBezTo>
                  <a:pt x="26" y="297"/>
                  <a:pt x="25" y="297"/>
                  <a:pt x="25" y="299"/>
                </a:cubicBezTo>
                <a:cubicBezTo>
                  <a:pt x="26" y="297"/>
                  <a:pt x="26" y="296"/>
                  <a:pt x="27" y="295"/>
                </a:cubicBezTo>
                <a:cubicBezTo>
                  <a:pt x="28" y="295"/>
                  <a:pt x="28" y="294"/>
                  <a:pt x="28" y="294"/>
                </a:cubicBezTo>
                <a:cubicBezTo>
                  <a:pt x="28" y="294"/>
                  <a:pt x="28" y="294"/>
                  <a:pt x="27" y="295"/>
                </a:cubicBezTo>
                <a:cubicBezTo>
                  <a:pt x="27" y="294"/>
                  <a:pt x="27" y="294"/>
                  <a:pt x="27" y="294"/>
                </a:cubicBezTo>
                <a:cubicBezTo>
                  <a:pt x="27" y="293"/>
                  <a:pt x="28" y="292"/>
                  <a:pt x="28" y="291"/>
                </a:cubicBezTo>
                <a:cubicBezTo>
                  <a:pt x="27" y="291"/>
                  <a:pt x="26" y="294"/>
                  <a:pt x="27" y="292"/>
                </a:cubicBezTo>
                <a:cubicBezTo>
                  <a:pt x="28" y="291"/>
                  <a:pt x="29" y="288"/>
                  <a:pt x="30" y="287"/>
                </a:cubicBezTo>
                <a:cubicBezTo>
                  <a:pt x="29" y="288"/>
                  <a:pt x="29" y="289"/>
                  <a:pt x="29" y="290"/>
                </a:cubicBezTo>
                <a:cubicBezTo>
                  <a:pt x="31" y="288"/>
                  <a:pt x="32" y="284"/>
                  <a:pt x="33" y="284"/>
                </a:cubicBezTo>
                <a:cubicBezTo>
                  <a:pt x="33" y="283"/>
                  <a:pt x="33" y="283"/>
                  <a:pt x="32" y="284"/>
                </a:cubicBezTo>
                <a:cubicBezTo>
                  <a:pt x="33" y="282"/>
                  <a:pt x="33" y="281"/>
                  <a:pt x="34" y="280"/>
                </a:cubicBezTo>
                <a:cubicBezTo>
                  <a:pt x="36" y="279"/>
                  <a:pt x="37" y="276"/>
                  <a:pt x="39" y="272"/>
                </a:cubicBezTo>
                <a:cubicBezTo>
                  <a:pt x="39" y="273"/>
                  <a:pt x="38" y="274"/>
                  <a:pt x="38" y="274"/>
                </a:cubicBezTo>
                <a:cubicBezTo>
                  <a:pt x="39" y="273"/>
                  <a:pt x="39" y="272"/>
                  <a:pt x="40" y="271"/>
                </a:cubicBezTo>
                <a:cubicBezTo>
                  <a:pt x="40" y="271"/>
                  <a:pt x="40" y="272"/>
                  <a:pt x="41" y="271"/>
                </a:cubicBezTo>
                <a:cubicBezTo>
                  <a:pt x="41" y="270"/>
                  <a:pt x="41" y="270"/>
                  <a:pt x="41" y="270"/>
                </a:cubicBezTo>
                <a:cubicBezTo>
                  <a:pt x="43" y="268"/>
                  <a:pt x="43" y="265"/>
                  <a:pt x="44" y="264"/>
                </a:cubicBezTo>
                <a:cubicBezTo>
                  <a:pt x="46" y="263"/>
                  <a:pt x="47" y="259"/>
                  <a:pt x="47" y="259"/>
                </a:cubicBezTo>
                <a:cubicBezTo>
                  <a:pt x="46" y="259"/>
                  <a:pt x="46" y="261"/>
                  <a:pt x="45" y="261"/>
                </a:cubicBezTo>
                <a:cubicBezTo>
                  <a:pt x="46" y="260"/>
                  <a:pt x="45" y="261"/>
                  <a:pt x="45" y="260"/>
                </a:cubicBezTo>
                <a:cubicBezTo>
                  <a:pt x="48" y="258"/>
                  <a:pt x="48" y="258"/>
                  <a:pt x="48" y="258"/>
                </a:cubicBezTo>
                <a:cubicBezTo>
                  <a:pt x="47" y="259"/>
                  <a:pt x="47" y="259"/>
                  <a:pt x="47" y="261"/>
                </a:cubicBezTo>
                <a:cubicBezTo>
                  <a:pt x="49" y="258"/>
                  <a:pt x="50" y="255"/>
                  <a:pt x="51" y="254"/>
                </a:cubicBezTo>
                <a:cubicBezTo>
                  <a:pt x="51" y="254"/>
                  <a:pt x="52" y="253"/>
                  <a:pt x="52" y="252"/>
                </a:cubicBezTo>
                <a:cubicBezTo>
                  <a:pt x="52" y="251"/>
                  <a:pt x="54" y="250"/>
                  <a:pt x="55" y="249"/>
                </a:cubicBezTo>
                <a:cubicBezTo>
                  <a:pt x="54" y="248"/>
                  <a:pt x="55" y="247"/>
                  <a:pt x="55" y="246"/>
                </a:cubicBezTo>
                <a:cubicBezTo>
                  <a:pt x="56" y="246"/>
                  <a:pt x="56" y="247"/>
                  <a:pt x="56" y="247"/>
                </a:cubicBezTo>
                <a:cubicBezTo>
                  <a:pt x="57" y="244"/>
                  <a:pt x="58" y="245"/>
                  <a:pt x="59" y="243"/>
                </a:cubicBezTo>
                <a:cubicBezTo>
                  <a:pt x="58" y="244"/>
                  <a:pt x="58" y="243"/>
                  <a:pt x="58" y="243"/>
                </a:cubicBezTo>
                <a:cubicBezTo>
                  <a:pt x="59" y="241"/>
                  <a:pt x="61" y="238"/>
                  <a:pt x="60" y="240"/>
                </a:cubicBezTo>
                <a:cubicBezTo>
                  <a:pt x="61" y="239"/>
                  <a:pt x="63" y="236"/>
                  <a:pt x="65" y="234"/>
                </a:cubicBezTo>
                <a:cubicBezTo>
                  <a:pt x="65" y="232"/>
                  <a:pt x="65" y="232"/>
                  <a:pt x="65" y="232"/>
                </a:cubicBezTo>
                <a:cubicBezTo>
                  <a:pt x="66" y="231"/>
                  <a:pt x="65" y="234"/>
                  <a:pt x="66" y="233"/>
                </a:cubicBezTo>
                <a:cubicBezTo>
                  <a:pt x="67" y="231"/>
                  <a:pt x="67" y="229"/>
                  <a:pt x="69" y="227"/>
                </a:cubicBezTo>
                <a:cubicBezTo>
                  <a:pt x="68" y="227"/>
                  <a:pt x="68" y="228"/>
                  <a:pt x="68" y="229"/>
                </a:cubicBezTo>
                <a:cubicBezTo>
                  <a:pt x="69" y="227"/>
                  <a:pt x="70" y="224"/>
                  <a:pt x="71" y="224"/>
                </a:cubicBezTo>
                <a:cubicBezTo>
                  <a:pt x="71" y="224"/>
                  <a:pt x="69" y="226"/>
                  <a:pt x="70" y="226"/>
                </a:cubicBezTo>
                <a:cubicBezTo>
                  <a:pt x="71" y="225"/>
                  <a:pt x="72" y="224"/>
                  <a:pt x="73" y="222"/>
                </a:cubicBezTo>
                <a:cubicBezTo>
                  <a:pt x="72" y="223"/>
                  <a:pt x="71" y="224"/>
                  <a:pt x="71" y="223"/>
                </a:cubicBezTo>
                <a:cubicBezTo>
                  <a:pt x="72" y="222"/>
                  <a:pt x="73" y="221"/>
                  <a:pt x="73" y="222"/>
                </a:cubicBezTo>
                <a:cubicBezTo>
                  <a:pt x="73" y="221"/>
                  <a:pt x="74" y="220"/>
                  <a:pt x="74" y="219"/>
                </a:cubicBezTo>
                <a:cubicBezTo>
                  <a:pt x="74" y="219"/>
                  <a:pt x="73" y="220"/>
                  <a:pt x="72" y="220"/>
                </a:cubicBezTo>
                <a:cubicBezTo>
                  <a:pt x="72" y="221"/>
                  <a:pt x="72" y="221"/>
                  <a:pt x="71" y="222"/>
                </a:cubicBezTo>
                <a:cubicBezTo>
                  <a:pt x="69" y="223"/>
                  <a:pt x="67" y="228"/>
                  <a:pt x="64" y="231"/>
                </a:cubicBezTo>
                <a:cubicBezTo>
                  <a:pt x="64" y="232"/>
                  <a:pt x="62" y="233"/>
                  <a:pt x="61" y="236"/>
                </a:cubicBezTo>
                <a:cubicBezTo>
                  <a:pt x="59" y="238"/>
                  <a:pt x="57" y="241"/>
                  <a:pt x="55" y="244"/>
                </a:cubicBezTo>
                <a:cubicBezTo>
                  <a:pt x="55" y="244"/>
                  <a:pt x="54" y="244"/>
                  <a:pt x="54" y="244"/>
                </a:cubicBezTo>
                <a:cubicBezTo>
                  <a:pt x="54" y="245"/>
                  <a:pt x="53" y="245"/>
                  <a:pt x="53" y="246"/>
                </a:cubicBezTo>
                <a:cubicBezTo>
                  <a:pt x="52" y="247"/>
                  <a:pt x="52" y="246"/>
                  <a:pt x="51" y="246"/>
                </a:cubicBezTo>
                <a:cubicBezTo>
                  <a:pt x="51" y="247"/>
                  <a:pt x="50" y="248"/>
                  <a:pt x="51" y="249"/>
                </a:cubicBezTo>
                <a:cubicBezTo>
                  <a:pt x="50" y="250"/>
                  <a:pt x="49" y="251"/>
                  <a:pt x="48" y="251"/>
                </a:cubicBezTo>
                <a:cubicBezTo>
                  <a:pt x="48" y="252"/>
                  <a:pt x="48" y="252"/>
                  <a:pt x="48" y="253"/>
                </a:cubicBezTo>
                <a:cubicBezTo>
                  <a:pt x="47" y="252"/>
                  <a:pt x="49" y="250"/>
                  <a:pt x="48" y="251"/>
                </a:cubicBezTo>
                <a:cubicBezTo>
                  <a:pt x="47" y="252"/>
                  <a:pt x="46" y="254"/>
                  <a:pt x="46" y="253"/>
                </a:cubicBezTo>
                <a:cubicBezTo>
                  <a:pt x="45" y="254"/>
                  <a:pt x="45" y="255"/>
                  <a:pt x="45" y="256"/>
                </a:cubicBezTo>
                <a:cubicBezTo>
                  <a:pt x="45" y="255"/>
                  <a:pt x="45" y="256"/>
                  <a:pt x="45" y="257"/>
                </a:cubicBezTo>
                <a:cubicBezTo>
                  <a:pt x="44" y="258"/>
                  <a:pt x="45" y="256"/>
                  <a:pt x="44" y="257"/>
                </a:cubicBezTo>
                <a:cubicBezTo>
                  <a:pt x="43" y="259"/>
                  <a:pt x="42" y="259"/>
                  <a:pt x="41" y="261"/>
                </a:cubicBezTo>
                <a:cubicBezTo>
                  <a:pt x="42" y="260"/>
                  <a:pt x="42" y="259"/>
                  <a:pt x="41" y="259"/>
                </a:cubicBezTo>
                <a:cubicBezTo>
                  <a:pt x="42" y="259"/>
                  <a:pt x="42" y="258"/>
                  <a:pt x="42" y="257"/>
                </a:cubicBezTo>
                <a:cubicBezTo>
                  <a:pt x="43" y="257"/>
                  <a:pt x="43" y="256"/>
                  <a:pt x="44" y="254"/>
                </a:cubicBezTo>
                <a:cubicBezTo>
                  <a:pt x="44" y="255"/>
                  <a:pt x="43" y="257"/>
                  <a:pt x="43" y="256"/>
                </a:cubicBezTo>
                <a:cubicBezTo>
                  <a:pt x="44" y="255"/>
                  <a:pt x="46" y="254"/>
                  <a:pt x="45" y="253"/>
                </a:cubicBezTo>
                <a:cubicBezTo>
                  <a:pt x="47" y="251"/>
                  <a:pt x="48" y="250"/>
                  <a:pt x="50" y="248"/>
                </a:cubicBezTo>
                <a:cubicBezTo>
                  <a:pt x="50" y="247"/>
                  <a:pt x="50" y="247"/>
                  <a:pt x="50" y="247"/>
                </a:cubicBezTo>
                <a:cubicBezTo>
                  <a:pt x="50" y="247"/>
                  <a:pt x="50" y="246"/>
                  <a:pt x="50" y="246"/>
                </a:cubicBezTo>
                <a:cubicBezTo>
                  <a:pt x="51" y="244"/>
                  <a:pt x="50" y="247"/>
                  <a:pt x="51" y="246"/>
                </a:cubicBezTo>
                <a:cubicBezTo>
                  <a:pt x="52" y="245"/>
                  <a:pt x="52" y="244"/>
                  <a:pt x="52" y="244"/>
                </a:cubicBezTo>
                <a:cubicBezTo>
                  <a:pt x="53" y="243"/>
                  <a:pt x="52" y="244"/>
                  <a:pt x="53" y="243"/>
                </a:cubicBezTo>
                <a:cubicBezTo>
                  <a:pt x="54" y="241"/>
                  <a:pt x="54" y="240"/>
                  <a:pt x="56" y="239"/>
                </a:cubicBezTo>
                <a:cubicBezTo>
                  <a:pt x="56" y="238"/>
                  <a:pt x="56" y="239"/>
                  <a:pt x="56" y="238"/>
                </a:cubicBezTo>
                <a:cubicBezTo>
                  <a:pt x="57" y="237"/>
                  <a:pt x="58" y="236"/>
                  <a:pt x="57" y="237"/>
                </a:cubicBezTo>
                <a:cubicBezTo>
                  <a:pt x="57" y="236"/>
                  <a:pt x="58" y="235"/>
                  <a:pt x="59" y="235"/>
                </a:cubicBezTo>
                <a:cubicBezTo>
                  <a:pt x="60" y="231"/>
                  <a:pt x="63" y="229"/>
                  <a:pt x="64" y="227"/>
                </a:cubicBezTo>
                <a:cubicBezTo>
                  <a:pt x="65" y="226"/>
                  <a:pt x="66" y="224"/>
                  <a:pt x="65" y="224"/>
                </a:cubicBezTo>
                <a:cubicBezTo>
                  <a:pt x="64" y="225"/>
                  <a:pt x="65" y="225"/>
                  <a:pt x="64" y="226"/>
                </a:cubicBezTo>
                <a:cubicBezTo>
                  <a:pt x="63" y="227"/>
                  <a:pt x="64" y="225"/>
                  <a:pt x="63" y="226"/>
                </a:cubicBezTo>
                <a:cubicBezTo>
                  <a:pt x="60" y="230"/>
                  <a:pt x="57" y="234"/>
                  <a:pt x="54" y="238"/>
                </a:cubicBezTo>
                <a:cubicBezTo>
                  <a:pt x="54" y="237"/>
                  <a:pt x="55" y="237"/>
                  <a:pt x="55" y="236"/>
                </a:cubicBezTo>
                <a:cubicBezTo>
                  <a:pt x="55" y="235"/>
                  <a:pt x="54" y="236"/>
                  <a:pt x="55" y="235"/>
                </a:cubicBezTo>
                <a:cubicBezTo>
                  <a:pt x="55" y="235"/>
                  <a:pt x="55" y="235"/>
                  <a:pt x="55" y="235"/>
                </a:cubicBezTo>
                <a:cubicBezTo>
                  <a:pt x="56" y="233"/>
                  <a:pt x="56" y="233"/>
                  <a:pt x="57" y="231"/>
                </a:cubicBezTo>
                <a:cubicBezTo>
                  <a:pt x="56" y="233"/>
                  <a:pt x="57" y="232"/>
                  <a:pt x="57" y="233"/>
                </a:cubicBezTo>
                <a:cubicBezTo>
                  <a:pt x="57" y="233"/>
                  <a:pt x="56" y="234"/>
                  <a:pt x="56" y="234"/>
                </a:cubicBezTo>
                <a:cubicBezTo>
                  <a:pt x="56" y="234"/>
                  <a:pt x="56" y="235"/>
                  <a:pt x="56" y="235"/>
                </a:cubicBezTo>
                <a:cubicBezTo>
                  <a:pt x="56" y="234"/>
                  <a:pt x="57" y="233"/>
                  <a:pt x="58" y="232"/>
                </a:cubicBezTo>
                <a:cubicBezTo>
                  <a:pt x="57" y="232"/>
                  <a:pt x="58" y="230"/>
                  <a:pt x="58" y="230"/>
                </a:cubicBezTo>
                <a:cubicBezTo>
                  <a:pt x="60" y="228"/>
                  <a:pt x="64" y="221"/>
                  <a:pt x="66" y="220"/>
                </a:cubicBezTo>
                <a:cubicBezTo>
                  <a:pt x="66" y="219"/>
                  <a:pt x="65" y="220"/>
                  <a:pt x="66" y="219"/>
                </a:cubicBezTo>
                <a:cubicBezTo>
                  <a:pt x="67" y="218"/>
                  <a:pt x="68" y="218"/>
                  <a:pt x="69" y="216"/>
                </a:cubicBezTo>
                <a:cubicBezTo>
                  <a:pt x="68" y="217"/>
                  <a:pt x="69" y="217"/>
                  <a:pt x="68" y="218"/>
                </a:cubicBezTo>
                <a:cubicBezTo>
                  <a:pt x="68" y="218"/>
                  <a:pt x="68" y="218"/>
                  <a:pt x="67" y="218"/>
                </a:cubicBezTo>
                <a:cubicBezTo>
                  <a:pt x="67" y="219"/>
                  <a:pt x="66" y="220"/>
                  <a:pt x="67" y="220"/>
                </a:cubicBezTo>
                <a:cubicBezTo>
                  <a:pt x="67" y="219"/>
                  <a:pt x="70" y="216"/>
                  <a:pt x="70" y="215"/>
                </a:cubicBezTo>
                <a:cubicBezTo>
                  <a:pt x="71" y="214"/>
                  <a:pt x="71" y="213"/>
                  <a:pt x="72" y="212"/>
                </a:cubicBezTo>
                <a:cubicBezTo>
                  <a:pt x="72" y="213"/>
                  <a:pt x="71" y="214"/>
                  <a:pt x="71" y="214"/>
                </a:cubicBezTo>
                <a:cubicBezTo>
                  <a:pt x="72" y="213"/>
                  <a:pt x="72" y="212"/>
                  <a:pt x="73" y="211"/>
                </a:cubicBezTo>
                <a:cubicBezTo>
                  <a:pt x="72" y="211"/>
                  <a:pt x="76" y="207"/>
                  <a:pt x="76" y="206"/>
                </a:cubicBezTo>
                <a:cubicBezTo>
                  <a:pt x="76" y="206"/>
                  <a:pt x="76" y="207"/>
                  <a:pt x="76" y="207"/>
                </a:cubicBezTo>
                <a:cubicBezTo>
                  <a:pt x="77" y="206"/>
                  <a:pt x="78" y="205"/>
                  <a:pt x="77" y="205"/>
                </a:cubicBezTo>
                <a:cubicBezTo>
                  <a:pt x="79" y="204"/>
                  <a:pt x="78" y="203"/>
                  <a:pt x="79" y="203"/>
                </a:cubicBezTo>
                <a:cubicBezTo>
                  <a:pt x="80" y="202"/>
                  <a:pt x="81" y="201"/>
                  <a:pt x="80" y="201"/>
                </a:cubicBezTo>
                <a:cubicBezTo>
                  <a:pt x="81" y="199"/>
                  <a:pt x="81" y="201"/>
                  <a:pt x="82" y="200"/>
                </a:cubicBezTo>
                <a:cubicBezTo>
                  <a:pt x="81" y="199"/>
                  <a:pt x="82" y="199"/>
                  <a:pt x="83" y="197"/>
                </a:cubicBezTo>
                <a:cubicBezTo>
                  <a:pt x="84" y="197"/>
                  <a:pt x="83" y="198"/>
                  <a:pt x="83" y="198"/>
                </a:cubicBezTo>
                <a:cubicBezTo>
                  <a:pt x="84" y="197"/>
                  <a:pt x="84" y="197"/>
                  <a:pt x="84" y="197"/>
                </a:cubicBezTo>
                <a:cubicBezTo>
                  <a:pt x="84" y="197"/>
                  <a:pt x="84" y="196"/>
                  <a:pt x="85" y="196"/>
                </a:cubicBezTo>
                <a:cubicBezTo>
                  <a:pt x="86" y="196"/>
                  <a:pt x="83" y="197"/>
                  <a:pt x="84" y="197"/>
                </a:cubicBezTo>
                <a:cubicBezTo>
                  <a:pt x="86" y="196"/>
                  <a:pt x="87" y="194"/>
                  <a:pt x="86" y="194"/>
                </a:cubicBezTo>
                <a:cubicBezTo>
                  <a:pt x="87" y="194"/>
                  <a:pt x="89" y="193"/>
                  <a:pt x="88" y="192"/>
                </a:cubicBezTo>
                <a:cubicBezTo>
                  <a:pt x="89" y="191"/>
                  <a:pt x="89" y="192"/>
                  <a:pt x="89" y="191"/>
                </a:cubicBezTo>
                <a:cubicBezTo>
                  <a:pt x="92" y="188"/>
                  <a:pt x="93" y="187"/>
                  <a:pt x="96" y="183"/>
                </a:cubicBezTo>
                <a:cubicBezTo>
                  <a:pt x="97" y="182"/>
                  <a:pt x="96" y="183"/>
                  <a:pt x="97" y="183"/>
                </a:cubicBezTo>
                <a:cubicBezTo>
                  <a:pt x="98" y="181"/>
                  <a:pt x="99" y="179"/>
                  <a:pt x="100" y="179"/>
                </a:cubicBezTo>
                <a:cubicBezTo>
                  <a:pt x="100" y="178"/>
                  <a:pt x="102" y="177"/>
                  <a:pt x="102" y="177"/>
                </a:cubicBezTo>
                <a:cubicBezTo>
                  <a:pt x="102" y="177"/>
                  <a:pt x="102" y="177"/>
                  <a:pt x="102" y="176"/>
                </a:cubicBezTo>
                <a:cubicBezTo>
                  <a:pt x="103" y="176"/>
                  <a:pt x="106" y="171"/>
                  <a:pt x="106" y="172"/>
                </a:cubicBezTo>
                <a:cubicBezTo>
                  <a:pt x="107" y="170"/>
                  <a:pt x="109" y="168"/>
                  <a:pt x="109" y="167"/>
                </a:cubicBezTo>
                <a:cubicBezTo>
                  <a:pt x="111" y="166"/>
                  <a:pt x="115" y="160"/>
                  <a:pt x="115" y="163"/>
                </a:cubicBezTo>
                <a:cubicBezTo>
                  <a:pt x="116" y="162"/>
                  <a:pt x="115" y="161"/>
                  <a:pt x="117" y="160"/>
                </a:cubicBezTo>
                <a:cubicBezTo>
                  <a:pt x="118" y="160"/>
                  <a:pt x="115" y="162"/>
                  <a:pt x="116" y="162"/>
                </a:cubicBezTo>
                <a:cubicBezTo>
                  <a:pt x="117" y="161"/>
                  <a:pt x="119" y="159"/>
                  <a:pt x="119" y="158"/>
                </a:cubicBezTo>
                <a:cubicBezTo>
                  <a:pt x="118" y="159"/>
                  <a:pt x="117" y="160"/>
                  <a:pt x="117" y="160"/>
                </a:cubicBezTo>
                <a:cubicBezTo>
                  <a:pt x="118" y="158"/>
                  <a:pt x="121" y="156"/>
                  <a:pt x="122" y="155"/>
                </a:cubicBezTo>
                <a:cubicBezTo>
                  <a:pt x="123" y="154"/>
                  <a:pt x="121" y="156"/>
                  <a:pt x="122" y="154"/>
                </a:cubicBezTo>
                <a:cubicBezTo>
                  <a:pt x="123" y="154"/>
                  <a:pt x="123" y="153"/>
                  <a:pt x="124" y="152"/>
                </a:cubicBezTo>
                <a:cubicBezTo>
                  <a:pt x="123" y="153"/>
                  <a:pt x="123" y="153"/>
                  <a:pt x="122" y="153"/>
                </a:cubicBezTo>
                <a:cubicBezTo>
                  <a:pt x="122" y="154"/>
                  <a:pt x="121" y="155"/>
                  <a:pt x="120" y="156"/>
                </a:cubicBezTo>
                <a:cubicBezTo>
                  <a:pt x="120" y="154"/>
                  <a:pt x="121" y="154"/>
                  <a:pt x="122" y="153"/>
                </a:cubicBezTo>
                <a:cubicBezTo>
                  <a:pt x="124" y="152"/>
                  <a:pt x="124" y="153"/>
                  <a:pt x="125" y="151"/>
                </a:cubicBezTo>
                <a:cubicBezTo>
                  <a:pt x="126" y="150"/>
                  <a:pt x="125" y="151"/>
                  <a:pt x="125" y="150"/>
                </a:cubicBezTo>
                <a:cubicBezTo>
                  <a:pt x="126" y="149"/>
                  <a:pt x="126" y="149"/>
                  <a:pt x="126" y="149"/>
                </a:cubicBezTo>
                <a:cubicBezTo>
                  <a:pt x="126" y="149"/>
                  <a:pt x="126" y="149"/>
                  <a:pt x="126" y="149"/>
                </a:cubicBezTo>
                <a:cubicBezTo>
                  <a:pt x="126" y="150"/>
                  <a:pt x="125" y="151"/>
                  <a:pt x="126" y="151"/>
                </a:cubicBezTo>
                <a:cubicBezTo>
                  <a:pt x="127" y="149"/>
                  <a:pt x="127" y="151"/>
                  <a:pt x="127" y="151"/>
                </a:cubicBezTo>
                <a:cubicBezTo>
                  <a:pt x="128" y="150"/>
                  <a:pt x="128" y="149"/>
                  <a:pt x="129" y="148"/>
                </a:cubicBezTo>
                <a:cubicBezTo>
                  <a:pt x="131" y="147"/>
                  <a:pt x="134" y="144"/>
                  <a:pt x="133" y="143"/>
                </a:cubicBezTo>
                <a:cubicBezTo>
                  <a:pt x="134" y="143"/>
                  <a:pt x="133" y="145"/>
                  <a:pt x="134" y="144"/>
                </a:cubicBezTo>
                <a:cubicBezTo>
                  <a:pt x="134" y="144"/>
                  <a:pt x="135" y="143"/>
                  <a:pt x="135" y="142"/>
                </a:cubicBezTo>
                <a:cubicBezTo>
                  <a:pt x="136" y="141"/>
                  <a:pt x="137" y="140"/>
                  <a:pt x="138" y="139"/>
                </a:cubicBezTo>
                <a:cubicBezTo>
                  <a:pt x="139" y="138"/>
                  <a:pt x="137" y="141"/>
                  <a:pt x="139" y="140"/>
                </a:cubicBezTo>
                <a:cubicBezTo>
                  <a:pt x="140" y="137"/>
                  <a:pt x="140" y="137"/>
                  <a:pt x="140" y="137"/>
                </a:cubicBezTo>
                <a:cubicBezTo>
                  <a:pt x="141" y="138"/>
                  <a:pt x="142" y="136"/>
                  <a:pt x="143" y="136"/>
                </a:cubicBezTo>
                <a:cubicBezTo>
                  <a:pt x="143" y="135"/>
                  <a:pt x="143" y="135"/>
                  <a:pt x="144" y="135"/>
                </a:cubicBezTo>
                <a:cubicBezTo>
                  <a:pt x="145" y="134"/>
                  <a:pt x="148" y="132"/>
                  <a:pt x="148" y="130"/>
                </a:cubicBezTo>
                <a:cubicBezTo>
                  <a:pt x="148" y="130"/>
                  <a:pt x="151" y="128"/>
                  <a:pt x="150" y="128"/>
                </a:cubicBezTo>
                <a:cubicBezTo>
                  <a:pt x="152" y="128"/>
                  <a:pt x="153" y="125"/>
                  <a:pt x="155" y="125"/>
                </a:cubicBezTo>
                <a:cubicBezTo>
                  <a:pt x="155" y="124"/>
                  <a:pt x="155" y="124"/>
                  <a:pt x="156" y="124"/>
                </a:cubicBezTo>
                <a:cubicBezTo>
                  <a:pt x="155" y="124"/>
                  <a:pt x="155" y="124"/>
                  <a:pt x="155" y="124"/>
                </a:cubicBezTo>
                <a:cubicBezTo>
                  <a:pt x="156" y="123"/>
                  <a:pt x="156" y="122"/>
                  <a:pt x="158" y="121"/>
                </a:cubicBezTo>
                <a:cubicBezTo>
                  <a:pt x="157" y="122"/>
                  <a:pt x="155" y="123"/>
                  <a:pt x="156" y="123"/>
                </a:cubicBezTo>
                <a:cubicBezTo>
                  <a:pt x="158" y="121"/>
                  <a:pt x="161" y="121"/>
                  <a:pt x="163" y="119"/>
                </a:cubicBezTo>
                <a:cubicBezTo>
                  <a:pt x="163" y="118"/>
                  <a:pt x="164" y="117"/>
                  <a:pt x="163" y="117"/>
                </a:cubicBezTo>
                <a:cubicBezTo>
                  <a:pt x="161" y="118"/>
                  <a:pt x="163" y="119"/>
                  <a:pt x="161" y="120"/>
                </a:cubicBezTo>
                <a:cubicBezTo>
                  <a:pt x="162" y="118"/>
                  <a:pt x="160" y="119"/>
                  <a:pt x="161" y="118"/>
                </a:cubicBezTo>
                <a:cubicBezTo>
                  <a:pt x="161" y="118"/>
                  <a:pt x="163" y="117"/>
                  <a:pt x="164" y="116"/>
                </a:cubicBezTo>
                <a:cubicBezTo>
                  <a:pt x="164" y="117"/>
                  <a:pt x="163" y="118"/>
                  <a:pt x="165" y="117"/>
                </a:cubicBezTo>
                <a:cubicBezTo>
                  <a:pt x="165" y="116"/>
                  <a:pt x="164" y="116"/>
                  <a:pt x="166" y="116"/>
                </a:cubicBezTo>
                <a:cubicBezTo>
                  <a:pt x="166" y="116"/>
                  <a:pt x="165" y="116"/>
                  <a:pt x="166" y="116"/>
                </a:cubicBezTo>
                <a:cubicBezTo>
                  <a:pt x="167" y="115"/>
                  <a:pt x="168" y="114"/>
                  <a:pt x="169" y="113"/>
                </a:cubicBezTo>
                <a:cubicBezTo>
                  <a:pt x="170" y="113"/>
                  <a:pt x="173" y="110"/>
                  <a:pt x="175" y="109"/>
                </a:cubicBezTo>
                <a:cubicBezTo>
                  <a:pt x="175" y="109"/>
                  <a:pt x="175" y="108"/>
                  <a:pt x="175" y="108"/>
                </a:cubicBezTo>
                <a:cubicBezTo>
                  <a:pt x="176" y="108"/>
                  <a:pt x="177" y="108"/>
                  <a:pt x="177" y="107"/>
                </a:cubicBezTo>
                <a:cubicBezTo>
                  <a:pt x="179" y="107"/>
                  <a:pt x="180" y="105"/>
                  <a:pt x="181" y="104"/>
                </a:cubicBezTo>
                <a:cubicBezTo>
                  <a:pt x="181" y="104"/>
                  <a:pt x="183" y="103"/>
                  <a:pt x="183" y="103"/>
                </a:cubicBezTo>
                <a:cubicBezTo>
                  <a:pt x="182" y="104"/>
                  <a:pt x="181" y="105"/>
                  <a:pt x="181" y="105"/>
                </a:cubicBezTo>
                <a:cubicBezTo>
                  <a:pt x="182" y="106"/>
                  <a:pt x="184" y="104"/>
                  <a:pt x="186" y="102"/>
                </a:cubicBezTo>
                <a:cubicBezTo>
                  <a:pt x="185" y="103"/>
                  <a:pt x="184" y="103"/>
                  <a:pt x="183" y="104"/>
                </a:cubicBezTo>
                <a:cubicBezTo>
                  <a:pt x="185" y="101"/>
                  <a:pt x="188" y="100"/>
                  <a:pt x="190" y="98"/>
                </a:cubicBezTo>
                <a:cubicBezTo>
                  <a:pt x="190" y="97"/>
                  <a:pt x="190" y="97"/>
                  <a:pt x="189" y="98"/>
                </a:cubicBezTo>
                <a:cubicBezTo>
                  <a:pt x="191" y="96"/>
                  <a:pt x="191" y="96"/>
                  <a:pt x="191" y="96"/>
                </a:cubicBezTo>
                <a:cubicBezTo>
                  <a:pt x="192" y="96"/>
                  <a:pt x="191" y="97"/>
                  <a:pt x="192" y="96"/>
                </a:cubicBezTo>
                <a:cubicBezTo>
                  <a:pt x="194" y="95"/>
                  <a:pt x="194" y="95"/>
                  <a:pt x="195" y="94"/>
                </a:cubicBezTo>
                <a:cubicBezTo>
                  <a:pt x="196" y="93"/>
                  <a:pt x="193" y="94"/>
                  <a:pt x="193" y="95"/>
                </a:cubicBezTo>
                <a:cubicBezTo>
                  <a:pt x="193" y="94"/>
                  <a:pt x="195" y="94"/>
                  <a:pt x="195" y="93"/>
                </a:cubicBezTo>
                <a:cubicBezTo>
                  <a:pt x="197" y="92"/>
                  <a:pt x="195" y="94"/>
                  <a:pt x="197" y="93"/>
                </a:cubicBezTo>
                <a:cubicBezTo>
                  <a:pt x="198" y="92"/>
                  <a:pt x="203" y="90"/>
                  <a:pt x="202" y="89"/>
                </a:cubicBezTo>
                <a:cubicBezTo>
                  <a:pt x="201" y="90"/>
                  <a:pt x="199" y="91"/>
                  <a:pt x="198" y="92"/>
                </a:cubicBezTo>
                <a:cubicBezTo>
                  <a:pt x="198" y="91"/>
                  <a:pt x="200" y="90"/>
                  <a:pt x="199" y="90"/>
                </a:cubicBezTo>
                <a:cubicBezTo>
                  <a:pt x="201" y="89"/>
                  <a:pt x="205" y="86"/>
                  <a:pt x="206" y="86"/>
                </a:cubicBezTo>
                <a:cubicBezTo>
                  <a:pt x="206" y="86"/>
                  <a:pt x="205" y="86"/>
                  <a:pt x="205" y="87"/>
                </a:cubicBezTo>
                <a:cubicBezTo>
                  <a:pt x="206" y="86"/>
                  <a:pt x="207" y="85"/>
                  <a:pt x="206" y="87"/>
                </a:cubicBezTo>
                <a:cubicBezTo>
                  <a:pt x="205" y="88"/>
                  <a:pt x="206" y="86"/>
                  <a:pt x="205" y="87"/>
                </a:cubicBezTo>
                <a:cubicBezTo>
                  <a:pt x="203" y="89"/>
                  <a:pt x="205" y="87"/>
                  <a:pt x="205" y="88"/>
                </a:cubicBezTo>
                <a:cubicBezTo>
                  <a:pt x="203" y="89"/>
                  <a:pt x="204" y="89"/>
                  <a:pt x="202" y="90"/>
                </a:cubicBezTo>
                <a:cubicBezTo>
                  <a:pt x="203" y="90"/>
                  <a:pt x="204" y="89"/>
                  <a:pt x="205" y="89"/>
                </a:cubicBezTo>
                <a:cubicBezTo>
                  <a:pt x="205" y="88"/>
                  <a:pt x="206" y="87"/>
                  <a:pt x="207" y="87"/>
                </a:cubicBezTo>
                <a:cubicBezTo>
                  <a:pt x="207" y="87"/>
                  <a:pt x="206" y="88"/>
                  <a:pt x="207" y="88"/>
                </a:cubicBezTo>
                <a:cubicBezTo>
                  <a:pt x="208" y="87"/>
                  <a:pt x="209" y="86"/>
                  <a:pt x="208" y="86"/>
                </a:cubicBezTo>
                <a:cubicBezTo>
                  <a:pt x="207" y="87"/>
                  <a:pt x="207" y="86"/>
                  <a:pt x="206" y="87"/>
                </a:cubicBezTo>
                <a:cubicBezTo>
                  <a:pt x="207" y="86"/>
                  <a:pt x="208" y="86"/>
                  <a:pt x="209" y="85"/>
                </a:cubicBezTo>
                <a:cubicBezTo>
                  <a:pt x="209" y="84"/>
                  <a:pt x="210" y="84"/>
                  <a:pt x="210" y="84"/>
                </a:cubicBezTo>
                <a:cubicBezTo>
                  <a:pt x="209" y="85"/>
                  <a:pt x="208" y="85"/>
                  <a:pt x="207" y="85"/>
                </a:cubicBezTo>
                <a:cubicBezTo>
                  <a:pt x="207" y="84"/>
                  <a:pt x="208" y="85"/>
                  <a:pt x="209" y="84"/>
                </a:cubicBezTo>
                <a:cubicBezTo>
                  <a:pt x="207" y="84"/>
                  <a:pt x="206" y="85"/>
                  <a:pt x="205" y="86"/>
                </a:cubicBezTo>
                <a:cubicBezTo>
                  <a:pt x="205" y="86"/>
                  <a:pt x="205" y="85"/>
                  <a:pt x="205" y="85"/>
                </a:cubicBezTo>
                <a:cubicBezTo>
                  <a:pt x="204" y="86"/>
                  <a:pt x="203" y="87"/>
                  <a:pt x="204" y="87"/>
                </a:cubicBezTo>
                <a:cubicBezTo>
                  <a:pt x="202" y="88"/>
                  <a:pt x="201" y="88"/>
                  <a:pt x="200" y="89"/>
                </a:cubicBezTo>
                <a:cubicBezTo>
                  <a:pt x="201" y="89"/>
                  <a:pt x="199" y="90"/>
                  <a:pt x="199" y="90"/>
                </a:cubicBezTo>
                <a:cubicBezTo>
                  <a:pt x="198" y="90"/>
                  <a:pt x="198" y="90"/>
                  <a:pt x="198" y="90"/>
                </a:cubicBezTo>
                <a:cubicBezTo>
                  <a:pt x="198" y="90"/>
                  <a:pt x="197" y="91"/>
                  <a:pt x="197" y="92"/>
                </a:cubicBezTo>
                <a:cubicBezTo>
                  <a:pt x="195" y="92"/>
                  <a:pt x="194" y="93"/>
                  <a:pt x="193" y="94"/>
                </a:cubicBezTo>
                <a:cubicBezTo>
                  <a:pt x="193" y="94"/>
                  <a:pt x="192" y="94"/>
                  <a:pt x="192" y="94"/>
                </a:cubicBezTo>
                <a:cubicBezTo>
                  <a:pt x="190" y="96"/>
                  <a:pt x="186" y="97"/>
                  <a:pt x="185" y="99"/>
                </a:cubicBezTo>
                <a:cubicBezTo>
                  <a:pt x="184" y="99"/>
                  <a:pt x="183" y="100"/>
                  <a:pt x="183" y="101"/>
                </a:cubicBezTo>
                <a:cubicBezTo>
                  <a:pt x="182" y="102"/>
                  <a:pt x="182" y="101"/>
                  <a:pt x="181" y="101"/>
                </a:cubicBezTo>
                <a:cubicBezTo>
                  <a:pt x="181" y="103"/>
                  <a:pt x="177" y="104"/>
                  <a:pt x="175" y="105"/>
                </a:cubicBezTo>
                <a:cubicBezTo>
                  <a:pt x="175" y="106"/>
                  <a:pt x="175" y="106"/>
                  <a:pt x="175" y="106"/>
                </a:cubicBezTo>
                <a:cubicBezTo>
                  <a:pt x="174" y="107"/>
                  <a:pt x="174" y="107"/>
                  <a:pt x="172" y="109"/>
                </a:cubicBezTo>
                <a:cubicBezTo>
                  <a:pt x="172" y="108"/>
                  <a:pt x="173" y="107"/>
                  <a:pt x="172" y="107"/>
                </a:cubicBezTo>
                <a:cubicBezTo>
                  <a:pt x="171" y="110"/>
                  <a:pt x="166" y="113"/>
                  <a:pt x="164" y="115"/>
                </a:cubicBezTo>
                <a:cubicBezTo>
                  <a:pt x="164" y="115"/>
                  <a:pt x="164" y="115"/>
                  <a:pt x="164" y="116"/>
                </a:cubicBezTo>
                <a:cubicBezTo>
                  <a:pt x="163" y="116"/>
                  <a:pt x="162" y="117"/>
                  <a:pt x="161" y="118"/>
                </a:cubicBezTo>
                <a:cubicBezTo>
                  <a:pt x="161" y="117"/>
                  <a:pt x="162" y="116"/>
                  <a:pt x="161" y="116"/>
                </a:cubicBezTo>
                <a:cubicBezTo>
                  <a:pt x="156" y="120"/>
                  <a:pt x="151" y="126"/>
                  <a:pt x="147" y="128"/>
                </a:cubicBezTo>
                <a:cubicBezTo>
                  <a:pt x="147" y="128"/>
                  <a:pt x="148" y="127"/>
                  <a:pt x="148" y="126"/>
                </a:cubicBezTo>
                <a:cubicBezTo>
                  <a:pt x="147" y="127"/>
                  <a:pt x="148" y="126"/>
                  <a:pt x="147" y="127"/>
                </a:cubicBezTo>
                <a:cubicBezTo>
                  <a:pt x="146" y="129"/>
                  <a:pt x="145" y="128"/>
                  <a:pt x="144" y="129"/>
                </a:cubicBezTo>
                <a:cubicBezTo>
                  <a:pt x="143" y="130"/>
                  <a:pt x="144" y="130"/>
                  <a:pt x="143" y="131"/>
                </a:cubicBezTo>
                <a:cubicBezTo>
                  <a:pt x="142" y="131"/>
                  <a:pt x="142" y="131"/>
                  <a:pt x="141" y="132"/>
                </a:cubicBezTo>
                <a:cubicBezTo>
                  <a:pt x="140" y="133"/>
                  <a:pt x="141" y="132"/>
                  <a:pt x="141" y="133"/>
                </a:cubicBezTo>
                <a:cubicBezTo>
                  <a:pt x="140" y="133"/>
                  <a:pt x="138" y="136"/>
                  <a:pt x="138" y="135"/>
                </a:cubicBezTo>
                <a:cubicBezTo>
                  <a:pt x="138" y="135"/>
                  <a:pt x="139" y="134"/>
                  <a:pt x="139" y="134"/>
                </a:cubicBezTo>
                <a:cubicBezTo>
                  <a:pt x="137" y="135"/>
                  <a:pt x="139" y="134"/>
                  <a:pt x="137" y="134"/>
                </a:cubicBezTo>
                <a:cubicBezTo>
                  <a:pt x="136" y="135"/>
                  <a:pt x="137" y="135"/>
                  <a:pt x="137" y="135"/>
                </a:cubicBezTo>
                <a:cubicBezTo>
                  <a:pt x="136" y="137"/>
                  <a:pt x="133" y="139"/>
                  <a:pt x="131" y="140"/>
                </a:cubicBezTo>
                <a:cubicBezTo>
                  <a:pt x="131" y="141"/>
                  <a:pt x="130" y="142"/>
                  <a:pt x="130" y="143"/>
                </a:cubicBezTo>
                <a:cubicBezTo>
                  <a:pt x="128" y="144"/>
                  <a:pt x="130" y="142"/>
                  <a:pt x="129" y="143"/>
                </a:cubicBezTo>
                <a:cubicBezTo>
                  <a:pt x="128" y="144"/>
                  <a:pt x="127" y="145"/>
                  <a:pt x="126" y="146"/>
                </a:cubicBezTo>
                <a:cubicBezTo>
                  <a:pt x="127" y="146"/>
                  <a:pt x="127" y="145"/>
                  <a:pt x="127" y="146"/>
                </a:cubicBezTo>
                <a:cubicBezTo>
                  <a:pt x="126" y="146"/>
                  <a:pt x="126" y="148"/>
                  <a:pt x="126" y="147"/>
                </a:cubicBezTo>
                <a:cubicBezTo>
                  <a:pt x="125" y="148"/>
                  <a:pt x="125" y="149"/>
                  <a:pt x="124" y="150"/>
                </a:cubicBezTo>
                <a:cubicBezTo>
                  <a:pt x="124" y="149"/>
                  <a:pt x="125" y="149"/>
                  <a:pt x="125" y="148"/>
                </a:cubicBezTo>
                <a:cubicBezTo>
                  <a:pt x="124" y="149"/>
                  <a:pt x="125" y="148"/>
                  <a:pt x="125" y="147"/>
                </a:cubicBezTo>
                <a:cubicBezTo>
                  <a:pt x="124" y="148"/>
                  <a:pt x="123" y="149"/>
                  <a:pt x="122" y="149"/>
                </a:cubicBezTo>
                <a:cubicBezTo>
                  <a:pt x="123" y="149"/>
                  <a:pt x="124" y="147"/>
                  <a:pt x="123" y="148"/>
                </a:cubicBezTo>
                <a:cubicBezTo>
                  <a:pt x="121" y="149"/>
                  <a:pt x="120" y="152"/>
                  <a:pt x="119" y="153"/>
                </a:cubicBezTo>
                <a:cubicBezTo>
                  <a:pt x="119" y="152"/>
                  <a:pt x="120" y="151"/>
                  <a:pt x="119" y="152"/>
                </a:cubicBezTo>
                <a:cubicBezTo>
                  <a:pt x="118" y="153"/>
                  <a:pt x="117" y="156"/>
                  <a:pt x="115" y="156"/>
                </a:cubicBezTo>
                <a:cubicBezTo>
                  <a:pt x="116" y="156"/>
                  <a:pt x="117" y="155"/>
                  <a:pt x="116" y="155"/>
                </a:cubicBezTo>
                <a:cubicBezTo>
                  <a:pt x="115" y="156"/>
                  <a:pt x="114" y="157"/>
                  <a:pt x="113" y="159"/>
                </a:cubicBezTo>
                <a:cubicBezTo>
                  <a:pt x="112" y="159"/>
                  <a:pt x="112" y="159"/>
                  <a:pt x="111" y="159"/>
                </a:cubicBezTo>
                <a:cubicBezTo>
                  <a:pt x="111" y="160"/>
                  <a:pt x="111" y="160"/>
                  <a:pt x="110" y="161"/>
                </a:cubicBezTo>
                <a:cubicBezTo>
                  <a:pt x="110" y="161"/>
                  <a:pt x="110" y="162"/>
                  <a:pt x="109" y="162"/>
                </a:cubicBezTo>
                <a:cubicBezTo>
                  <a:pt x="109" y="162"/>
                  <a:pt x="109" y="162"/>
                  <a:pt x="109" y="162"/>
                </a:cubicBezTo>
                <a:cubicBezTo>
                  <a:pt x="106" y="164"/>
                  <a:pt x="105" y="167"/>
                  <a:pt x="103" y="169"/>
                </a:cubicBezTo>
                <a:cubicBezTo>
                  <a:pt x="103" y="169"/>
                  <a:pt x="103" y="168"/>
                  <a:pt x="102" y="168"/>
                </a:cubicBezTo>
                <a:cubicBezTo>
                  <a:pt x="102" y="169"/>
                  <a:pt x="101" y="170"/>
                  <a:pt x="100" y="171"/>
                </a:cubicBezTo>
                <a:cubicBezTo>
                  <a:pt x="101" y="170"/>
                  <a:pt x="102" y="168"/>
                  <a:pt x="102" y="169"/>
                </a:cubicBezTo>
                <a:cubicBezTo>
                  <a:pt x="101" y="171"/>
                  <a:pt x="100" y="171"/>
                  <a:pt x="98" y="172"/>
                </a:cubicBezTo>
                <a:cubicBezTo>
                  <a:pt x="97" y="174"/>
                  <a:pt x="99" y="172"/>
                  <a:pt x="99" y="173"/>
                </a:cubicBezTo>
                <a:cubicBezTo>
                  <a:pt x="96" y="175"/>
                  <a:pt x="94" y="179"/>
                  <a:pt x="92" y="181"/>
                </a:cubicBezTo>
                <a:cubicBezTo>
                  <a:pt x="92" y="180"/>
                  <a:pt x="93" y="180"/>
                  <a:pt x="93" y="179"/>
                </a:cubicBezTo>
                <a:cubicBezTo>
                  <a:pt x="92" y="180"/>
                  <a:pt x="93" y="179"/>
                  <a:pt x="92" y="180"/>
                </a:cubicBezTo>
                <a:cubicBezTo>
                  <a:pt x="90" y="183"/>
                  <a:pt x="87" y="186"/>
                  <a:pt x="84" y="189"/>
                </a:cubicBezTo>
                <a:cubicBezTo>
                  <a:pt x="85" y="188"/>
                  <a:pt x="85" y="188"/>
                  <a:pt x="84" y="188"/>
                </a:cubicBezTo>
                <a:cubicBezTo>
                  <a:pt x="83" y="190"/>
                  <a:pt x="83" y="191"/>
                  <a:pt x="82" y="192"/>
                </a:cubicBezTo>
                <a:cubicBezTo>
                  <a:pt x="82" y="191"/>
                  <a:pt x="82" y="191"/>
                  <a:pt x="82" y="191"/>
                </a:cubicBezTo>
                <a:cubicBezTo>
                  <a:pt x="80" y="194"/>
                  <a:pt x="78" y="196"/>
                  <a:pt x="76" y="199"/>
                </a:cubicBezTo>
                <a:cubicBezTo>
                  <a:pt x="76" y="198"/>
                  <a:pt x="76" y="198"/>
                  <a:pt x="76" y="198"/>
                </a:cubicBezTo>
                <a:cubicBezTo>
                  <a:pt x="73" y="202"/>
                  <a:pt x="73" y="202"/>
                  <a:pt x="71" y="205"/>
                </a:cubicBezTo>
                <a:cubicBezTo>
                  <a:pt x="71" y="204"/>
                  <a:pt x="71" y="203"/>
                  <a:pt x="70" y="204"/>
                </a:cubicBezTo>
                <a:cubicBezTo>
                  <a:pt x="70" y="205"/>
                  <a:pt x="69" y="204"/>
                  <a:pt x="69" y="206"/>
                </a:cubicBezTo>
                <a:cubicBezTo>
                  <a:pt x="68" y="207"/>
                  <a:pt x="68" y="207"/>
                  <a:pt x="68" y="207"/>
                </a:cubicBezTo>
                <a:cubicBezTo>
                  <a:pt x="68" y="208"/>
                  <a:pt x="67" y="208"/>
                  <a:pt x="67" y="209"/>
                </a:cubicBezTo>
                <a:cubicBezTo>
                  <a:pt x="67" y="209"/>
                  <a:pt x="68" y="208"/>
                  <a:pt x="68" y="209"/>
                </a:cubicBezTo>
                <a:cubicBezTo>
                  <a:pt x="66" y="211"/>
                  <a:pt x="67" y="210"/>
                  <a:pt x="65" y="212"/>
                </a:cubicBezTo>
                <a:cubicBezTo>
                  <a:pt x="65" y="212"/>
                  <a:pt x="66" y="210"/>
                  <a:pt x="66" y="212"/>
                </a:cubicBezTo>
                <a:cubicBezTo>
                  <a:pt x="63" y="213"/>
                  <a:pt x="60" y="218"/>
                  <a:pt x="61" y="216"/>
                </a:cubicBezTo>
                <a:cubicBezTo>
                  <a:pt x="59" y="217"/>
                  <a:pt x="59" y="219"/>
                  <a:pt x="58" y="220"/>
                </a:cubicBezTo>
                <a:cubicBezTo>
                  <a:pt x="58" y="220"/>
                  <a:pt x="58" y="219"/>
                  <a:pt x="58" y="219"/>
                </a:cubicBezTo>
                <a:cubicBezTo>
                  <a:pt x="57" y="221"/>
                  <a:pt x="56" y="220"/>
                  <a:pt x="55" y="222"/>
                </a:cubicBezTo>
                <a:cubicBezTo>
                  <a:pt x="55" y="223"/>
                  <a:pt x="56" y="222"/>
                  <a:pt x="56" y="223"/>
                </a:cubicBezTo>
                <a:cubicBezTo>
                  <a:pt x="55" y="223"/>
                  <a:pt x="53" y="226"/>
                  <a:pt x="53" y="227"/>
                </a:cubicBezTo>
                <a:cubicBezTo>
                  <a:pt x="47" y="235"/>
                  <a:pt x="41" y="244"/>
                  <a:pt x="35" y="252"/>
                </a:cubicBezTo>
                <a:cubicBezTo>
                  <a:pt x="35" y="251"/>
                  <a:pt x="36" y="250"/>
                  <a:pt x="36" y="249"/>
                </a:cubicBezTo>
                <a:cubicBezTo>
                  <a:pt x="36" y="249"/>
                  <a:pt x="37" y="248"/>
                  <a:pt x="36" y="248"/>
                </a:cubicBezTo>
                <a:cubicBezTo>
                  <a:pt x="36" y="249"/>
                  <a:pt x="36" y="249"/>
                  <a:pt x="36" y="250"/>
                </a:cubicBezTo>
                <a:cubicBezTo>
                  <a:pt x="35" y="250"/>
                  <a:pt x="36" y="250"/>
                  <a:pt x="35" y="251"/>
                </a:cubicBezTo>
                <a:cubicBezTo>
                  <a:pt x="34" y="252"/>
                  <a:pt x="35" y="251"/>
                  <a:pt x="34" y="251"/>
                </a:cubicBezTo>
                <a:cubicBezTo>
                  <a:pt x="34" y="251"/>
                  <a:pt x="34" y="252"/>
                  <a:pt x="33" y="253"/>
                </a:cubicBezTo>
                <a:cubicBezTo>
                  <a:pt x="33" y="253"/>
                  <a:pt x="33" y="253"/>
                  <a:pt x="33" y="253"/>
                </a:cubicBezTo>
                <a:cubicBezTo>
                  <a:pt x="35" y="252"/>
                  <a:pt x="35" y="252"/>
                  <a:pt x="36" y="252"/>
                </a:cubicBezTo>
                <a:cubicBezTo>
                  <a:pt x="35" y="253"/>
                  <a:pt x="35" y="254"/>
                  <a:pt x="34" y="254"/>
                </a:cubicBezTo>
                <a:cubicBezTo>
                  <a:pt x="34" y="254"/>
                  <a:pt x="35" y="252"/>
                  <a:pt x="34" y="253"/>
                </a:cubicBezTo>
                <a:cubicBezTo>
                  <a:pt x="33" y="256"/>
                  <a:pt x="30" y="257"/>
                  <a:pt x="30" y="260"/>
                </a:cubicBezTo>
                <a:cubicBezTo>
                  <a:pt x="29" y="260"/>
                  <a:pt x="29" y="260"/>
                  <a:pt x="29" y="261"/>
                </a:cubicBezTo>
                <a:cubicBezTo>
                  <a:pt x="28" y="261"/>
                  <a:pt x="28" y="262"/>
                  <a:pt x="27" y="263"/>
                </a:cubicBezTo>
                <a:cubicBezTo>
                  <a:pt x="28" y="262"/>
                  <a:pt x="28" y="261"/>
                  <a:pt x="29" y="259"/>
                </a:cubicBezTo>
                <a:cubicBezTo>
                  <a:pt x="27" y="261"/>
                  <a:pt x="26" y="263"/>
                  <a:pt x="25" y="265"/>
                </a:cubicBezTo>
                <a:cubicBezTo>
                  <a:pt x="25" y="264"/>
                  <a:pt x="24" y="267"/>
                  <a:pt x="23" y="267"/>
                </a:cubicBezTo>
                <a:cubicBezTo>
                  <a:pt x="23" y="267"/>
                  <a:pt x="24" y="264"/>
                  <a:pt x="23" y="265"/>
                </a:cubicBezTo>
                <a:cubicBezTo>
                  <a:pt x="23" y="266"/>
                  <a:pt x="22" y="267"/>
                  <a:pt x="21" y="269"/>
                </a:cubicBezTo>
                <a:cubicBezTo>
                  <a:pt x="21" y="270"/>
                  <a:pt x="21" y="270"/>
                  <a:pt x="21" y="271"/>
                </a:cubicBezTo>
                <a:cubicBezTo>
                  <a:pt x="20" y="271"/>
                  <a:pt x="20" y="271"/>
                  <a:pt x="19" y="272"/>
                </a:cubicBezTo>
                <a:cubicBezTo>
                  <a:pt x="19" y="271"/>
                  <a:pt x="19" y="272"/>
                  <a:pt x="19" y="271"/>
                </a:cubicBezTo>
                <a:cubicBezTo>
                  <a:pt x="19" y="270"/>
                  <a:pt x="20" y="269"/>
                  <a:pt x="20" y="268"/>
                </a:cubicBezTo>
                <a:cubicBezTo>
                  <a:pt x="22" y="266"/>
                  <a:pt x="23" y="263"/>
                  <a:pt x="26" y="260"/>
                </a:cubicBezTo>
                <a:cubicBezTo>
                  <a:pt x="26" y="258"/>
                  <a:pt x="28" y="257"/>
                  <a:pt x="29" y="255"/>
                </a:cubicBezTo>
                <a:cubicBezTo>
                  <a:pt x="28" y="255"/>
                  <a:pt x="28" y="255"/>
                  <a:pt x="28" y="255"/>
                </a:cubicBezTo>
                <a:cubicBezTo>
                  <a:pt x="29" y="254"/>
                  <a:pt x="29" y="253"/>
                  <a:pt x="30" y="253"/>
                </a:cubicBezTo>
                <a:cubicBezTo>
                  <a:pt x="30" y="253"/>
                  <a:pt x="30" y="254"/>
                  <a:pt x="31" y="253"/>
                </a:cubicBezTo>
                <a:cubicBezTo>
                  <a:pt x="31" y="253"/>
                  <a:pt x="31" y="253"/>
                  <a:pt x="31" y="252"/>
                </a:cubicBezTo>
                <a:cubicBezTo>
                  <a:pt x="32" y="250"/>
                  <a:pt x="31" y="252"/>
                  <a:pt x="31" y="250"/>
                </a:cubicBezTo>
                <a:cubicBezTo>
                  <a:pt x="32" y="249"/>
                  <a:pt x="32" y="249"/>
                  <a:pt x="33" y="247"/>
                </a:cubicBezTo>
                <a:cubicBezTo>
                  <a:pt x="33" y="247"/>
                  <a:pt x="33" y="247"/>
                  <a:pt x="34" y="247"/>
                </a:cubicBezTo>
                <a:cubicBezTo>
                  <a:pt x="34" y="246"/>
                  <a:pt x="34" y="245"/>
                  <a:pt x="35" y="244"/>
                </a:cubicBezTo>
                <a:cubicBezTo>
                  <a:pt x="36" y="245"/>
                  <a:pt x="34" y="247"/>
                  <a:pt x="33" y="249"/>
                </a:cubicBezTo>
                <a:cubicBezTo>
                  <a:pt x="33" y="248"/>
                  <a:pt x="33" y="250"/>
                  <a:pt x="34" y="249"/>
                </a:cubicBezTo>
                <a:cubicBezTo>
                  <a:pt x="34" y="247"/>
                  <a:pt x="35" y="246"/>
                  <a:pt x="36" y="245"/>
                </a:cubicBezTo>
                <a:cubicBezTo>
                  <a:pt x="37" y="243"/>
                  <a:pt x="37" y="244"/>
                  <a:pt x="37" y="243"/>
                </a:cubicBezTo>
                <a:cubicBezTo>
                  <a:pt x="38" y="242"/>
                  <a:pt x="38" y="243"/>
                  <a:pt x="38" y="242"/>
                </a:cubicBezTo>
                <a:cubicBezTo>
                  <a:pt x="39" y="241"/>
                  <a:pt x="39" y="240"/>
                  <a:pt x="39" y="240"/>
                </a:cubicBezTo>
                <a:cubicBezTo>
                  <a:pt x="40" y="239"/>
                  <a:pt x="40" y="240"/>
                  <a:pt x="41" y="238"/>
                </a:cubicBezTo>
                <a:cubicBezTo>
                  <a:pt x="40" y="239"/>
                  <a:pt x="40" y="239"/>
                  <a:pt x="40" y="237"/>
                </a:cubicBezTo>
                <a:cubicBezTo>
                  <a:pt x="41" y="237"/>
                  <a:pt x="41" y="236"/>
                  <a:pt x="43" y="236"/>
                </a:cubicBezTo>
                <a:cubicBezTo>
                  <a:pt x="43" y="234"/>
                  <a:pt x="43" y="235"/>
                  <a:pt x="44" y="233"/>
                </a:cubicBezTo>
                <a:cubicBezTo>
                  <a:pt x="43" y="234"/>
                  <a:pt x="42" y="236"/>
                  <a:pt x="41" y="236"/>
                </a:cubicBezTo>
                <a:cubicBezTo>
                  <a:pt x="42" y="234"/>
                  <a:pt x="44" y="232"/>
                  <a:pt x="45" y="231"/>
                </a:cubicBezTo>
                <a:cubicBezTo>
                  <a:pt x="44" y="230"/>
                  <a:pt x="48" y="227"/>
                  <a:pt x="49" y="225"/>
                </a:cubicBezTo>
                <a:cubicBezTo>
                  <a:pt x="47" y="226"/>
                  <a:pt x="44" y="230"/>
                  <a:pt x="44" y="228"/>
                </a:cubicBezTo>
                <a:cubicBezTo>
                  <a:pt x="44" y="229"/>
                  <a:pt x="43" y="230"/>
                  <a:pt x="43" y="230"/>
                </a:cubicBezTo>
                <a:cubicBezTo>
                  <a:pt x="44" y="230"/>
                  <a:pt x="44" y="230"/>
                  <a:pt x="44" y="230"/>
                </a:cubicBezTo>
                <a:cubicBezTo>
                  <a:pt x="42" y="232"/>
                  <a:pt x="43" y="232"/>
                  <a:pt x="42" y="234"/>
                </a:cubicBezTo>
                <a:cubicBezTo>
                  <a:pt x="42" y="233"/>
                  <a:pt x="42" y="232"/>
                  <a:pt x="42" y="233"/>
                </a:cubicBezTo>
                <a:cubicBezTo>
                  <a:pt x="41" y="233"/>
                  <a:pt x="41" y="234"/>
                  <a:pt x="41" y="234"/>
                </a:cubicBezTo>
                <a:cubicBezTo>
                  <a:pt x="40" y="236"/>
                  <a:pt x="40" y="236"/>
                  <a:pt x="40" y="236"/>
                </a:cubicBezTo>
                <a:cubicBezTo>
                  <a:pt x="40" y="236"/>
                  <a:pt x="39" y="237"/>
                  <a:pt x="38" y="238"/>
                </a:cubicBezTo>
                <a:cubicBezTo>
                  <a:pt x="38" y="236"/>
                  <a:pt x="39" y="236"/>
                  <a:pt x="40" y="235"/>
                </a:cubicBezTo>
                <a:cubicBezTo>
                  <a:pt x="39" y="235"/>
                  <a:pt x="39" y="236"/>
                  <a:pt x="38" y="236"/>
                </a:cubicBezTo>
                <a:cubicBezTo>
                  <a:pt x="38" y="238"/>
                  <a:pt x="38" y="238"/>
                  <a:pt x="38" y="238"/>
                </a:cubicBezTo>
                <a:cubicBezTo>
                  <a:pt x="38" y="238"/>
                  <a:pt x="38" y="238"/>
                  <a:pt x="38" y="238"/>
                </a:cubicBezTo>
                <a:cubicBezTo>
                  <a:pt x="37" y="240"/>
                  <a:pt x="36" y="242"/>
                  <a:pt x="34" y="243"/>
                </a:cubicBezTo>
                <a:cubicBezTo>
                  <a:pt x="34" y="247"/>
                  <a:pt x="29" y="251"/>
                  <a:pt x="28" y="254"/>
                </a:cubicBezTo>
                <a:cubicBezTo>
                  <a:pt x="28" y="253"/>
                  <a:pt x="28" y="253"/>
                  <a:pt x="28" y="252"/>
                </a:cubicBezTo>
                <a:cubicBezTo>
                  <a:pt x="29" y="251"/>
                  <a:pt x="32" y="249"/>
                  <a:pt x="32" y="247"/>
                </a:cubicBezTo>
                <a:cubicBezTo>
                  <a:pt x="33" y="246"/>
                  <a:pt x="33" y="245"/>
                  <a:pt x="34" y="244"/>
                </a:cubicBezTo>
                <a:cubicBezTo>
                  <a:pt x="33" y="244"/>
                  <a:pt x="33" y="246"/>
                  <a:pt x="32" y="245"/>
                </a:cubicBezTo>
                <a:cubicBezTo>
                  <a:pt x="32" y="247"/>
                  <a:pt x="30" y="248"/>
                  <a:pt x="31" y="249"/>
                </a:cubicBezTo>
                <a:cubicBezTo>
                  <a:pt x="29" y="250"/>
                  <a:pt x="28" y="252"/>
                  <a:pt x="27" y="253"/>
                </a:cubicBezTo>
                <a:cubicBezTo>
                  <a:pt x="27" y="252"/>
                  <a:pt x="28" y="251"/>
                  <a:pt x="27" y="252"/>
                </a:cubicBezTo>
                <a:cubicBezTo>
                  <a:pt x="27" y="253"/>
                  <a:pt x="26" y="253"/>
                  <a:pt x="26" y="253"/>
                </a:cubicBezTo>
                <a:cubicBezTo>
                  <a:pt x="27" y="253"/>
                  <a:pt x="25" y="254"/>
                  <a:pt x="25" y="255"/>
                </a:cubicBezTo>
                <a:cubicBezTo>
                  <a:pt x="26" y="254"/>
                  <a:pt x="26" y="254"/>
                  <a:pt x="26" y="255"/>
                </a:cubicBezTo>
                <a:cubicBezTo>
                  <a:pt x="25" y="256"/>
                  <a:pt x="25" y="257"/>
                  <a:pt x="23" y="258"/>
                </a:cubicBezTo>
                <a:cubicBezTo>
                  <a:pt x="23" y="258"/>
                  <a:pt x="24" y="257"/>
                  <a:pt x="23" y="257"/>
                </a:cubicBezTo>
                <a:cubicBezTo>
                  <a:pt x="22" y="258"/>
                  <a:pt x="23" y="259"/>
                  <a:pt x="22" y="260"/>
                </a:cubicBezTo>
                <a:cubicBezTo>
                  <a:pt x="21" y="261"/>
                  <a:pt x="20" y="263"/>
                  <a:pt x="19" y="263"/>
                </a:cubicBezTo>
                <a:cubicBezTo>
                  <a:pt x="18" y="265"/>
                  <a:pt x="17" y="266"/>
                  <a:pt x="16" y="267"/>
                </a:cubicBezTo>
                <a:cubicBezTo>
                  <a:pt x="17" y="266"/>
                  <a:pt x="16" y="266"/>
                  <a:pt x="16" y="266"/>
                </a:cubicBezTo>
                <a:cubicBezTo>
                  <a:pt x="16" y="267"/>
                  <a:pt x="14" y="268"/>
                  <a:pt x="15" y="268"/>
                </a:cubicBezTo>
                <a:cubicBezTo>
                  <a:pt x="14" y="270"/>
                  <a:pt x="14" y="268"/>
                  <a:pt x="14" y="269"/>
                </a:cubicBezTo>
                <a:cubicBezTo>
                  <a:pt x="13" y="269"/>
                  <a:pt x="13" y="270"/>
                  <a:pt x="12" y="270"/>
                </a:cubicBezTo>
                <a:cubicBezTo>
                  <a:pt x="13" y="271"/>
                  <a:pt x="13" y="270"/>
                  <a:pt x="14" y="269"/>
                </a:cubicBezTo>
                <a:cubicBezTo>
                  <a:pt x="14" y="270"/>
                  <a:pt x="13" y="270"/>
                  <a:pt x="13" y="271"/>
                </a:cubicBezTo>
                <a:cubicBezTo>
                  <a:pt x="13" y="272"/>
                  <a:pt x="12" y="272"/>
                  <a:pt x="12" y="273"/>
                </a:cubicBezTo>
                <a:cubicBezTo>
                  <a:pt x="12" y="273"/>
                  <a:pt x="10" y="275"/>
                  <a:pt x="11" y="274"/>
                </a:cubicBezTo>
                <a:cubicBezTo>
                  <a:pt x="11" y="273"/>
                  <a:pt x="12" y="273"/>
                  <a:pt x="12" y="271"/>
                </a:cubicBezTo>
                <a:cubicBezTo>
                  <a:pt x="11" y="273"/>
                  <a:pt x="11" y="272"/>
                  <a:pt x="10" y="272"/>
                </a:cubicBezTo>
                <a:cubicBezTo>
                  <a:pt x="10" y="274"/>
                  <a:pt x="9" y="274"/>
                  <a:pt x="8" y="276"/>
                </a:cubicBezTo>
                <a:cubicBezTo>
                  <a:pt x="8" y="275"/>
                  <a:pt x="9" y="274"/>
                  <a:pt x="9" y="273"/>
                </a:cubicBezTo>
                <a:cubicBezTo>
                  <a:pt x="10" y="273"/>
                  <a:pt x="10" y="272"/>
                  <a:pt x="11" y="270"/>
                </a:cubicBezTo>
                <a:cubicBezTo>
                  <a:pt x="11" y="271"/>
                  <a:pt x="11" y="270"/>
                  <a:pt x="11" y="270"/>
                </a:cubicBezTo>
                <a:cubicBezTo>
                  <a:pt x="12" y="270"/>
                  <a:pt x="13" y="266"/>
                  <a:pt x="14" y="265"/>
                </a:cubicBezTo>
                <a:cubicBezTo>
                  <a:pt x="14" y="264"/>
                  <a:pt x="14" y="265"/>
                  <a:pt x="15" y="264"/>
                </a:cubicBezTo>
                <a:cubicBezTo>
                  <a:pt x="15" y="262"/>
                  <a:pt x="17" y="260"/>
                  <a:pt x="17" y="260"/>
                </a:cubicBezTo>
                <a:cubicBezTo>
                  <a:pt x="17" y="261"/>
                  <a:pt x="16" y="261"/>
                  <a:pt x="16" y="262"/>
                </a:cubicBezTo>
                <a:cubicBezTo>
                  <a:pt x="16" y="262"/>
                  <a:pt x="15" y="265"/>
                  <a:pt x="16" y="264"/>
                </a:cubicBezTo>
                <a:cubicBezTo>
                  <a:pt x="17" y="263"/>
                  <a:pt x="16" y="264"/>
                  <a:pt x="17" y="262"/>
                </a:cubicBezTo>
                <a:cubicBezTo>
                  <a:pt x="17" y="262"/>
                  <a:pt x="18" y="260"/>
                  <a:pt x="18" y="260"/>
                </a:cubicBezTo>
                <a:cubicBezTo>
                  <a:pt x="19" y="259"/>
                  <a:pt x="18" y="261"/>
                  <a:pt x="19" y="260"/>
                </a:cubicBezTo>
                <a:cubicBezTo>
                  <a:pt x="19" y="259"/>
                  <a:pt x="20" y="257"/>
                  <a:pt x="20" y="256"/>
                </a:cubicBezTo>
                <a:cubicBezTo>
                  <a:pt x="20" y="256"/>
                  <a:pt x="20" y="256"/>
                  <a:pt x="20" y="255"/>
                </a:cubicBezTo>
                <a:cubicBezTo>
                  <a:pt x="21" y="253"/>
                  <a:pt x="22" y="251"/>
                  <a:pt x="23" y="250"/>
                </a:cubicBezTo>
                <a:cubicBezTo>
                  <a:pt x="24" y="250"/>
                  <a:pt x="22" y="252"/>
                  <a:pt x="23" y="251"/>
                </a:cubicBezTo>
                <a:cubicBezTo>
                  <a:pt x="24" y="250"/>
                  <a:pt x="24" y="250"/>
                  <a:pt x="25" y="248"/>
                </a:cubicBezTo>
                <a:cubicBezTo>
                  <a:pt x="26" y="248"/>
                  <a:pt x="28" y="246"/>
                  <a:pt x="28" y="244"/>
                </a:cubicBezTo>
                <a:cubicBezTo>
                  <a:pt x="29" y="243"/>
                  <a:pt x="29" y="245"/>
                  <a:pt x="30" y="244"/>
                </a:cubicBezTo>
                <a:cubicBezTo>
                  <a:pt x="29" y="243"/>
                  <a:pt x="31" y="242"/>
                  <a:pt x="31" y="241"/>
                </a:cubicBezTo>
                <a:cubicBezTo>
                  <a:pt x="31" y="241"/>
                  <a:pt x="31" y="240"/>
                  <a:pt x="32" y="239"/>
                </a:cubicBezTo>
                <a:cubicBezTo>
                  <a:pt x="32" y="240"/>
                  <a:pt x="32" y="241"/>
                  <a:pt x="32" y="240"/>
                </a:cubicBezTo>
                <a:cubicBezTo>
                  <a:pt x="32" y="239"/>
                  <a:pt x="33" y="239"/>
                  <a:pt x="33" y="238"/>
                </a:cubicBezTo>
                <a:cubicBezTo>
                  <a:pt x="34" y="238"/>
                  <a:pt x="33" y="239"/>
                  <a:pt x="34" y="238"/>
                </a:cubicBezTo>
                <a:cubicBezTo>
                  <a:pt x="34" y="237"/>
                  <a:pt x="35" y="236"/>
                  <a:pt x="36" y="235"/>
                </a:cubicBezTo>
                <a:cubicBezTo>
                  <a:pt x="35" y="236"/>
                  <a:pt x="34" y="236"/>
                  <a:pt x="33" y="237"/>
                </a:cubicBezTo>
                <a:cubicBezTo>
                  <a:pt x="34" y="235"/>
                  <a:pt x="36" y="234"/>
                  <a:pt x="37" y="232"/>
                </a:cubicBezTo>
                <a:cubicBezTo>
                  <a:pt x="36" y="234"/>
                  <a:pt x="34" y="236"/>
                  <a:pt x="32" y="238"/>
                </a:cubicBezTo>
                <a:cubicBezTo>
                  <a:pt x="33" y="238"/>
                  <a:pt x="33" y="237"/>
                  <a:pt x="33" y="238"/>
                </a:cubicBezTo>
                <a:cubicBezTo>
                  <a:pt x="32" y="239"/>
                  <a:pt x="32" y="238"/>
                  <a:pt x="31" y="239"/>
                </a:cubicBezTo>
                <a:cubicBezTo>
                  <a:pt x="31" y="239"/>
                  <a:pt x="31" y="238"/>
                  <a:pt x="31" y="238"/>
                </a:cubicBezTo>
                <a:cubicBezTo>
                  <a:pt x="33" y="236"/>
                  <a:pt x="36" y="234"/>
                  <a:pt x="36" y="231"/>
                </a:cubicBezTo>
                <a:cubicBezTo>
                  <a:pt x="36" y="232"/>
                  <a:pt x="37" y="231"/>
                  <a:pt x="37" y="230"/>
                </a:cubicBezTo>
                <a:cubicBezTo>
                  <a:pt x="38" y="229"/>
                  <a:pt x="37" y="231"/>
                  <a:pt x="38" y="231"/>
                </a:cubicBezTo>
                <a:cubicBezTo>
                  <a:pt x="38" y="230"/>
                  <a:pt x="39" y="229"/>
                  <a:pt x="39" y="228"/>
                </a:cubicBezTo>
                <a:cubicBezTo>
                  <a:pt x="39" y="229"/>
                  <a:pt x="38" y="231"/>
                  <a:pt x="38" y="229"/>
                </a:cubicBezTo>
                <a:cubicBezTo>
                  <a:pt x="38" y="228"/>
                  <a:pt x="39" y="228"/>
                  <a:pt x="39" y="227"/>
                </a:cubicBezTo>
                <a:cubicBezTo>
                  <a:pt x="39" y="226"/>
                  <a:pt x="39" y="227"/>
                  <a:pt x="40" y="225"/>
                </a:cubicBezTo>
                <a:cubicBezTo>
                  <a:pt x="39" y="226"/>
                  <a:pt x="39" y="225"/>
                  <a:pt x="39" y="225"/>
                </a:cubicBezTo>
                <a:cubicBezTo>
                  <a:pt x="41" y="224"/>
                  <a:pt x="40" y="223"/>
                  <a:pt x="40" y="222"/>
                </a:cubicBezTo>
                <a:cubicBezTo>
                  <a:pt x="41" y="222"/>
                  <a:pt x="40" y="224"/>
                  <a:pt x="41" y="223"/>
                </a:cubicBezTo>
                <a:cubicBezTo>
                  <a:pt x="42" y="222"/>
                  <a:pt x="43" y="221"/>
                  <a:pt x="44" y="219"/>
                </a:cubicBezTo>
                <a:cubicBezTo>
                  <a:pt x="43" y="220"/>
                  <a:pt x="43" y="221"/>
                  <a:pt x="44" y="221"/>
                </a:cubicBezTo>
                <a:cubicBezTo>
                  <a:pt x="44" y="219"/>
                  <a:pt x="44" y="220"/>
                  <a:pt x="45" y="219"/>
                </a:cubicBezTo>
                <a:cubicBezTo>
                  <a:pt x="45" y="219"/>
                  <a:pt x="46" y="218"/>
                  <a:pt x="47" y="217"/>
                </a:cubicBezTo>
                <a:cubicBezTo>
                  <a:pt x="48" y="216"/>
                  <a:pt x="48" y="215"/>
                  <a:pt x="48" y="214"/>
                </a:cubicBezTo>
                <a:cubicBezTo>
                  <a:pt x="49" y="213"/>
                  <a:pt x="49" y="214"/>
                  <a:pt x="50" y="214"/>
                </a:cubicBezTo>
                <a:cubicBezTo>
                  <a:pt x="50" y="213"/>
                  <a:pt x="52" y="211"/>
                  <a:pt x="51" y="210"/>
                </a:cubicBezTo>
                <a:cubicBezTo>
                  <a:pt x="52" y="210"/>
                  <a:pt x="53" y="210"/>
                  <a:pt x="53" y="209"/>
                </a:cubicBezTo>
                <a:cubicBezTo>
                  <a:pt x="52" y="208"/>
                  <a:pt x="49" y="213"/>
                  <a:pt x="48" y="213"/>
                </a:cubicBezTo>
                <a:cubicBezTo>
                  <a:pt x="52" y="209"/>
                  <a:pt x="52" y="209"/>
                  <a:pt x="52" y="209"/>
                </a:cubicBezTo>
                <a:cubicBezTo>
                  <a:pt x="50" y="209"/>
                  <a:pt x="51" y="207"/>
                  <a:pt x="51" y="206"/>
                </a:cubicBezTo>
                <a:cubicBezTo>
                  <a:pt x="52" y="205"/>
                  <a:pt x="54" y="202"/>
                  <a:pt x="56" y="199"/>
                </a:cubicBezTo>
                <a:cubicBezTo>
                  <a:pt x="55" y="201"/>
                  <a:pt x="55" y="201"/>
                  <a:pt x="54" y="203"/>
                </a:cubicBezTo>
                <a:cubicBezTo>
                  <a:pt x="57" y="201"/>
                  <a:pt x="59" y="199"/>
                  <a:pt x="60" y="196"/>
                </a:cubicBezTo>
                <a:cubicBezTo>
                  <a:pt x="63" y="194"/>
                  <a:pt x="64" y="191"/>
                  <a:pt x="67" y="190"/>
                </a:cubicBezTo>
                <a:cubicBezTo>
                  <a:pt x="67" y="189"/>
                  <a:pt x="68" y="189"/>
                  <a:pt x="68" y="188"/>
                </a:cubicBezTo>
                <a:cubicBezTo>
                  <a:pt x="69" y="187"/>
                  <a:pt x="69" y="187"/>
                  <a:pt x="69" y="187"/>
                </a:cubicBezTo>
                <a:cubicBezTo>
                  <a:pt x="71" y="184"/>
                  <a:pt x="75" y="181"/>
                  <a:pt x="77" y="179"/>
                </a:cubicBezTo>
                <a:cubicBezTo>
                  <a:pt x="77" y="179"/>
                  <a:pt x="76" y="180"/>
                  <a:pt x="76" y="179"/>
                </a:cubicBezTo>
                <a:cubicBezTo>
                  <a:pt x="77" y="179"/>
                  <a:pt x="77" y="177"/>
                  <a:pt x="77" y="178"/>
                </a:cubicBezTo>
                <a:cubicBezTo>
                  <a:pt x="77" y="178"/>
                  <a:pt x="77" y="179"/>
                  <a:pt x="78" y="178"/>
                </a:cubicBezTo>
                <a:cubicBezTo>
                  <a:pt x="78" y="177"/>
                  <a:pt x="81" y="175"/>
                  <a:pt x="82" y="174"/>
                </a:cubicBezTo>
                <a:cubicBezTo>
                  <a:pt x="81" y="175"/>
                  <a:pt x="80" y="176"/>
                  <a:pt x="81" y="176"/>
                </a:cubicBezTo>
                <a:cubicBezTo>
                  <a:pt x="82" y="175"/>
                  <a:pt x="83" y="174"/>
                  <a:pt x="84" y="173"/>
                </a:cubicBezTo>
                <a:cubicBezTo>
                  <a:pt x="84" y="172"/>
                  <a:pt x="83" y="172"/>
                  <a:pt x="83" y="171"/>
                </a:cubicBezTo>
                <a:cubicBezTo>
                  <a:pt x="84" y="172"/>
                  <a:pt x="86" y="172"/>
                  <a:pt x="88" y="168"/>
                </a:cubicBezTo>
                <a:cubicBezTo>
                  <a:pt x="87" y="169"/>
                  <a:pt x="87" y="168"/>
                  <a:pt x="87" y="169"/>
                </a:cubicBezTo>
                <a:cubicBezTo>
                  <a:pt x="88" y="167"/>
                  <a:pt x="89" y="166"/>
                  <a:pt x="91" y="163"/>
                </a:cubicBezTo>
                <a:cubicBezTo>
                  <a:pt x="93" y="163"/>
                  <a:pt x="94" y="159"/>
                  <a:pt x="97" y="158"/>
                </a:cubicBezTo>
                <a:cubicBezTo>
                  <a:pt x="97" y="157"/>
                  <a:pt x="98" y="157"/>
                  <a:pt x="98" y="156"/>
                </a:cubicBezTo>
                <a:cubicBezTo>
                  <a:pt x="98" y="156"/>
                  <a:pt x="98" y="156"/>
                  <a:pt x="98" y="156"/>
                </a:cubicBezTo>
                <a:cubicBezTo>
                  <a:pt x="100" y="155"/>
                  <a:pt x="100" y="153"/>
                  <a:pt x="103" y="151"/>
                </a:cubicBezTo>
                <a:cubicBezTo>
                  <a:pt x="102" y="152"/>
                  <a:pt x="100" y="154"/>
                  <a:pt x="100" y="155"/>
                </a:cubicBezTo>
                <a:cubicBezTo>
                  <a:pt x="102" y="153"/>
                  <a:pt x="107" y="148"/>
                  <a:pt x="106" y="150"/>
                </a:cubicBezTo>
                <a:cubicBezTo>
                  <a:pt x="108" y="148"/>
                  <a:pt x="110" y="145"/>
                  <a:pt x="112" y="143"/>
                </a:cubicBezTo>
                <a:cubicBezTo>
                  <a:pt x="114" y="142"/>
                  <a:pt x="114" y="143"/>
                  <a:pt x="115" y="142"/>
                </a:cubicBezTo>
                <a:cubicBezTo>
                  <a:pt x="115" y="142"/>
                  <a:pt x="114" y="143"/>
                  <a:pt x="114" y="143"/>
                </a:cubicBezTo>
                <a:cubicBezTo>
                  <a:pt x="115" y="143"/>
                  <a:pt x="115" y="143"/>
                  <a:pt x="115" y="142"/>
                </a:cubicBezTo>
                <a:cubicBezTo>
                  <a:pt x="116" y="142"/>
                  <a:pt x="115" y="142"/>
                  <a:pt x="116" y="140"/>
                </a:cubicBezTo>
                <a:cubicBezTo>
                  <a:pt x="117" y="140"/>
                  <a:pt x="116" y="142"/>
                  <a:pt x="116" y="142"/>
                </a:cubicBezTo>
                <a:cubicBezTo>
                  <a:pt x="118" y="141"/>
                  <a:pt x="117" y="140"/>
                  <a:pt x="119" y="139"/>
                </a:cubicBezTo>
                <a:cubicBezTo>
                  <a:pt x="118" y="140"/>
                  <a:pt x="118" y="140"/>
                  <a:pt x="119" y="139"/>
                </a:cubicBezTo>
                <a:cubicBezTo>
                  <a:pt x="120" y="138"/>
                  <a:pt x="119" y="138"/>
                  <a:pt x="120" y="138"/>
                </a:cubicBezTo>
                <a:cubicBezTo>
                  <a:pt x="121" y="137"/>
                  <a:pt x="121" y="136"/>
                  <a:pt x="121" y="136"/>
                </a:cubicBezTo>
                <a:cubicBezTo>
                  <a:pt x="122" y="136"/>
                  <a:pt x="120" y="138"/>
                  <a:pt x="121" y="137"/>
                </a:cubicBezTo>
                <a:cubicBezTo>
                  <a:pt x="122" y="137"/>
                  <a:pt x="122" y="135"/>
                  <a:pt x="123" y="134"/>
                </a:cubicBezTo>
                <a:cubicBezTo>
                  <a:pt x="122" y="135"/>
                  <a:pt x="121" y="136"/>
                  <a:pt x="121" y="135"/>
                </a:cubicBezTo>
                <a:cubicBezTo>
                  <a:pt x="123" y="133"/>
                  <a:pt x="125" y="132"/>
                  <a:pt x="127" y="130"/>
                </a:cubicBezTo>
                <a:cubicBezTo>
                  <a:pt x="127" y="130"/>
                  <a:pt x="126" y="130"/>
                  <a:pt x="127" y="130"/>
                </a:cubicBezTo>
                <a:cubicBezTo>
                  <a:pt x="128" y="129"/>
                  <a:pt x="126" y="131"/>
                  <a:pt x="128" y="130"/>
                </a:cubicBezTo>
                <a:cubicBezTo>
                  <a:pt x="128" y="129"/>
                  <a:pt x="130" y="129"/>
                  <a:pt x="131" y="128"/>
                </a:cubicBezTo>
                <a:cubicBezTo>
                  <a:pt x="130" y="128"/>
                  <a:pt x="128" y="129"/>
                  <a:pt x="129" y="128"/>
                </a:cubicBezTo>
                <a:cubicBezTo>
                  <a:pt x="130" y="127"/>
                  <a:pt x="130" y="127"/>
                  <a:pt x="131" y="127"/>
                </a:cubicBezTo>
                <a:cubicBezTo>
                  <a:pt x="132" y="125"/>
                  <a:pt x="132" y="125"/>
                  <a:pt x="132" y="125"/>
                </a:cubicBezTo>
                <a:cubicBezTo>
                  <a:pt x="134" y="124"/>
                  <a:pt x="135" y="122"/>
                  <a:pt x="137" y="121"/>
                </a:cubicBezTo>
                <a:cubicBezTo>
                  <a:pt x="137" y="123"/>
                  <a:pt x="137" y="121"/>
                  <a:pt x="136" y="122"/>
                </a:cubicBezTo>
                <a:cubicBezTo>
                  <a:pt x="136" y="123"/>
                  <a:pt x="137" y="122"/>
                  <a:pt x="137" y="122"/>
                </a:cubicBezTo>
                <a:cubicBezTo>
                  <a:pt x="138" y="121"/>
                  <a:pt x="140" y="119"/>
                  <a:pt x="142" y="117"/>
                </a:cubicBezTo>
                <a:cubicBezTo>
                  <a:pt x="143" y="117"/>
                  <a:pt x="142" y="118"/>
                  <a:pt x="143" y="117"/>
                </a:cubicBezTo>
                <a:cubicBezTo>
                  <a:pt x="144" y="116"/>
                  <a:pt x="144" y="116"/>
                  <a:pt x="145" y="115"/>
                </a:cubicBezTo>
                <a:cubicBezTo>
                  <a:pt x="146" y="114"/>
                  <a:pt x="146" y="115"/>
                  <a:pt x="146" y="115"/>
                </a:cubicBezTo>
                <a:cubicBezTo>
                  <a:pt x="147" y="115"/>
                  <a:pt x="148" y="114"/>
                  <a:pt x="148" y="113"/>
                </a:cubicBezTo>
                <a:cubicBezTo>
                  <a:pt x="148" y="114"/>
                  <a:pt x="149" y="114"/>
                  <a:pt x="149" y="113"/>
                </a:cubicBezTo>
                <a:cubicBezTo>
                  <a:pt x="147" y="115"/>
                  <a:pt x="144" y="117"/>
                  <a:pt x="142" y="119"/>
                </a:cubicBezTo>
                <a:cubicBezTo>
                  <a:pt x="142" y="119"/>
                  <a:pt x="141" y="120"/>
                  <a:pt x="142" y="120"/>
                </a:cubicBezTo>
                <a:cubicBezTo>
                  <a:pt x="145" y="118"/>
                  <a:pt x="151" y="114"/>
                  <a:pt x="152" y="111"/>
                </a:cubicBezTo>
                <a:cubicBezTo>
                  <a:pt x="153" y="110"/>
                  <a:pt x="152" y="111"/>
                  <a:pt x="153" y="111"/>
                </a:cubicBezTo>
                <a:cubicBezTo>
                  <a:pt x="154" y="110"/>
                  <a:pt x="155" y="109"/>
                  <a:pt x="156" y="108"/>
                </a:cubicBezTo>
                <a:cubicBezTo>
                  <a:pt x="156" y="107"/>
                  <a:pt x="157" y="107"/>
                  <a:pt x="157" y="107"/>
                </a:cubicBezTo>
                <a:cubicBezTo>
                  <a:pt x="156" y="107"/>
                  <a:pt x="155" y="108"/>
                  <a:pt x="154" y="109"/>
                </a:cubicBezTo>
                <a:cubicBezTo>
                  <a:pt x="155" y="109"/>
                  <a:pt x="155" y="108"/>
                  <a:pt x="155" y="109"/>
                </a:cubicBezTo>
                <a:cubicBezTo>
                  <a:pt x="154" y="109"/>
                  <a:pt x="154" y="110"/>
                  <a:pt x="153" y="110"/>
                </a:cubicBezTo>
                <a:cubicBezTo>
                  <a:pt x="154" y="109"/>
                  <a:pt x="152" y="110"/>
                  <a:pt x="153" y="109"/>
                </a:cubicBezTo>
                <a:cubicBezTo>
                  <a:pt x="154" y="108"/>
                  <a:pt x="153" y="109"/>
                  <a:pt x="154" y="108"/>
                </a:cubicBezTo>
                <a:cubicBezTo>
                  <a:pt x="155" y="106"/>
                  <a:pt x="159" y="106"/>
                  <a:pt x="158" y="105"/>
                </a:cubicBezTo>
                <a:cubicBezTo>
                  <a:pt x="158" y="104"/>
                  <a:pt x="159" y="104"/>
                  <a:pt x="159" y="104"/>
                </a:cubicBezTo>
                <a:cubicBezTo>
                  <a:pt x="160" y="103"/>
                  <a:pt x="160" y="104"/>
                  <a:pt x="161" y="103"/>
                </a:cubicBezTo>
                <a:cubicBezTo>
                  <a:pt x="161" y="103"/>
                  <a:pt x="160" y="103"/>
                  <a:pt x="161" y="103"/>
                </a:cubicBezTo>
                <a:cubicBezTo>
                  <a:pt x="162" y="102"/>
                  <a:pt x="163" y="101"/>
                  <a:pt x="164" y="100"/>
                </a:cubicBezTo>
                <a:cubicBezTo>
                  <a:pt x="163" y="100"/>
                  <a:pt x="166" y="99"/>
                  <a:pt x="165" y="99"/>
                </a:cubicBezTo>
                <a:cubicBezTo>
                  <a:pt x="164" y="100"/>
                  <a:pt x="162" y="101"/>
                  <a:pt x="161" y="101"/>
                </a:cubicBezTo>
                <a:cubicBezTo>
                  <a:pt x="163" y="100"/>
                  <a:pt x="163" y="99"/>
                  <a:pt x="165" y="98"/>
                </a:cubicBezTo>
                <a:cubicBezTo>
                  <a:pt x="165" y="98"/>
                  <a:pt x="164" y="99"/>
                  <a:pt x="165" y="99"/>
                </a:cubicBezTo>
                <a:cubicBezTo>
                  <a:pt x="166" y="98"/>
                  <a:pt x="166" y="98"/>
                  <a:pt x="166" y="98"/>
                </a:cubicBezTo>
                <a:cubicBezTo>
                  <a:pt x="166" y="98"/>
                  <a:pt x="166" y="97"/>
                  <a:pt x="166" y="97"/>
                </a:cubicBezTo>
                <a:cubicBezTo>
                  <a:pt x="165" y="98"/>
                  <a:pt x="163" y="98"/>
                  <a:pt x="162" y="100"/>
                </a:cubicBezTo>
                <a:cubicBezTo>
                  <a:pt x="161" y="100"/>
                  <a:pt x="162" y="100"/>
                  <a:pt x="161" y="100"/>
                </a:cubicBezTo>
                <a:cubicBezTo>
                  <a:pt x="159" y="102"/>
                  <a:pt x="158" y="104"/>
                  <a:pt x="156" y="105"/>
                </a:cubicBezTo>
                <a:cubicBezTo>
                  <a:pt x="155" y="105"/>
                  <a:pt x="157" y="103"/>
                  <a:pt x="156" y="104"/>
                </a:cubicBezTo>
                <a:cubicBezTo>
                  <a:pt x="155" y="105"/>
                  <a:pt x="155" y="105"/>
                  <a:pt x="154" y="106"/>
                </a:cubicBezTo>
                <a:cubicBezTo>
                  <a:pt x="153" y="106"/>
                  <a:pt x="156" y="104"/>
                  <a:pt x="154" y="105"/>
                </a:cubicBezTo>
                <a:cubicBezTo>
                  <a:pt x="154" y="106"/>
                  <a:pt x="153" y="106"/>
                  <a:pt x="153" y="107"/>
                </a:cubicBezTo>
                <a:cubicBezTo>
                  <a:pt x="151" y="108"/>
                  <a:pt x="154" y="106"/>
                  <a:pt x="152" y="106"/>
                </a:cubicBezTo>
                <a:cubicBezTo>
                  <a:pt x="151" y="108"/>
                  <a:pt x="150" y="108"/>
                  <a:pt x="151" y="108"/>
                </a:cubicBezTo>
                <a:cubicBezTo>
                  <a:pt x="149" y="109"/>
                  <a:pt x="148" y="110"/>
                  <a:pt x="148" y="110"/>
                </a:cubicBezTo>
                <a:cubicBezTo>
                  <a:pt x="148" y="111"/>
                  <a:pt x="148" y="111"/>
                  <a:pt x="147" y="111"/>
                </a:cubicBezTo>
                <a:cubicBezTo>
                  <a:pt x="147" y="112"/>
                  <a:pt x="147" y="110"/>
                  <a:pt x="146" y="112"/>
                </a:cubicBezTo>
                <a:cubicBezTo>
                  <a:pt x="145" y="112"/>
                  <a:pt x="146" y="113"/>
                  <a:pt x="146" y="113"/>
                </a:cubicBezTo>
                <a:cubicBezTo>
                  <a:pt x="145" y="114"/>
                  <a:pt x="143" y="116"/>
                  <a:pt x="142" y="115"/>
                </a:cubicBezTo>
                <a:cubicBezTo>
                  <a:pt x="143" y="115"/>
                  <a:pt x="144" y="114"/>
                  <a:pt x="145" y="113"/>
                </a:cubicBezTo>
                <a:cubicBezTo>
                  <a:pt x="142" y="114"/>
                  <a:pt x="140" y="118"/>
                  <a:pt x="139" y="116"/>
                </a:cubicBezTo>
                <a:cubicBezTo>
                  <a:pt x="138" y="118"/>
                  <a:pt x="137" y="118"/>
                  <a:pt x="136" y="120"/>
                </a:cubicBezTo>
                <a:cubicBezTo>
                  <a:pt x="137" y="119"/>
                  <a:pt x="138" y="119"/>
                  <a:pt x="139" y="117"/>
                </a:cubicBezTo>
                <a:cubicBezTo>
                  <a:pt x="140" y="117"/>
                  <a:pt x="140" y="117"/>
                  <a:pt x="140" y="117"/>
                </a:cubicBezTo>
                <a:cubicBezTo>
                  <a:pt x="139" y="118"/>
                  <a:pt x="139" y="118"/>
                  <a:pt x="139" y="118"/>
                </a:cubicBezTo>
                <a:cubicBezTo>
                  <a:pt x="138" y="118"/>
                  <a:pt x="137" y="120"/>
                  <a:pt x="135" y="121"/>
                </a:cubicBezTo>
                <a:cubicBezTo>
                  <a:pt x="135" y="120"/>
                  <a:pt x="136" y="119"/>
                  <a:pt x="135" y="120"/>
                </a:cubicBezTo>
                <a:cubicBezTo>
                  <a:pt x="134" y="122"/>
                  <a:pt x="131" y="123"/>
                  <a:pt x="130" y="124"/>
                </a:cubicBezTo>
                <a:cubicBezTo>
                  <a:pt x="130" y="124"/>
                  <a:pt x="129" y="126"/>
                  <a:pt x="129" y="126"/>
                </a:cubicBezTo>
                <a:cubicBezTo>
                  <a:pt x="129" y="126"/>
                  <a:pt x="129" y="126"/>
                  <a:pt x="129" y="127"/>
                </a:cubicBezTo>
                <a:cubicBezTo>
                  <a:pt x="128" y="126"/>
                  <a:pt x="127" y="128"/>
                  <a:pt x="127" y="126"/>
                </a:cubicBezTo>
                <a:cubicBezTo>
                  <a:pt x="126" y="127"/>
                  <a:pt x="126" y="128"/>
                  <a:pt x="127" y="128"/>
                </a:cubicBezTo>
                <a:cubicBezTo>
                  <a:pt x="125" y="129"/>
                  <a:pt x="122" y="133"/>
                  <a:pt x="123" y="131"/>
                </a:cubicBezTo>
                <a:cubicBezTo>
                  <a:pt x="122" y="131"/>
                  <a:pt x="121" y="133"/>
                  <a:pt x="121" y="132"/>
                </a:cubicBezTo>
                <a:cubicBezTo>
                  <a:pt x="121" y="132"/>
                  <a:pt x="122" y="132"/>
                  <a:pt x="122" y="131"/>
                </a:cubicBezTo>
                <a:cubicBezTo>
                  <a:pt x="121" y="131"/>
                  <a:pt x="121" y="132"/>
                  <a:pt x="119" y="133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0" y="132"/>
                  <a:pt x="121" y="131"/>
                  <a:pt x="121" y="131"/>
                </a:cubicBezTo>
                <a:cubicBezTo>
                  <a:pt x="121" y="131"/>
                  <a:pt x="122" y="130"/>
                  <a:pt x="122" y="130"/>
                </a:cubicBezTo>
                <a:cubicBezTo>
                  <a:pt x="120" y="131"/>
                  <a:pt x="118" y="133"/>
                  <a:pt x="118" y="134"/>
                </a:cubicBezTo>
                <a:cubicBezTo>
                  <a:pt x="116" y="135"/>
                  <a:pt x="115" y="137"/>
                  <a:pt x="113" y="139"/>
                </a:cubicBezTo>
                <a:cubicBezTo>
                  <a:pt x="114" y="139"/>
                  <a:pt x="114" y="139"/>
                  <a:pt x="114" y="140"/>
                </a:cubicBezTo>
                <a:cubicBezTo>
                  <a:pt x="113" y="139"/>
                  <a:pt x="113" y="140"/>
                  <a:pt x="111" y="142"/>
                </a:cubicBezTo>
                <a:cubicBezTo>
                  <a:pt x="111" y="141"/>
                  <a:pt x="113" y="139"/>
                  <a:pt x="112" y="139"/>
                </a:cubicBezTo>
                <a:cubicBezTo>
                  <a:pt x="110" y="141"/>
                  <a:pt x="108" y="143"/>
                  <a:pt x="106" y="145"/>
                </a:cubicBezTo>
                <a:cubicBezTo>
                  <a:pt x="104" y="146"/>
                  <a:pt x="101" y="150"/>
                  <a:pt x="99" y="151"/>
                </a:cubicBezTo>
                <a:cubicBezTo>
                  <a:pt x="100" y="150"/>
                  <a:pt x="100" y="150"/>
                  <a:pt x="100" y="150"/>
                </a:cubicBezTo>
                <a:cubicBezTo>
                  <a:pt x="99" y="151"/>
                  <a:pt x="100" y="149"/>
                  <a:pt x="98" y="150"/>
                </a:cubicBezTo>
                <a:cubicBezTo>
                  <a:pt x="98" y="151"/>
                  <a:pt x="99" y="151"/>
                  <a:pt x="99" y="151"/>
                </a:cubicBezTo>
                <a:cubicBezTo>
                  <a:pt x="98" y="153"/>
                  <a:pt x="96" y="154"/>
                  <a:pt x="95" y="155"/>
                </a:cubicBezTo>
                <a:cubicBezTo>
                  <a:pt x="96" y="155"/>
                  <a:pt x="97" y="154"/>
                  <a:pt x="97" y="155"/>
                </a:cubicBezTo>
                <a:cubicBezTo>
                  <a:pt x="96" y="156"/>
                  <a:pt x="95" y="157"/>
                  <a:pt x="94" y="158"/>
                </a:cubicBezTo>
                <a:cubicBezTo>
                  <a:pt x="94" y="157"/>
                  <a:pt x="93" y="158"/>
                  <a:pt x="93" y="157"/>
                </a:cubicBezTo>
                <a:cubicBezTo>
                  <a:pt x="95" y="157"/>
                  <a:pt x="95" y="156"/>
                  <a:pt x="96" y="155"/>
                </a:cubicBezTo>
                <a:cubicBezTo>
                  <a:pt x="95" y="156"/>
                  <a:pt x="95" y="157"/>
                  <a:pt x="95" y="156"/>
                </a:cubicBezTo>
                <a:cubicBezTo>
                  <a:pt x="93" y="157"/>
                  <a:pt x="92" y="159"/>
                  <a:pt x="90" y="160"/>
                </a:cubicBezTo>
                <a:cubicBezTo>
                  <a:pt x="91" y="159"/>
                  <a:pt x="90" y="159"/>
                  <a:pt x="89" y="160"/>
                </a:cubicBezTo>
                <a:cubicBezTo>
                  <a:pt x="89" y="159"/>
                  <a:pt x="90" y="159"/>
                  <a:pt x="91" y="158"/>
                </a:cubicBezTo>
                <a:cubicBezTo>
                  <a:pt x="90" y="158"/>
                  <a:pt x="88" y="159"/>
                  <a:pt x="87" y="161"/>
                </a:cubicBezTo>
                <a:cubicBezTo>
                  <a:pt x="88" y="161"/>
                  <a:pt x="88" y="161"/>
                  <a:pt x="88" y="162"/>
                </a:cubicBezTo>
                <a:cubicBezTo>
                  <a:pt x="89" y="161"/>
                  <a:pt x="88" y="160"/>
                  <a:pt x="90" y="159"/>
                </a:cubicBezTo>
                <a:cubicBezTo>
                  <a:pt x="90" y="160"/>
                  <a:pt x="89" y="161"/>
                  <a:pt x="89" y="162"/>
                </a:cubicBezTo>
                <a:cubicBezTo>
                  <a:pt x="86" y="164"/>
                  <a:pt x="83" y="167"/>
                  <a:pt x="82" y="169"/>
                </a:cubicBezTo>
                <a:cubicBezTo>
                  <a:pt x="81" y="170"/>
                  <a:pt x="81" y="169"/>
                  <a:pt x="80" y="170"/>
                </a:cubicBezTo>
                <a:cubicBezTo>
                  <a:pt x="80" y="170"/>
                  <a:pt x="80" y="170"/>
                  <a:pt x="80" y="171"/>
                </a:cubicBezTo>
                <a:cubicBezTo>
                  <a:pt x="79" y="171"/>
                  <a:pt x="80" y="171"/>
                  <a:pt x="79" y="172"/>
                </a:cubicBezTo>
                <a:cubicBezTo>
                  <a:pt x="78" y="172"/>
                  <a:pt x="74" y="177"/>
                  <a:pt x="73" y="178"/>
                </a:cubicBezTo>
                <a:cubicBezTo>
                  <a:pt x="72" y="180"/>
                  <a:pt x="74" y="177"/>
                  <a:pt x="73" y="178"/>
                </a:cubicBezTo>
                <a:cubicBezTo>
                  <a:pt x="73" y="178"/>
                  <a:pt x="72" y="179"/>
                  <a:pt x="72" y="179"/>
                </a:cubicBezTo>
                <a:cubicBezTo>
                  <a:pt x="71" y="180"/>
                  <a:pt x="71" y="180"/>
                  <a:pt x="70" y="181"/>
                </a:cubicBezTo>
                <a:cubicBezTo>
                  <a:pt x="70" y="181"/>
                  <a:pt x="70" y="181"/>
                  <a:pt x="70" y="182"/>
                </a:cubicBezTo>
                <a:cubicBezTo>
                  <a:pt x="69" y="182"/>
                  <a:pt x="69" y="183"/>
                  <a:pt x="68" y="183"/>
                </a:cubicBezTo>
                <a:cubicBezTo>
                  <a:pt x="68" y="183"/>
                  <a:pt x="68" y="183"/>
                  <a:pt x="68" y="183"/>
                </a:cubicBezTo>
                <a:cubicBezTo>
                  <a:pt x="66" y="184"/>
                  <a:pt x="66" y="184"/>
                  <a:pt x="66" y="184"/>
                </a:cubicBezTo>
                <a:cubicBezTo>
                  <a:pt x="67" y="184"/>
                  <a:pt x="67" y="184"/>
                  <a:pt x="68" y="183"/>
                </a:cubicBezTo>
                <a:cubicBezTo>
                  <a:pt x="67" y="185"/>
                  <a:pt x="66" y="185"/>
                  <a:pt x="66" y="186"/>
                </a:cubicBezTo>
                <a:cubicBezTo>
                  <a:pt x="66" y="185"/>
                  <a:pt x="64" y="188"/>
                  <a:pt x="64" y="187"/>
                </a:cubicBezTo>
                <a:cubicBezTo>
                  <a:pt x="62" y="190"/>
                  <a:pt x="59" y="193"/>
                  <a:pt x="57" y="195"/>
                </a:cubicBezTo>
                <a:cubicBezTo>
                  <a:pt x="56" y="197"/>
                  <a:pt x="56" y="196"/>
                  <a:pt x="56" y="197"/>
                </a:cubicBezTo>
                <a:cubicBezTo>
                  <a:pt x="54" y="199"/>
                  <a:pt x="52" y="202"/>
                  <a:pt x="51" y="202"/>
                </a:cubicBezTo>
                <a:cubicBezTo>
                  <a:pt x="50" y="204"/>
                  <a:pt x="48" y="206"/>
                  <a:pt x="47" y="206"/>
                </a:cubicBezTo>
                <a:cubicBezTo>
                  <a:pt x="47" y="206"/>
                  <a:pt x="48" y="204"/>
                  <a:pt x="48" y="205"/>
                </a:cubicBezTo>
                <a:cubicBezTo>
                  <a:pt x="47" y="205"/>
                  <a:pt x="47" y="206"/>
                  <a:pt x="46" y="207"/>
                </a:cubicBezTo>
                <a:cubicBezTo>
                  <a:pt x="46" y="207"/>
                  <a:pt x="47" y="207"/>
                  <a:pt x="46" y="207"/>
                </a:cubicBezTo>
                <a:cubicBezTo>
                  <a:pt x="45" y="208"/>
                  <a:pt x="45" y="210"/>
                  <a:pt x="44" y="211"/>
                </a:cubicBezTo>
                <a:cubicBezTo>
                  <a:pt x="46" y="208"/>
                  <a:pt x="45" y="207"/>
                  <a:pt x="47" y="205"/>
                </a:cubicBezTo>
                <a:cubicBezTo>
                  <a:pt x="48" y="204"/>
                  <a:pt x="49" y="202"/>
                  <a:pt x="50" y="201"/>
                </a:cubicBezTo>
                <a:cubicBezTo>
                  <a:pt x="51" y="200"/>
                  <a:pt x="51" y="201"/>
                  <a:pt x="52" y="200"/>
                </a:cubicBezTo>
                <a:cubicBezTo>
                  <a:pt x="52" y="200"/>
                  <a:pt x="50" y="201"/>
                  <a:pt x="51" y="201"/>
                </a:cubicBezTo>
                <a:cubicBezTo>
                  <a:pt x="53" y="198"/>
                  <a:pt x="56" y="195"/>
                  <a:pt x="56" y="194"/>
                </a:cubicBezTo>
                <a:cubicBezTo>
                  <a:pt x="57" y="193"/>
                  <a:pt x="56" y="194"/>
                  <a:pt x="57" y="193"/>
                </a:cubicBezTo>
                <a:cubicBezTo>
                  <a:pt x="58" y="192"/>
                  <a:pt x="60" y="190"/>
                  <a:pt x="61" y="189"/>
                </a:cubicBezTo>
                <a:cubicBezTo>
                  <a:pt x="60" y="190"/>
                  <a:pt x="60" y="191"/>
                  <a:pt x="59" y="192"/>
                </a:cubicBezTo>
                <a:cubicBezTo>
                  <a:pt x="58" y="192"/>
                  <a:pt x="56" y="194"/>
                  <a:pt x="57" y="195"/>
                </a:cubicBezTo>
                <a:cubicBezTo>
                  <a:pt x="59" y="193"/>
                  <a:pt x="60" y="191"/>
                  <a:pt x="61" y="190"/>
                </a:cubicBezTo>
                <a:cubicBezTo>
                  <a:pt x="62" y="189"/>
                  <a:pt x="62" y="189"/>
                  <a:pt x="62" y="189"/>
                </a:cubicBezTo>
                <a:cubicBezTo>
                  <a:pt x="61" y="189"/>
                  <a:pt x="60" y="191"/>
                  <a:pt x="60" y="190"/>
                </a:cubicBezTo>
                <a:cubicBezTo>
                  <a:pt x="61" y="190"/>
                  <a:pt x="61" y="189"/>
                  <a:pt x="61" y="188"/>
                </a:cubicBezTo>
                <a:cubicBezTo>
                  <a:pt x="64" y="186"/>
                  <a:pt x="63" y="185"/>
                  <a:pt x="65" y="183"/>
                </a:cubicBezTo>
                <a:cubicBezTo>
                  <a:pt x="65" y="184"/>
                  <a:pt x="63" y="185"/>
                  <a:pt x="64" y="185"/>
                </a:cubicBezTo>
                <a:cubicBezTo>
                  <a:pt x="65" y="183"/>
                  <a:pt x="67" y="182"/>
                  <a:pt x="68" y="180"/>
                </a:cubicBezTo>
                <a:cubicBezTo>
                  <a:pt x="69" y="179"/>
                  <a:pt x="69" y="180"/>
                  <a:pt x="69" y="180"/>
                </a:cubicBezTo>
                <a:cubicBezTo>
                  <a:pt x="70" y="179"/>
                  <a:pt x="71" y="177"/>
                  <a:pt x="71" y="177"/>
                </a:cubicBezTo>
                <a:cubicBezTo>
                  <a:pt x="72" y="177"/>
                  <a:pt x="70" y="179"/>
                  <a:pt x="71" y="179"/>
                </a:cubicBezTo>
                <a:cubicBezTo>
                  <a:pt x="71" y="179"/>
                  <a:pt x="72" y="178"/>
                  <a:pt x="72" y="177"/>
                </a:cubicBezTo>
                <a:cubicBezTo>
                  <a:pt x="72" y="177"/>
                  <a:pt x="73" y="175"/>
                  <a:pt x="74" y="175"/>
                </a:cubicBezTo>
                <a:cubicBezTo>
                  <a:pt x="73" y="175"/>
                  <a:pt x="74" y="174"/>
                  <a:pt x="74" y="174"/>
                </a:cubicBezTo>
                <a:cubicBezTo>
                  <a:pt x="74" y="174"/>
                  <a:pt x="74" y="174"/>
                  <a:pt x="74" y="173"/>
                </a:cubicBezTo>
                <a:cubicBezTo>
                  <a:pt x="75" y="172"/>
                  <a:pt x="74" y="174"/>
                  <a:pt x="75" y="174"/>
                </a:cubicBezTo>
                <a:cubicBezTo>
                  <a:pt x="77" y="172"/>
                  <a:pt x="77" y="170"/>
                  <a:pt x="78" y="169"/>
                </a:cubicBezTo>
                <a:cubicBezTo>
                  <a:pt x="77" y="170"/>
                  <a:pt x="77" y="171"/>
                  <a:pt x="78" y="170"/>
                </a:cubicBezTo>
                <a:cubicBezTo>
                  <a:pt x="80" y="169"/>
                  <a:pt x="80" y="166"/>
                  <a:pt x="81" y="166"/>
                </a:cubicBezTo>
                <a:cubicBezTo>
                  <a:pt x="80" y="166"/>
                  <a:pt x="81" y="166"/>
                  <a:pt x="81" y="166"/>
                </a:cubicBezTo>
                <a:cubicBezTo>
                  <a:pt x="81" y="167"/>
                  <a:pt x="79" y="169"/>
                  <a:pt x="80" y="169"/>
                </a:cubicBezTo>
                <a:cubicBezTo>
                  <a:pt x="82" y="167"/>
                  <a:pt x="82" y="166"/>
                  <a:pt x="83" y="164"/>
                </a:cubicBezTo>
                <a:cubicBezTo>
                  <a:pt x="84" y="163"/>
                  <a:pt x="84" y="164"/>
                  <a:pt x="84" y="163"/>
                </a:cubicBezTo>
                <a:cubicBezTo>
                  <a:pt x="85" y="161"/>
                  <a:pt x="85" y="161"/>
                  <a:pt x="85" y="161"/>
                </a:cubicBezTo>
                <a:cubicBezTo>
                  <a:pt x="85" y="162"/>
                  <a:pt x="83" y="164"/>
                  <a:pt x="83" y="163"/>
                </a:cubicBezTo>
                <a:cubicBezTo>
                  <a:pt x="84" y="162"/>
                  <a:pt x="85" y="161"/>
                  <a:pt x="86" y="160"/>
                </a:cubicBezTo>
                <a:cubicBezTo>
                  <a:pt x="83" y="163"/>
                  <a:pt x="81" y="165"/>
                  <a:pt x="78" y="168"/>
                </a:cubicBezTo>
                <a:cubicBezTo>
                  <a:pt x="79" y="165"/>
                  <a:pt x="85" y="161"/>
                  <a:pt x="85" y="160"/>
                </a:cubicBezTo>
                <a:cubicBezTo>
                  <a:pt x="86" y="159"/>
                  <a:pt x="86" y="158"/>
                  <a:pt x="87" y="157"/>
                </a:cubicBezTo>
                <a:cubicBezTo>
                  <a:pt x="87" y="158"/>
                  <a:pt x="87" y="158"/>
                  <a:pt x="87" y="158"/>
                </a:cubicBezTo>
                <a:cubicBezTo>
                  <a:pt x="89" y="156"/>
                  <a:pt x="90" y="155"/>
                  <a:pt x="92" y="154"/>
                </a:cubicBezTo>
                <a:cubicBezTo>
                  <a:pt x="92" y="154"/>
                  <a:pt x="91" y="155"/>
                  <a:pt x="92" y="155"/>
                </a:cubicBezTo>
                <a:cubicBezTo>
                  <a:pt x="92" y="154"/>
                  <a:pt x="93" y="153"/>
                  <a:pt x="94" y="152"/>
                </a:cubicBezTo>
                <a:cubicBezTo>
                  <a:pt x="93" y="153"/>
                  <a:pt x="93" y="153"/>
                  <a:pt x="92" y="154"/>
                </a:cubicBezTo>
                <a:cubicBezTo>
                  <a:pt x="93" y="152"/>
                  <a:pt x="94" y="151"/>
                  <a:pt x="95" y="149"/>
                </a:cubicBezTo>
                <a:cubicBezTo>
                  <a:pt x="96" y="148"/>
                  <a:pt x="95" y="148"/>
                  <a:pt x="98" y="146"/>
                </a:cubicBezTo>
                <a:cubicBezTo>
                  <a:pt x="99" y="144"/>
                  <a:pt x="103" y="141"/>
                  <a:pt x="105" y="139"/>
                </a:cubicBezTo>
                <a:cubicBezTo>
                  <a:pt x="105" y="139"/>
                  <a:pt x="104" y="140"/>
                  <a:pt x="105" y="140"/>
                </a:cubicBezTo>
                <a:cubicBezTo>
                  <a:pt x="105" y="139"/>
                  <a:pt x="105" y="139"/>
                  <a:pt x="106" y="139"/>
                </a:cubicBezTo>
                <a:cubicBezTo>
                  <a:pt x="105" y="139"/>
                  <a:pt x="106" y="137"/>
                  <a:pt x="107" y="137"/>
                </a:cubicBezTo>
                <a:cubicBezTo>
                  <a:pt x="108" y="136"/>
                  <a:pt x="107" y="137"/>
                  <a:pt x="107" y="137"/>
                </a:cubicBezTo>
                <a:cubicBezTo>
                  <a:pt x="108" y="136"/>
                  <a:pt x="107" y="137"/>
                  <a:pt x="108" y="136"/>
                </a:cubicBezTo>
                <a:cubicBezTo>
                  <a:pt x="109" y="135"/>
                  <a:pt x="109" y="136"/>
                  <a:pt x="109" y="136"/>
                </a:cubicBezTo>
                <a:cubicBezTo>
                  <a:pt x="109" y="135"/>
                  <a:pt x="109" y="135"/>
                  <a:pt x="109" y="135"/>
                </a:cubicBezTo>
                <a:cubicBezTo>
                  <a:pt x="111" y="133"/>
                  <a:pt x="114" y="131"/>
                  <a:pt x="114" y="130"/>
                </a:cubicBezTo>
                <a:cubicBezTo>
                  <a:pt x="115" y="129"/>
                  <a:pt x="114" y="131"/>
                  <a:pt x="115" y="131"/>
                </a:cubicBezTo>
                <a:cubicBezTo>
                  <a:pt x="117" y="127"/>
                  <a:pt x="119" y="125"/>
                  <a:pt x="122" y="124"/>
                </a:cubicBezTo>
                <a:cubicBezTo>
                  <a:pt x="121" y="124"/>
                  <a:pt x="121" y="125"/>
                  <a:pt x="122" y="124"/>
                </a:cubicBezTo>
                <a:cubicBezTo>
                  <a:pt x="121" y="126"/>
                  <a:pt x="119" y="128"/>
                  <a:pt x="120" y="127"/>
                </a:cubicBezTo>
                <a:cubicBezTo>
                  <a:pt x="121" y="126"/>
                  <a:pt x="121" y="126"/>
                  <a:pt x="122" y="125"/>
                </a:cubicBezTo>
                <a:cubicBezTo>
                  <a:pt x="122" y="125"/>
                  <a:pt x="121" y="125"/>
                  <a:pt x="122" y="124"/>
                </a:cubicBezTo>
                <a:cubicBezTo>
                  <a:pt x="123" y="123"/>
                  <a:pt x="122" y="125"/>
                  <a:pt x="123" y="125"/>
                </a:cubicBezTo>
                <a:cubicBezTo>
                  <a:pt x="124" y="124"/>
                  <a:pt x="124" y="124"/>
                  <a:pt x="125" y="123"/>
                </a:cubicBezTo>
                <a:cubicBezTo>
                  <a:pt x="126" y="120"/>
                  <a:pt x="130" y="117"/>
                  <a:pt x="132" y="115"/>
                </a:cubicBezTo>
                <a:cubicBezTo>
                  <a:pt x="132" y="115"/>
                  <a:pt x="131" y="116"/>
                  <a:pt x="132" y="116"/>
                </a:cubicBezTo>
                <a:cubicBezTo>
                  <a:pt x="134" y="115"/>
                  <a:pt x="134" y="114"/>
                  <a:pt x="134" y="113"/>
                </a:cubicBezTo>
                <a:cubicBezTo>
                  <a:pt x="136" y="113"/>
                  <a:pt x="134" y="112"/>
                  <a:pt x="136" y="111"/>
                </a:cubicBezTo>
                <a:cubicBezTo>
                  <a:pt x="135" y="113"/>
                  <a:pt x="136" y="113"/>
                  <a:pt x="136" y="113"/>
                </a:cubicBezTo>
                <a:cubicBezTo>
                  <a:pt x="136" y="113"/>
                  <a:pt x="137" y="112"/>
                  <a:pt x="137" y="112"/>
                </a:cubicBezTo>
                <a:cubicBezTo>
                  <a:pt x="137" y="112"/>
                  <a:pt x="136" y="112"/>
                  <a:pt x="137" y="111"/>
                </a:cubicBezTo>
                <a:cubicBezTo>
                  <a:pt x="138" y="111"/>
                  <a:pt x="139" y="110"/>
                  <a:pt x="139" y="109"/>
                </a:cubicBezTo>
                <a:cubicBezTo>
                  <a:pt x="144" y="106"/>
                  <a:pt x="148" y="101"/>
                  <a:pt x="152" y="100"/>
                </a:cubicBezTo>
                <a:cubicBezTo>
                  <a:pt x="153" y="98"/>
                  <a:pt x="154" y="98"/>
                  <a:pt x="154" y="97"/>
                </a:cubicBezTo>
                <a:cubicBezTo>
                  <a:pt x="156" y="96"/>
                  <a:pt x="157" y="95"/>
                  <a:pt x="158" y="94"/>
                </a:cubicBezTo>
                <a:cubicBezTo>
                  <a:pt x="160" y="93"/>
                  <a:pt x="161" y="93"/>
                  <a:pt x="161" y="91"/>
                </a:cubicBezTo>
                <a:cubicBezTo>
                  <a:pt x="163" y="90"/>
                  <a:pt x="160" y="93"/>
                  <a:pt x="161" y="92"/>
                </a:cubicBezTo>
                <a:cubicBezTo>
                  <a:pt x="163" y="92"/>
                  <a:pt x="163" y="91"/>
                  <a:pt x="164" y="91"/>
                </a:cubicBezTo>
                <a:cubicBezTo>
                  <a:pt x="164" y="90"/>
                  <a:pt x="165" y="90"/>
                  <a:pt x="166" y="89"/>
                </a:cubicBezTo>
                <a:cubicBezTo>
                  <a:pt x="166" y="89"/>
                  <a:pt x="165" y="90"/>
                  <a:pt x="165" y="90"/>
                </a:cubicBezTo>
                <a:cubicBezTo>
                  <a:pt x="171" y="86"/>
                  <a:pt x="178" y="81"/>
                  <a:pt x="182" y="77"/>
                </a:cubicBezTo>
                <a:cubicBezTo>
                  <a:pt x="181" y="78"/>
                  <a:pt x="178" y="80"/>
                  <a:pt x="177" y="80"/>
                </a:cubicBezTo>
                <a:cubicBezTo>
                  <a:pt x="178" y="80"/>
                  <a:pt x="178" y="80"/>
                  <a:pt x="178" y="80"/>
                </a:cubicBezTo>
                <a:cubicBezTo>
                  <a:pt x="177" y="80"/>
                  <a:pt x="176" y="81"/>
                  <a:pt x="176" y="81"/>
                </a:cubicBezTo>
                <a:cubicBezTo>
                  <a:pt x="174" y="82"/>
                  <a:pt x="175" y="81"/>
                  <a:pt x="175" y="80"/>
                </a:cubicBezTo>
                <a:cubicBezTo>
                  <a:pt x="178" y="79"/>
                  <a:pt x="181" y="78"/>
                  <a:pt x="181" y="76"/>
                </a:cubicBezTo>
                <a:cubicBezTo>
                  <a:pt x="182" y="76"/>
                  <a:pt x="183" y="75"/>
                  <a:pt x="184" y="75"/>
                </a:cubicBezTo>
                <a:cubicBezTo>
                  <a:pt x="184" y="76"/>
                  <a:pt x="182" y="76"/>
                  <a:pt x="183" y="76"/>
                </a:cubicBezTo>
                <a:cubicBezTo>
                  <a:pt x="184" y="76"/>
                  <a:pt x="184" y="75"/>
                  <a:pt x="185" y="74"/>
                </a:cubicBezTo>
                <a:cubicBezTo>
                  <a:pt x="185" y="74"/>
                  <a:pt x="185" y="75"/>
                  <a:pt x="185" y="74"/>
                </a:cubicBezTo>
                <a:cubicBezTo>
                  <a:pt x="186" y="74"/>
                  <a:pt x="186" y="74"/>
                  <a:pt x="185" y="76"/>
                </a:cubicBezTo>
                <a:cubicBezTo>
                  <a:pt x="184" y="76"/>
                  <a:pt x="184" y="76"/>
                  <a:pt x="182" y="77"/>
                </a:cubicBezTo>
                <a:cubicBezTo>
                  <a:pt x="184" y="76"/>
                  <a:pt x="182" y="78"/>
                  <a:pt x="183" y="78"/>
                </a:cubicBezTo>
                <a:cubicBezTo>
                  <a:pt x="184" y="77"/>
                  <a:pt x="185" y="77"/>
                  <a:pt x="185" y="76"/>
                </a:cubicBezTo>
                <a:cubicBezTo>
                  <a:pt x="186" y="75"/>
                  <a:pt x="189" y="72"/>
                  <a:pt x="191" y="70"/>
                </a:cubicBezTo>
                <a:cubicBezTo>
                  <a:pt x="190" y="71"/>
                  <a:pt x="192" y="70"/>
                  <a:pt x="193" y="70"/>
                </a:cubicBezTo>
                <a:cubicBezTo>
                  <a:pt x="193" y="69"/>
                  <a:pt x="196" y="68"/>
                  <a:pt x="197" y="67"/>
                </a:cubicBezTo>
                <a:cubicBezTo>
                  <a:pt x="197" y="67"/>
                  <a:pt x="196" y="68"/>
                  <a:pt x="197" y="68"/>
                </a:cubicBezTo>
                <a:cubicBezTo>
                  <a:pt x="198" y="67"/>
                  <a:pt x="198" y="66"/>
                  <a:pt x="199" y="65"/>
                </a:cubicBezTo>
                <a:cubicBezTo>
                  <a:pt x="199" y="66"/>
                  <a:pt x="201" y="64"/>
                  <a:pt x="201" y="64"/>
                </a:cubicBezTo>
                <a:cubicBezTo>
                  <a:pt x="201" y="65"/>
                  <a:pt x="203" y="64"/>
                  <a:pt x="203" y="64"/>
                </a:cubicBezTo>
                <a:cubicBezTo>
                  <a:pt x="204" y="64"/>
                  <a:pt x="204" y="63"/>
                  <a:pt x="204" y="63"/>
                </a:cubicBezTo>
                <a:cubicBezTo>
                  <a:pt x="204" y="63"/>
                  <a:pt x="203" y="64"/>
                  <a:pt x="203" y="63"/>
                </a:cubicBezTo>
                <a:cubicBezTo>
                  <a:pt x="205" y="63"/>
                  <a:pt x="206" y="62"/>
                  <a:pt x="206" y="61"/>
                </a:cubicBezTo>
                <a:cubicBezTo>
                  <a:pt x="207" y="61"/>
                  <a:pt x="205" y="62"/>
                  <a:pt x="206" y="61"/>
                </a:cubicBezTo>
                <a:cubicBezTo>
                  <a:pt x="208" y="60"/>
                  <a:pt x="208" y="61"/>
                  <a:pt x="209" y="60"/>
                </a:cubicBezTo>
                <a:cubicBezTo>
                  <a:pt x="209" y="59"/>
                  <a:pt x="209" y="59"/>
                  <a:pt x="209" y="59"/>
                </a:cubicBezTo>
                <a:cubicBezTo>
                  <a:pt x="209" y="60"/>
                  <a:pt x="206" y="61"/>
                  <a:pt x="205" y="61"/>
                </a:cubicBezTo>
                <a:cubicBezTo>
                  <a:pt x="206" y="61"/>
                  <a:pt x="205" y="61"/>
                  <a:pt x="205" y="60"/>
                </a:cubicBezTo>
                <a:cubicBezTo>
                  <a:pt x="206" y="60"/>
                  <a:pt x="207" y="59"/>
                  <a:pt x="208" y="59"/>
                </a:cubicBezTo>
                <a:cubicBezTo>
                  <a:pt x="208" y="58"/>
                  <a:pt x="207" y="59"/>
                  <a:pt x="206" y="59"/>
                </a:cubicBezTo>
                <a:cubicBezTo>
                  <a:pt x="209" y="58"/>
                  <a:pt x="209" y="58"/>
                  <a:pt x="210" y="58"/>
                </a:cubicBezTo>
                <a:cubicBezTo>
                  <a:pt x="212" y="56"/>
                  <a:pt x="214" y="56"/>
                  <a:pt x="215" y="56"/>
                </a:cubicBezTo>
                <a:cubicBezTo>
                  <a:pt x="215" y="56"/>
                  <a:pt x="214" y="57"/>
                  <a:pt x="214" y="57"/>
                </a:cubicBezTo>
                <a:cubicBezTo>
                  <a:pt x="216" y="56"/>
                  <a:pt x="217" y="56"/>
                  <a:pt x="219" y="55"/>
                </a:cubicBezTo>
                <a:cubicBezTo>
                  <a:pt x="219" y="54"/>
                  <a:pt x="219" y="54"/>
                  <a:pt x="220" y="54"/>
                </a:cubicBezTo>
                <a:cubicBezTo>
                  <a:pt x="220" y="54"/>
                  <a:pt x="218" y="55"/>
                  <a:pt x="220" y="54"/>
                </a:cubicBezTo>
                <a:cubicBezTo>
                  <a:pt x="220" y="54"/>
                  <a:pt x="221" y="54"/>
                  <a:pt x="222" y="53"/>
                </a:cubicBezTo>
                <a:cubicBezTo>
                  <a:pt x="222" y="53"/>
                  <a:pt x="222" y="53"/>
                  <a:pt x="222" y="52"/>
                </a:cubicBezTo>
                <a:cubicBezTo>
                  <a:pt x="221" y="53"/>
                  <a:pt x="220" y="54"/>
                  <a:pt x="220" y="53"/>
                </a:cubicBezTo>
                <a:cubicBezTo>
                  <a:pt x="221" y="52"/>
                  <a:pt x="222" y="52"/>
                  <a:pt x="223" y="52"/>
                </a:cubicBezTo>
                <a:cubicBezTo>
                  <a:pt x="222" y="51"/>
                  <a:pt x="221" y="52"/>
                  <a:pt x="221" y="52"/>
                </a:cubicBezTo>
                <a:cubicBezTo>
                  <a:pt x="222" y="52"/>
                  <a:pt x="222" y="51"/>
                  <a:pt x="222" y="51"/>
                </a:cubicBezTo>
                <a:cubicBezTo>
                  <a:pt x="223" y="51"/>
                  <a:pt x="224" y="51"/>
                  <a:pt x="223" y="51"/>
                </a:cubicBezTo>
                <a:cubicBezTo>
                  <a:pt x="224" y="51"/>
                  <a:pt x="225" y="51"/>
                  <a:pt x="226" y="50"/>
                </a:cubicBezTo>
                <a:cubicBezTo>
                  <a:pt x="227" y="50"/>
                  <a:pt x="227" y="50"/>
                  <a:pt x="229" y="49"/>
                </a:cubicBezTo>
                <a:cubicBezTo>
                  <a:pt x="230" y="48"/>
                  <a:pt x="228" y="49"/>
                  <a:pt x="229" y="48"/>
                </a:cubicBezTo>
                <a:cubicBezTo>
                  <a:pt x="231" y="48"/>
                  <a:pt x="228" y="49"/>
                  <a:pt x="230" y="49"/>
                </a:cubicBezTo>
                <a:cubicBezTo>
                  <a:pt x="232" y="48"/>
                  <a:pt x="235" y="47"/>
                  <a:pt x="237" y="45"/>
                </a:cubicBezTo>
                <a:cubicBezTo>
                  <a:pt x="237" y="46"/>
                  <a:pt x="239" y="44"/>
                  <a:pt x="240" y="44"/>
                </a:cubicBezTo>
                <a:cubicBezTo>
                  <a:pt x="241" y="43"/>
                  <a:pt x="241" y="44"/>
                  <a:pt x="242" y="43"/>
                </a:cubicBezTo>
                <a:cubicBezTo>
                  <a:pt x="243" y="42"/>
                  <a:pt x="244" y="41"/>
                  <a:pt x="245" y="40"/>
                </a:cubicBezTo>
                <a:cubicBezTo>
                  <a:pt x="245" y="41"/>
                  <a:pt x="246" y="40"/>
                  <a:pt x="247" y="40"/>
                </a:cubicBezTo>
                <a:cubicBezTo>
                  <a:pt x="248" y="41"/>
                  <a:pt x="245" y="41"/>
                  <a:pt x="246" y="41"/>
                </a:cubicBezTo>
                <a:cubicBezTo>
                  <a:pt x="247" y="41"/>
                  <a:pt x="250" y="39"/>
                  <a:pt x="250" y="39"/>
                </a:cubicBezTo>
                <a:cubicBezTo>
                  <a:pt x="250" y="39"/>
                  <a:pt x="248" y="40"/>
                  <a:pt x="248" y="39"/>
                </a:cubicBezTo>
                <a:cubicBezTo>
                  <a:pt x="251" y="38"/>
                  <a:pt x="255" y="37"/>
                  <a:pt x="257" y="35"/>
                </a:cubicBezTo>
                <a:cubicBezTo>
                  <a:pt x="260" y="34"/>
                  <a:pt x="263" y="34"/>
                  <a:pt x="264" y="32"/>
                </a:cubicBezTo>
                <a:cubicBezTo>
                  <a:pt x="265" y="32"/>
                  <a:pt x="265" y="33"/>
                  <a:pt x="266" y="32"/>
                </a:cubicBezTo>
                <a:cubicBezTo>
                  <a:pt x="266" y="32"/>
                  <a:pt x="266" y="32"/>
                  <a:pt x="265" y="32"/>
                </a:cubicBezTo>
                <a:cubicBezTo>
                  <a:pt x="267" y="30"/>
                  <a:pt x="267" y="30"/>
                  <a:pt x="267" y="30"/>
                </a:cubicBezTo>
                <a:cubicBezTo>
                  <a:pt x="268" y="31"/>
                  <a:pt x="271" y="28"/>
                  <a:pt x="272" y="29"/>
                </a:cubicBezTo>
                <a:cubicBezTo>
                  <a:pt x="271" y="29"/>
                  <a:pt x="270" y="30"/>
                  <a:pt x="270" y="30"/>
                </a:cubicBezTo>
                <a:cubicBezTo>
                  <a:pt x="272" y="29"/>
                  <a:pt x="273" y="30"/>
                  <a:pt x="274" y="29"/>
                </a:cubicBezTo>
                <a:cubicBezTo>
                  <a:pt x="273" y="28"/>
                  <a:pt x="275" y="28"/>
                  <a:pt x="276" y="27"/>
                </a:cubicBezTo>
                <a:cubicBezTo>
                  <a:pt x="277" y="27"/>
                  <a:pt x="275" y="28"/>
                  <a:pt x="277" y="28"/>
                </a:cubicBezTo>
                <a:cubicBezTo>
                  <a:pt x="277" y="27"/>
                  <a:pt x="277" y="27"/>
                  <a:pt x="278" y="27"/>
                </a:cubicBezTo>
                <a:cubicBezTo>
                  <a:pt x="278" y="28"/>
                  <a:pt x="274" y="29"/>
                  <a:pt x="275" y="29"/>
                </a:cubicBezTo>
                <a:cubicBezTo>
                  <a:pt x="277" y="28"/>
                  <a:pt x="280" y="28"/>
                  <a:pt x="281" y="27"/>
                </a:cubicBezTo>
                <a:cubicBezTo>
                  <a:pt x="281" y="27"/>
                  <a:pt x="281" y="27"/>
                  <a:pt x="282" y="27"/>
                </a:cubicBezTo>
                <a:cubicBezTo>
                  <a:pt x="283" y="26"/>
                  <a:pt x="285" y="26"/>
                  <a:pt x="285" y="25"/>
                </a:cubicBezTo>
                <a:cubicBezTo>
                  <a:pt x="284" y="25"/>
                  <a:pt x="283" y="26"/>
                  <a:pt x="282" y="26"/>
                </a:cubicBezTo>
                <a:cubicBezTo>
                  <a:pt x="285" y="24"/>
                  <a:pt x="286" y="24"/>
                  <a:pt x="288" y="23"/>
                </a:cubicBezTo>
                <a:cubicBezTo>
                  <a:pt x="288" y="23"/>
                  <a:pt x="287" y="24"/>
                  <a:pt x="288" y="24"/>
                </a:cubicBezTo>
                <a:cubicBezTo>
                  <a:pt x="286" y="24"/>
                  <a:pt x="285" y="25"/>
                  <a:pt x="286" y="25"/>
                </a:cubicBezTo>
                <a:cubicBezTo>
                  <a:pt x="287" y="24"/>
                  <a:pt x="289" y="24"/>
                  <a:pt x="290" y="23"/>
                </a:cubicBezTo>
                <a:cubicBezTo>
                  <a:pt x="290" y="23"/>
                  <a:pt x="290" y="23"/>
                  <a:pt x="289" y="23"/>
                </a:cubicBezTo>
                <a:cubicBezTo>
                  <a:pt x="290" y="22"/>
                  <a:pt x="291" y="22"/>
                  <a:pt x="292" y="21"/>
                </a:cubicBezTo>
                <a:cubicBezTo>
                  <a:pt x="294" y="21"/>
                  <a:pt x="293" y="22"/>
                  <a:pt x="293" y="22"/>
                </a:cubicBezTo>
                <a:cubicBezTo>
                  <a:pt x="296" y="20"/>
                  <a:pt x="300" y="19"/>
                  <a:pt x="302" y="18"/>
                </a:cubicBezTo>
                <a:cubicBezTo>
                  <a:pt x="303" y="18"/>
                  <a:pt x="302" y="19"/>
                  <a:pt x="302" y="19"/>
                </a:cubicBezTo>
                <a:cubicBezTo>
                  <a:pt x="305" y="19"/>
                  <a:pt x="303" y="18"/>
                  <a:pt x="305" y="18"/>
                </a:cubicBezTo>
                <a:cubicBezTo>
                  <a:pt x="305" y="18"/>
                  <a:pt x="304" y="18"/>
                  <a:pt x="305" y="18"/>
                </a:cubicBezTo>
                <a:cubicBezTo>
                  <a:pt x="306" y="18"/>
                  <a:pt x="307" y="17"/>
                  <a:pt x="307" y="17"/>
                </a:cubicBezTo>
                <a:cubicBezTo>
                  <a:pt x="306" y="17"/>
                  <a:pt x="305" y="18"/>
                  <a:pt x="304" y="18"/>
                </a:cubicBezTo>
                <a:cubicBezTo>
                  <a:pt x="304" y="17"/>
                  <a:pt x="304" y="17"/>
                  <a:pt x="303" y="17"/>
                </a:cubicBezTo>
                <a:cubicBezTo>
                  <a:pt x="305" y="16"/>
                  <a:pt x="307" y="16"/>
                  <a:pt x="310" y="15"/>
                </a:cubicBezTo>
                <a:cubicBezTo>
                  <a:pt x="312" y="14"/>
                  <a:pt x="310" y="14"/>
                  <a:pt x="310" y="14"/>
                </a:cubicBezTo>
                <a:cubicBezTo>
                  <a:pt x="312" y="14"/>
                  <a:pt x="311" y="14"/>
                  <a:pt x="312" y="14"/>
                </a:cubicBezTo>
                <a:cubicBezTo>
                  <a:pt x="310" y="16"/>
                  <a:pt x="308" y="16"/>
                  <a:pt x="306" y="17"/>
                </a:cubicBezTo>
                <a:cubicBezTo>
                  <a:pt x="307" y="17"/>
                  <a:pt x="307" y="17"/>
                  <a:pt x="309" y="17"/>
                </a:cubicBezTo>
                <a:cubicBezTo>
                  <a:pt x="308" y="17"/>
                  <a:pt x="307" y="18"/>
                  <a:pt x="308" y="18"/>
                </a:cubicBezTo>
                <a:cubicBezTo>
                  <a:pt x="307" y="18"/>
                  <a:pt x="305" y="19"/>
                  <a:pt x="305" y="19"/>
                </a:cubicBezTo>
                <a:cubicBezTo>
                  <a:pt x="306" y="20"/>
                  <a:pt x="309" y="18"/>
                  <a:pt x="308" y="18"/>
                </a:cubicBezTo>
                <a:cubicBezTo>
                  <a:pt x="309" y="18"/>
                  <a:pt x="312" y="17"/>
                  <a:pt x="312" y="17"/>
                </a:cubicBezTo>
                <a:cubicBezTo>
                  <a:pt x="311" y="16"/>
                  <a:pt x="310" y="17"/>
                  <a:pt x="309" y="17"/>
                </a:cubicBezTo>
                <a:cubicBezTo>
                  <a:pt x="310" y="17"/>
                  <a:pt x="309" y="17"/>
                  <a:pt x="309" y="17"/>
                </a:cubicBezTo>
                <a:cubicBezTo>
                  <a:pt x="313" y="15"/>
                  <a:pt x="323" y="14"/>
                  <a:pt x="323" y="12"/>
                </a:cubicBezTo>
                <a:cubicBezTo>
                  <a:pt x="323" y="12"/>
                  <a:pt x="321" y="13"/>
                  <a:pt x="322" y="12"/>
                </a:cubicBezTo>
                <a:cubicBezTo>
                  <a:pt x="322" y="12"/>
                  <a:pt x="324" y="11"/>
                  <a:pt x="324" y="11"/>
                </a:cubicBezTo>
                <a:cubicBezTo>
                  <a:pt x="322" y="12"/>
                  <a:pt x="320" y="12"/>
                  <a:pt x="319" y="13"/>
                </a:cubicBezTo>
                <a:cubicBezTo>
                  <a:pt x="317" y="13"/>
                  <a:pt x="316" y="14"/>
                  <a:pt x="314" y="14"/>
                </a:cubicBezTo>
                <a:cubicBezTo>
                  <a:pt x="315" y="14"/>
                  <a:pt x="316" y="14"/>
                  <a:pt x="317" y="13"/>
                </a:cubicBezTo>
                <a:cubicBezTo>
                  <a:pt x="317" y="13"/>
                  <a:pt x="317" y="13"/>
                  <a:pt x="316" y="13"/>
                </a:cubicBezTo>
                <a:cubicBezTo>
                  <a:pt x="318" y="12"/>
                  <a:pt x="318" y="12"/>
                  <a:pt x="319" y="12"/>
                </a:cubicBezTo>
                <a:cubicBezTo>
                  <a:pt x="319" y="12"/>
                  <a:pt x="316" y="13"/>
                  <a:pt x="318" y="13"/>
                </a:cubicBezTo>
                <a:cubicBezTo>
                  <a:pt x="320" y="12"/>
                  <a:pt x="322" y="11"/>
                  <a:pt x="321" y="11"/>
                </a:cubicBezTo>
                <a:cubicBezTo>
                  <a:pt x="320" y="11"/>
                  <a:pt x="318" y="12"/>
                  <a:pt x="319" y="11"/>
                </a:cubicBezTo>
                <a:cubicBezTo>
                  <a:pt x="319" y="11"/>
                  <a:pt x="320" y="11"/>
                  <a:pt x="321" y="10"/>
                </a:cubicBezTo>
                <a:cubicBezTo>
                  <a:pt x="322" y="11"/>
                  <a:pt x="325" y="10"/>
                  <a:pt x="324" y="11"/>
                </a:cubicBezTo>
                <a:cubicBezTo>
                  <a:pt x="325" y="10"/>
                  <a:pt x="330" y="8"/>
                  <a:pt x="332" y="8"/>
                </a:cubicBezTo>
                <a:cubicBezTo>
                  <a:pt x="332" y="8"/>
                  <a:pt x="332" y="8"/>
                  <a:pt x="332" y="8"/>
                </a:cubicBezTo>
                <a:cubicBezTo>
                  <a:pt x="333" y="8"/>
                  <a:pt x="333" y="8"/>
                  <a:pt x="334" y="8"/>
                </a:cubicBezTo>
                <a:cubicBezTo>
                  <a:pt x="334" y="8"/>
                  <a:pt x="334" y="8"/>
                  <a:pt x="334" y="8"/>
                </a:cubicBezTo>
                <a:cubicBezTo>
                  <a:pt x="332" y="9"/>
                  <a:pt x="330" y="9"/>
                  <a:pt x="328" y="10"/>
                </a:cubicBezTo>
                <a:cubicBezTo>
                  <a:pt x="329" y="10"/>
                  <a:pt x="327" y="10"/>
                  <a:pt x="329" y="10"/>
                </a:cubicBezTo>
                <a:cubicBezTo>
                  <a:pt x="330" y="9"/>
                  <a:pt x="334" y="9"/>
                  <a:pt x="336" y="8"/>
                </a:cubicBezTo>
                <a:cubicBezTo>
                  <a:pt x="335" y="8"/>
                  <a:pt x="334" y="8"/>
                  <a:pt x="335" y="8"/>
                </a:cubicBezTo>
                <a:cubicBezTo>
                  <a:pt x="337" y="7"/>
                  <a:pt x="341" y="7"/>
                  <a:pt x="341" y="6"/>
                </a:cubicBezTo>
                <a:cubicBezTo>
                  <a:pt x="342" y="6"/>
                  <a:pt x="342" y="7"/>
                  <a:pt x="344" y="5"/>
                </a:cubicBezTo>
                <a:cubicBezTo>
                  <a:pt x="345" y="5"/>
                  <a:pt x="345" y="6"/>
                  <a:pt x="345" y="6"/>
                </a:cubicBezTo>
                <a:cubicBezTo>
                  <a:pt x="345" y="6"/>
                  <a:pt x="344" y="6"/>
                  <a:pt x="343" y="6"/>
                </a:cubicBezTo>
                <a:cubicBezTo>
                  <a:pt x="346" y="7"/>
                  <a:pt x="342" y="7"/>
                  <a:pt x="343" y="7"/>
                </a:cubicBezTo>
                <a:cubicBezTo>
                  <a:pt x="344" y="7"/>
                  <a:pt x="345" y="7"/>
                  <a:pt x="346" y="7"/>
                </a:cubicBezTo>
                <a:cubicBezTo>
                  <a:pt x="344" y="6"/>
                  <a:pt x="347" y="6"/>
                  <a:pt x="346" y="5"/>
                </a:cubicBezTo>
                <a:cubicBezTo>
                  <a:pt x="347" y="6"/>
                  <a:pt x="350" y="6"/>
                  <a:pt x="350" y="5"/>
                </a:cubicBezTo>
                <a:cubicBezTo>
                  <a:pt x="351" y="5"/>
                  <a:pt x="351" y="5"/>
                  <a:pt x="352" y="5"/>
                </a:cubicBezTo>
                <a:cubicBezTo>
                  <a:pt x="353" y="6"/>
                  <a:pt x="348" y="6"/>
                  <a:pt x="349" y="6"/>
                </a:cubicBezTo>
                <a:cubicBezTo>
                  <a:pt x="345" y="7"/>
                  <a:pt x="342" y="8"/>
                  <a:pt x="338" y="9"/>
                </a:cubicBezTo>
                <a:cubicBezTo>
                  <a:pt x="339" y="10"/>
                  <a:pt x="341" y="8"/>
                  <a:pt x="342" y="9"/>
                </a:cubicBezTo>
                <a:cubicBezTo>
                  <a:pt x="343" y="8"/>
                  <a:pt x="343" y="8"/>
                  <a:pt x="343" y="8"/>
                </a:cubicBezTo>
                <a:cubicBezTo>
                  <a:pt x="346" y="7"/>
                  <a:pt x="344" y="7"/>
                  <a:pt x="345" y="8"/>
                </a:cubicBezTo>
                <a:cubicBezTo>
                  <a:pt x="346" y="7"/>
                  <a:pt x="347" y="8"/>
                  <a:pt x="346" y="7"/>
                </a:cubicBezTo>
                <a:cubicBezTo>
                  <a:pt x="349" y="7"/>
                  <a:pt x="346" y="8"/>
                  <a:pt x="346" y="8"/>
                </a:cubicBezTo>
                <a:cubicBezTo>
                  <a:pt x="348" y="8"/>
                  <a:pt x="350" y="8"/>
                  <a:pt x="351" y="8"/>
                </a:cubicBezTo>
                <a:cubicBezTo>
                  <a:pt x="351" y="7"/>
                  <a:pt x="351" y="7"/>
                  <a:pt x="351" y="7"/>
                </a:cubicBezTo>
                <a:cubicBezTo>
                  <a:pt x="350" y="8"/>
                  <a:pt x="349" y="7"/>
                  <a:pt x="348" y="8"/>
                </a:cubicBezTo>
                <a:cubicBezTo>
                  <a:pt x="347" y="8"/>
                  <a:pt x="347" y="7"/>
                  <a:pt x="348" y="7"/>
                </a:cubicBezTo>
                <a:cubicBezTo>
                  <a:pt x="348" y="7"/>
                  <a:pt x="348" y="8"/>
                  <a:pt x="348" y="7"/>
                </a:cubicBezTo>
                <a:cubicBezTo>
                  <a:pt x="349" y="7"/>
                  <a:pt x="350" y="7"/>
                  <a:pt x="350" y="6"/>
                </a:cubicBezTo>
                <a:cubicBezTo>
                  <a:pt x="351" y="6"/>
                  <a:pt x="354" y="6"/>
                  <a:pt x="354" y="6"/>
                </a:cubicBezTo>
                <a:cubicBezTo>
                  <a:pt x="353" y="6"/>
                  <a:pt x="352" y="6"/>
                  <a:pt x="350" y="6"/>
                </a:cubicBezTo>
                <a:cubicBezTo>
                  <a:pt x="351" y="5"/>
                  <a:pt x="353" y="6"/>
                  <a:pt x="353" y="5"/>
                </a:cubicBezTo>
                <a:cubicBezTo>
                  <a:pt x="354" y="6"/>
                  <a:pt x="360" y="5"/>
                  <a:pt x="359" y="4"/>
                </a:cubicBezTo>
                <a:cubicBezTo>
                  <a:pt x="361" y="4"/>
                  <a:pt x="360" y="5"/>
                  <a:pt x="362" y="4"/>
                </a:cubicBezTo>
                <a:cubicBezTo>
                  <a:pt x="362" y="4"/>
                  <a:pt x="362" y="4"/>
                  <a:pt x="362" y="4"/>
                </a:cubicBezTo>
                <a:cubicBezTo>
                  <a:pt x="363" y="4"/>
                  <a:pt x="363" y="3"/>
                  <a:pt x="364" y="3"/>
                </a:cubicBezTo>
                <a:cubicBezTo>
                  <a:pt x="365" y="3"/>
                  <a:pt x="366" y="3"/>
                  <a:pt x="367" y="3"/>
                </a:cubicBezTo>
                <a:cubicBezTo>
                  <a:pt x="365" y="4"/>
                  <a:pt x="362" y="5"/>
                  <a:pt x="362" y="6"/>
                </a:cubicBezTo>
                <a:cubicBezTo>
                  <a:pt x="363" y="5"/>
                  <a:pt x="363" y="5"/>
                  <a:pt x="363" y="5"/>
                </a:cubicBezTo>
                <a:cubicBezTo>
                  <a:pt x="364" y="5"/>
                  <a:pt x="365" y="4"/>
                  <a:pt x="367" y="5"/>
                </a:cubicBezTo>
                <a:cubicBezTo>
                  <a:pt x="366" y="5"/>
                  <a:pt x="367" y="5"/>
                  <a:pt x="368" y="5"/>
                </a:cubicBezTo>
                <a:cubicBezTo>
                  <a:pt x="369" y="4"/>
                  <a:pt x="371" y="5"/>
                  <a:pt x="371" y="5"/>
                </a:cubicBezTo>
                <a:cubicBezTo>
                  <a:pt x="372" y="5"/>
                  <a:pt x="373" y="4"/>
                  <a:pt x="372" y="4"/>
                </a:cubicBezTo>
                <a:cubicBezTo>
                  <a:pt x="372" y="4"/>
                  <a:pt x="369" y="5"/>
                  <a:pt x="370" y="4"/>
                </a:cubicBezTo>
                <a:cubicBezTo>
                  <a:pt x="371" y="4"/>
                  <a:pt x="373" y="4"/>
                  <a:pt x="372" y="3"/>
                </a:cubicBezTo>
                <a:cubicBezTo>
                  <a:pt x="372" y="4"/>
                  <a:pt x="369" y="4"/>
                  <a:pt x="370" y="3"/>
                </a:cubicBezTo>
                <a:cubicBezTo>
                  <a:pt x="372" y="2"/>
                  <a:pt x="373" y="3"/>
                  <a:pt x="374" y="2"/>
                </a:cubicBezTo>
                <a:cubicBezTo>
                  <a:pt x="375" y="2"/>
                  <a:pt x="375" y="2"/>
                  <a:pt x="375" y="3"/>
                </a:cubicBezTo>
                <a:cubicBezTo>
                  <a:pt x="376" y="2"/>
                  <a:pt x="379" y="2"/>
                  <a:pt x="380" y="2"/>
                </a:cubicBezTo>
                <a:cubicBezTo>
                  <a:pt x="382" y="2"/>
                  <a:pt x="383" y="1"/>
                  <a:pt x="385" y="1"/>
                </a:cubicBezTo>
                <a:cubicBezTo>
                  <a:pt x="385" y="1"/>
                  <a:pt x="387" y="1"/>
                  <a:pt x="387" y="1"/>
                </a:cubicBezTo>
                <a:cubicBezTo>
                  <a:pt x="388" y="1"/>
                  <a:pt x="388" y="1"/>
                  <a:pt x="389" y="1"/>
                </a:cubicBezTo>
                <a:cubicBezTo>
                  <a:pt x="389" y="0"/>
                  <a:pt x="392" y="1"/>
                  <a:pt x="394" y="0"/>
                </a:cubicBezTo>
                <a:cubicBezTo>
                  <a:pt x="394" y="1"/>
                  <a:pt x="394" y="1"/>
                  <a:pt x="395" y="1"/>
                </a:cubicBezTo>
                <a:cubicBezTo>
                  <a:pt x="397" y="1"/>
                  <a:pt x="395" y="1"/>
                  <a:pt x="397" y="1"/>
                </a:cubicBezTo>
                <a:cubicBezTo>
                  <a:pt x="396" y="1"/>
                  <a:pt x="396" y="1"/>
                  <a:pt x="397" y="1"/>
                </a:cubicBezTo>
                <a:cubicBezTo>
                  <a:pt x="398" y="1"/>
                  <a:pt x="398" y="1"/>
                  <a:pt x="399" y="1"/>
                </a:cubicBezTo>
                <a:cubicBezTo>
                  <a:pt x="400" y="1"/>
                  <a:pt x="398" y="1"/>
                  <a:pt x="399" y="0"/>
                </a:cubicBezTo>
                <a:cubicBezTo>
                  <a:pt x="401" y="0"/>
                  <a:pt x="404" y="0"/>
                  <a:pt x="406" y="0"/>
                </a:cubicBezTo>
                <a:cubicBezTo>
                  <a:pt x="405" y="0"/>
                  <a:pt x="405" y="0"/>
                  <a:pt x="406" y="0"/>
                </a:cubicBezTo>
                <a:cubicBezTo>
                  <a:pt x="407" y="0"/>
                  <a:pt x="409" y="0"/>
                  <a:pt x="409" y="1"/>
                </a:cubicBezTo>
                <a:cubicBezTo>
                  <a:pt x="411" y="0"/>
                  <a:pt x="414" y="0"/>
                  <a:pt x="416" y="0"/>
                </a:cubicBezTo>
                <a:cubicBezTo>
                  <a:pt x="417" y="0"/>
                  <a:pt x="418" y="0"/>
                  <a:pt x="419" y="0"/>
                </a:cubicBezTo>
                <a:cubicBezTo>
                  <a:pt x="420" y="0"/>
                  <a:pt x="421" y="0"/>
                  <a:pt x="421" y="0"/>
                </a:cubicBezTo>
                <a:cubicBezTo>
                  <a:pt x="422" y="0"/>
                  <a:pt x="422" y="0"/>
                  <a:pt x="423" y="0"/>
                </a:cubicBezTo>
                <a:cubicBezTo>
                  <a:pt x="423" y="0"/>
                  <a:pt x="421" y="0"/>
                  <a:pt x="420" y="0"/>
                </a:cubicBezTo>
                <a:cubicBezTo>
                  <a:pt x="421" y="1"/>
                  <a:pt x="420" y="1"/>
                  <a:pt x="419" y="2"/>
                </a:cubicBezTo>
                <a:cubicBezTo>
                  <a:pt x="421" y="2"/>
                  <a:pt x="422" y="2"/>
                  <a:pt x="423" y="1"/>
                </a:cubicBezTo>
                <a:cubicBezTo>
                  <a:pt x="425" y="2"/>
                  <a:pt x="427" y="2"/>
                  <a:pt x="429" y="1"/>
                </a:cubicBezTo>
                <a:cubicBezTo>
                  <a:pt x="431" y="2"/>
                  <a:pt x="429" y="2"/>
                  <a:pt x="430" y="2"/>
                </a:cubicBezTo>
                <a:cubicBezTo>
                  <a:pt x="431" y="2"/>
                  <a:pt x="430" y="2"/>
                  <a:pt x="431" y="2"/>
                </a:cubicBezTo>
                <a:cubicBezTo>
                  <a:pt x="433" y="2"/>
                  <a:pt x="439" y="2"/>
                  <a:pt x="443" y="3"/>
                </a:cubicBezTo>
                <a:cubicBezTo>
                  <a:pt x="442" y="2"/>
                  <a:pt x="441" y="2"/>
                  <a:pt x="440" y="2"/>
                </a:cubicBezTo>
                <a:cubicBezTo>
                  <a:pt x="440" y="2"/>
                  <a:pt x="439" y="1"/>
                  <a:pt x="438" y="2"/>
                </a:cubicBezTo>
                <a:cubicBezTo>
                  <a:pt x="439" y="2"/>
                  <a:pt x="439" y="2"/>
                  <a:pt x="439" y="2"/>
                </a:cubicBezTo>
                <a:cubicBezTo>
                  <a:pt x="436" y="2"/>
                  <a:pt x="434" y="1"/>
                  <a:pt x="431" y="1"/>
                </a:cubicBezTo>
                <a:cubicBezTo>
                  <a:pt x="432" y="1"/>
                  <a:pt x="434" y="1"/>
                  <a:pt x="432" y="1"/>
                </a:cubicBezTo>
                <a:cubicBezTo>
                  <a:pt x="433" y="0"/>
                  <a:pt x="434" y="1"/>
                  <a:pt x="435" y="1"/>
                </a:cubicBezTo>
                <a:cubicBezTo>
                  <a:pt x="436" y="1"/>
                  <a:pt x="439" y="1"/>
                  <a:pt x="441" y="1"/>
                </a:cubicBezTo>
                <a:cubicBezTo>
                  <a:pt x="441" y="1"/>
                  <a:pt x="440" y="1"/>
                  <a:pt x="441" y="1"/>
                </a:cubicBezTo>
                <a:cubicBezTo>
                  <a:pt x="442" y="2"/>
                  <a:pt x="443" y="1"/>
                  <a:pt x="444" y="1"/>
                </a:cubicBezTo>
                <a:cubicBezTo>
                  <a:pt x="443" y="1"/>
                  <a:pt x="443" y="1"/>
                  <a:pt x="443" y="1"/>
                </a:cubicBezTo>
                <a:cubicBezTo>
                  <a:pt x="446" y="1"/>
                  <a:pt x="449" y="1"/>
                  <a:pt x="453" y="2"/>
                </a:cubicBezTo>
                <a:cubicBezTo>
                  <a:pt x="454" y="2"/>
                  <a:pt x="453" y="2"/>
                  <a:pt x="454" y="2"/>
                </a:cubicBezTo>
                <a:cubicBezTo>
                  <a:pt x="456" y="2"/>
                  <a:pt x="456" y="2"/>
                  <a:pt x="456" y="2"/>
                </a:cubicBezTo>
                <a:cubicBezTo>
                  <a:pt x="456" y="3"/>
                  <a:pt x="456" y="3"/>
                  <a:pt x="456" y="3"/>
                </a:cubicBezTo>
                <a:cubicBezTo>
                  <a:pt x="457" y="3"/>
                  <a:pt x="457" y="3"/>
                  <a:pt x="458" y="3"/>
                </a:cubicBezTo>
                <a:cubicBezTo>
                  <a:pt x="458" y="3"/>
                  <a:pt x="457" y="2"/>
                  <a:pt x="457" y="2"/>
                </a:cubicBezTo>
                <a:cubicBezTo>
                  <a:pt x="458" y="3"/>
                  <a:pt x="460" y="2"/>
                  <a:pt x="460" y="3"/>
                </a:cubicBezTo>
                <a:cubicBezTo>
                  <a:pt x="460" y="3"/>
                  <a:pt x="459" y="3"/>
                  <a:pt x="460" y="3"/>
                </a:cubicBezTo>
                <a:cubicBezTo>
                  <a:pt x="461" y="3"/>
                  <a:pt x="461" y="3"/>
                  <a:pt x="462" y="3"/>
                </a:cubicBezTo>
                <a:cubicBezTo>
                  <a:pt x="462" y="3"/>
                  <a:pt x="462" y="3"/>
                  <a:pt x="462" y="3"/>
                </a:cubicBezTo>
                <a:cubicBezTo>
                  <a:pt x="464" y="4"/>
                  <a:pt x="466" y="3"/>
                  <a:pt x="468" y="4"/>
                </a:cubicBezTo>
                <a:cubicBezTo>
                  <a:pt x="468" y="4"/>
                  <a:pt x="466" y="4"/>
                  <a:pt x="467" y="4"/>
                </a:cubicBezTo>
                <a:cubicBezTo>
                  <a:pt x="471" y="5"/>
                  <a:pt x="478" y="5"/>
                  <a:pt x="483" y="8"/>
                </a:cubicBezTo>
                <a:cubicBezTo>
                  <a:pt x="484" y="7"/>
                  <a:pt x="482" y="7"/>
                  <a:pt x="483" y="7"/>
                </a:cubicBezTo>
                <a:cubicBezTo>
                  <a:pt x="485" y="7"/>
                  <a:pt x="483" y="7"/>
                  <a:pt x="484" y="8"/>
                </a:cubicBezTo>
                <a:cubicBezTo>
                  <a:pt x="486" y="8"/>
                  <a:pt x="484" y="7"/>
                  <a:pt x="486" y="7"/>
                </a:cubicBezTo>
                <a:cubicBezTo>
                  <a:pt x="486" y="8"/>
                  <a:pt x="485" y="8"/>
                  <a:pt x="487" y="8"/>
                </a:cubicBezTo>
                <a:cubicBezTo>
                  <a:pt x="488" y="8"/>
                  <a:pt x="490" y="9"/>
                  <a:pt x="491" y="9"/>
                </a:cubicBezTo>
                <a:cubicBezTo>
                  <a:pt x="491" y="9"/>
                  <a:pt x="491" y="9"/>
                  <a:pt x="491" y="8"/>
                </a:cubicBezTo>
                <a:cubicBezTo>
                  <a:pt x="491" y="9"/>
                  <a:pt x="492" y="9"/>
                  <a:pt x="492" y="9"/>
                </a:cubicBezTo>
                <a:cubicBezTo>
                  <a:pt x="495" y="10"/>
                  <a:pt x="497" y="9"/>
                  <a:pt x="498" y="10"/>
                </a:cubicBezTo>
                <a:cubicBezTo>
                  <a:pt x="498" y="11"/>
                  <a:pt x="496" y="10"/>
                  <a:pt x="495" y="10"/>
                </a:cubicBezTo>
                <a:cubicBezTo>
                  <a:pt x="495" y="10"/>
                  <a:pt x="495" y="10"/>
                  <a:pt x="495" y="10"/>
                </a:cubicBezTo>
                <a:cubicBezTo>
                  <a:pt x="497" y="11"/>
                  <a:pt x="500" y="11"/>
                  <a:pt x="502" y="12"/>
                </a:cubicBezTo>
                <a:cubicBezTo>
                  <a:pt x="501" y="11"/>
                  <a:pt x="500" y="11"/>
                  <a:pt x="498" y="10"/>
                </a:cubicBezTo>
                <a:cubicBezTo>
                  <a:pt x="499" y="10"/>
                  <a:pt x="498" y="10"/>
                  <a:pt x="499" y="10"/>
                </a:cubicBezTo>
                <a:cubicBezTo>
                  <a:pt x="501" y="11"/>
                  <a:pt x="500" y="10"/>
                  <a:pt x="502" y="11"/>
                </a:cubicBezTo>
                <a:cubicBezTo>
                  <a:pt x="502" y="11"/>
                  <a:pt x="504" y="12"/>
                  <a:pt x="505" y="12"/>
                </a:cubicBezTo>
                <a:cubicBezTo>
                  <a:pt x="505" y="12"/>
                  <a:pt x="504" y="12"/>
                  <a:pt x="504" y="11"/>
                </a:cubicBezTo>
                <a:cubicBezTo>
                  <a:pt x="505" y="12"/>
                  <a:pt x="506" y="12"/>
                  <a:pt x="507" y="13"/>
                </a:cubicBezTo>
                <a:cubicBezTo>
                  <a:pt x="507" y="12"/>
                  <a:pt x="510" y="13"/>
                  <a:pt x="510" y="13"/>
                </a:cubicBezTo>
                <a:cubicBezTo>
                  <a:pt x="512" y="13"/>
                  <a:pt x="515" y="15"/>
                  <a:pt x="517" y="15"/>
                </a:cubicBezTo>
                <a:cubicBezTo>
                  <a:pt x="519" y="16"/>
                  <a:pt x="519" y="15"/>
                  <a:pt x="520" y="15"/>
                </a:cubicBezTo>
                <a:cubicBezTo>
                  <a:pt x="519" y="16"/>
                  <a:pt x="521" y="16"/>
                  <a:pt x="522" y="17"/>
                </a:cubicBezTo>
                <a:cubicBezTo>
                  <a:pt x="525" y="17"/>
                  <a:pt x="528" y="19"/>
                  <a:pt x="530" y="18"/>
                </a:cubicBezTo>
                <a:cubicBezTo>
                  <a:pt x="530" y="19"/>
                  <a:pt x="532" y="19"/>
                  <a:pt x="533" y="19"/>
                </a:cubicBezTo>
                <a:cubicBezTo>
                  <a:pt x="531" y="20"/>
                  <a:pt x="539" y="22"/>
                  <a:pt x="541" y="22"/>
                </a:cubicBezTo>
                <a:cubicBezTo>
                  <a:pt x="541" y="23"/>
                  <a:pt x="538" y="22"/>
                  <a:pt x="538" y="22"/>
                </a:cubicBezTo>
                <a:cubicBezTo>
                  <a:pt x="539" y="23"/>
                  <a:pt x="540" y="23"/>
                  <a:pt x="541" y="24"/>
                </a:cubicBezTo>
                <a:cubicBezTo>
                  <a:pt x="540" y="23"/>
                  <a:pt x="541" y="24"/>
                  <a:pt x="542" y="24"/>
                </a:cubicBezTo>
                <a:cubicBezTo>
                  <a:pt x="542" y="23"/>
                  <a:pt x="543" y="23"/>
                  <a:pt x="543" y="23"/>
                </a:cubicBezTo>
                <a:cubicBezTo>
                  <a:pt x="545" y="24"/>
                  <a:pt x="542" y="24"/>
                  <a:pt x="543" y="24"/>
                </a:cubicBezTo>
                <a:cubicBezTo>
                  <a:pt x="544" y="25"/>
                  <a:pt x="546" y="26"/>
                  <a:pt x="545" y="26"/>
                </a:cubicBezTo>
                <a:cubicBezTo>
                  <a:pt x="546" y="26"/>
                  <a:pt x="546" y="26"/>
                  <a:pt x="547" y="26"/>
                </a:cubicBezTo>
                <a:cubicBezTo>
                  <a:pt x="548" y="26"/>
                  <a:pt x="550" y="27"/>
                  <a:pt x="551" y="28"/>
                </a:cubicBezTo>
                <a:cubicBezTo>
                  <a:pt x="551" y="28"/>
                  <a:pt x="549" y="26"/>
                  <a:pt x="549" y="26"/>
                </a:cubicBezTo>
                <a:cubicBezTo>
                  <a:pt x="552" y="27"/>
                  <a:pt x="551" y="28"/>
                  <a:pt x="555" y="29"/>
                </a:cubicBezTo>
                <a:cubicBezTo>
                  <a:pt x="552" y="27"/>
                  <a:pt x="552" y="27"/>
                  <a:pt x="549" y="25"/>
                </a:cubicBezTo>
                <a:cubicBezTo>
                  <a:pt x="551" y="26"/>
                  <a:pt x="554" y="27"/>
                  <a:pt x="554" y="27"/>
                </a:cubicBezTo>
                <a:cubicBezTo>
                  <a:pt x="553" y="27"/>
                  <a:pt x="553" y="27"/>
                  <a:pt x="553" y="27"/>
                </a:cubicBezTo>
                <a:cubicBezTo>
                  <a:pt x="554" y="28"/>
                  <a:pt x="555" y="29"/>
                  <a:pt x="556" y="29"/>
                </a:cubicBezTo>
                <a:cubicBezTo>
                  <a:pt x="556" y="29"/>
                  <a:pt x="555" y="29"/>
                  <a:pt x="556" y="30"/>
                </a:cubicBezTo>
                <a:cubicBezTo>
                  <a:pt x="557" y="30"/>
                  <a:pt x="557" y="31"/>
                  <a:pt x="558" y="31"/>
                </a:cubicBezTo>
                <a:cubicBezTo>
                  <a:pt x="558" y="31"/>
                  <a:pt x="556" y="30"/>
                  <a:pt x="558" y="30"/>
                </a:cubicBezTo>
                <a:cubicBezTo>
                  <a:pt x="559" y="31"/>
                  <a:pt x="560" y="32"/>
                  <a:pt x="561" y="32"/>
                </a:cubicBezTo>
                <a:cubicBezTo>
                  <a:pt x="562" y="33"/>
                  <a:pt x="566" y="34"/>
                  <a:pt x="566" y="34"/>
                </a:cubicBezTo>
                <a:cubicBezTo>
                  <a:pt x="567" y="35"/>
                  <a:pt x="567" y="35"/>
                  <a:pt x="567" y="35"/>
                </a:cubicBezTo>
                <a:cubicBezTo>
                  <a:pt x="567" y="34"/>
                  <a:pt x="568" y="35"/>
                  <a:pt x="569" y="35"/>
                </a:cubicBezTo>
                <a:cubicBezTo>
                  <a:pt x="570" y="36"/>
                  <a:pt x="569" y="36"/>
                  <a:pt x="571" y="37"/>
                </a:cubicBezTo>
                <a:cubicBezTo>
                  <a:pt x="572" y="37"/>
                  <a:pt x="574" y="38"/>
                  <a:pt x="576" y="39"/>
                </a:cubicBezTo>
                <a:cubicBezTo>
                  <a:pt x="575" y="39"/>
                  <a:pt x="573" y="38"/>
                  <a:pt x="573" y="38"/>
                </a:cubicBezTo>
                <a:cubicBezTo>
                  <a:pt x="574" y="39"/>
                  <a:pt x="574" y="39"/>
                  <a:pt x="575" y="40"/>
                </a:cubicBezTo>
                <a:cubicBezTo>
                  <a:pt x="577" y="40"/>
                  <a:pt x="578" y="41"/>
                  <a:pt x="579" y="41"/>
                </a:cubicBezTo>
                <a:cubicBezTo>
                  <a:pt x="582" y="43"/>
                  <a:pt x="586" y="43"/>
                  <a:pt x="588" y="46"/>
                </a:cubicBezTo>
                <a:cubicBezTo>
                  <a:pt x="588" y="46"/>
                  <a:pt x="589" y="46"/>
                  <a:pt x="590" y="46"/>
                </a:cubicBezTo>
                <a:cubicBezTo>
                  <a:pt x="591" y="47"/>
                  <a:pt x="589" y="47"/>
                  <a:pt x="591" y="48"/>
                </a:cubicBezTo>
                <a:cubicBezTo>
                  <a:pt x="592" y="48"/>
                  <a:pt x="590" y="47"/>
                  <a:pt x="592" y="48"/>
                </a:cubicBezTo>
                <a:cubicBezTo>
                  <a:pt x="594" y="49"/>
                  <a:pt x="595" y="50"/>
                  <a:pt x="597" y="50"/>
                </a:cubicBezTo>
                <a:cubicBezTo>
                  <a:pt x="598" y="51"/>
                  <a:pt x="596" y="50"/>
                  <a:pt x="596" y="51"/>
                </a:cubicBezTo>
                <a:cubicBezTo>
                  <a:pt x="598" y="52"/>
                  <a:pt x="600" y="53"/>
                  <a:pt x="601" y="53"/>
                </a:cubicBezTo>
                <a:cubicBezTo>
                  <a:pt x="602" y="54"/>
                  <a:pt x="603" y="55"/>
                  <a:pt x="605" y="56"/>
                </a:cubicBezTo>
                <a:cubicBezTo>
                  <a:pt x="605" y="56"/>
                  <a:pt x="605" y="56"/>
                  <a:pt x="606" y="57"/>
                </a:cubicBezTo>
                <a:cubicBezTo>
                  <a:pt x="607" y="57"/>
                  <a:pt x="608" y="59"/>
                  <a:pt x="609" y="59"/>
                </a:cubicBezTo>
                <a:cubicBezTo>
                  <a:pt x="609" y="59"/>
                  <a:pt x="609" y="59"/>
                  <a:pt x="610" y="59"/>
                </a:cubicBezTo>
                <a:cubicBezTo>
                  <a:pt x="611" y="60"/>
                  <a:pt x="608" y="58"/>
                  <a:pt x="609" y="60"/>
                </a:cubicBezTo>
                <a:cubicBezTo>
                  <a:pt x="610" y="60"/>
                  <a:pt x="610" y="61"/>
                  <a:pt x="611" y="61"/>
                </a:cubicBezTo>
                <a:cubicBezTo>
                  <a:pt x="611" y="60"/>
                  <a:pt x="611" y="60"/>
                  <a:pt x="612" y="60"/>
                </a:cubicBezTo>
                <a:cubicBezTo>
                  <a:pt x="612" y="61"/>
                  <a:pt x="611" y="61"/>
                  <a:pt x="612" y="62"/>
                </a:cubicBezTo>
                <a:cubicBezTo>
                  <a:pt x="613" y="62"/>
                  <a:pt x="613" y="61"/>
                  <a:pt x="613" y="61"/>
                </a:cubicBezTo>
                <a:cubicBezTo>
                  <a:pt x="614" y="62"/>
                  <a:pt x="614" y="61"/>
                  <a:pt x="615" y="62"/>
                </a:cubicBezTo>
                <a:cubicBezTo>
                  <a:pt x="614" y="62"/>
                  <a:pt x="615" y="62"/>
                  <a:pt x="615" y="63"/>
                </a:cubicBezTo>
                <a:cubicBezTo>
                  <a:pt x="615" y="63"/>
                  <a:pt x="614" y="62"/>
                  <a:pt x="614" y="62"/>
                </a:cubicBezTo>
                <a:cubicBezTo>
                  <a:pt x="615" y="63"/>
                  <a:pt x="616" y="64"/>
                  <a:pt x="617" y="64"/>
                </a:cubicBezTo>
                <a:cubicBezTo>
                  <a:pt x="617" y="64"/>
                  <a:pt x="615" y="64"/>
                  <a:pt x="615" y="63"/>
                </a:cubicBezTo>
                <a:cubicBezTo>
                  <a:pt x="617" y="63"/>
                  <a:pt x="618" y="65"/>
                  <a:pt x="619" y="64"/>
                </a:cubicBezTo>
                <a:cubicBezTo>
                  <a:pt x="619" y="65"/>
                  <a:pt x="619" y="65"/>
                  <a:pt x="619" y="66"/>
                </a:cubicBezTo>
                <a:cubicBezTo>
                  <a:pt x="619" y="65"/>
                  <a:pt x="618" y="65"/>
                  <a:pt x="618" y="66"/>
                </a:cubicBezTo>
                <a:cubicBezTo>
                  <a:pt x="619" y="66"/>
                  <a:pt x="621" y="69"/>
                  <a:pt x="622" y="68"/>
                </a:cubicBezTo>
                <a:cubicBezTo>
                  <a:pt x="621" y="68"/>
                  <a:pt x="620" y="66"/>
                  <a:pt x="620" y="66"/>
                </a:cubicBezTo>
                <a:cubicBezTo>
                  <a:pt x="622" y="67"/>
                  <a:pt x="624" y="68"/>
                  <a:pt x="626" y="69"/>
                </a:cubicBezTo>
                <a:cubicBezTo>
                  <a:pt x="627" y="71"/>
                  <a:pt x="629" y="71"/>
                  <a:pt x="628" y="72"/>
                </a:cubicBezTo>
                <a:cubicBezTo>
                  <a:pt x="630" y="73"/>
                  <a:pt x="631" y="74"/>
                  <a:pt x="632" y="74"/>
                </a:cubicBezTo>
                <a:cubicBezTo>
                  <a:pt x="631" y="75"/>
                  <a:pt x="634" y="76"/>
                  <a:pt x="635" y="77"/>
                </a:cubicBezTo>
                <a:cubicBezTo>
                  <a:pt x="634" y="76"/>
                  <a:pt x="633" y="75"/>
                  <a:pt x="632" y="75"/>
                </a:cubicBezTo>
                <a:cubicBezTo>
                  <a:pt x="634" y="77"/>
                  <a:pt x="630" y="74"/>
                  <a:pt x="630" y="75"/>
                </a:cubicBezTo>
                <a:cubicBezTo>
                  <a:pt x="631" y="76"/>
                  <a:pt x="632" y="76"/>
                  <a:pt x="632" y="77"/>
                </a:cubicBezTo>
                <a:cubicBezTo>
                  <a:pt x="634" y="77"/>
                  <a:pt x="636" y="79"/>
                  <a:pt x="638" y="80"/>
                </a:cubicBezTo>
                <a:cubicBezTo>
                  <a:pt x="638" y="80"/>
                  <a:pt x="637" y="79"/>
                  <a:pt x="637" y="80"/>
                </a:cubicBezTo>
                <a:cubicBezTo>
                  <a:pt x="637" y="80"/>
                  <a:pt x="635" y="78"/>
                  <a:pt x="635" y="79"/>
                </a:cubicBezTo>
                <a:cubicBezTo>
                  <a:pt x="637" y="80"/>
                  <a:pt x="638" y="81"/>
                  <a:pt x="639" y="83"/>
                </a:cubicBezTo>
                <a:cubicBezTo>
                  <a:pt x="641" y="84"/>
                  <a:pt x="643" y="84"/>
                  <a:pt x="643" y="86"/>
                </a:cubicBezTo>
                <a:cubicBezTo>
                  <a:pt x="645" y="87"/>
                  <a:pt x="647" y="87"/>
                  <a:pt x="648" y="89"/>
                </a:cubicBezTo>
                <a:cubicBezTo>
                  <a:pt x="647" y="88"/>
                  <a:pt x="647" y="88"/>
                  <a:pt x="646" y="88"/>
                </a:cubicBezTo>
                <a:cubicBezTo>
                  <a:pt x="649" y="90"/>
                  <a:pt x="652" y="93"/>
                  <a:pt x="653" y="94"/>
                </a:cubicBezTo>
                <a:cubicBezTo>
                  <a:pt x="653" y="92"/>
                  <a:pt x="652" y="94"/>
                  <a:pt x="652" y="92"/>
                </a:cubicBezTo>
                <a:cubicBezTo>
                  <a:pt x="654" y="93"/>
                  <a:pt x="654" y="93"/>
                  <a:pt x="654" y="93"/>
                </a:cubicBezTo>
                <a:cubicBezTo>
                  <a:pt x="654" y="94"/>
                  <a:pt x="655" y="95"/>
                  <a:pt x="656" y="96"/>
                </a:cubicBezTo>
                <a:cubicBezTo>
                  <a:pt x="657" y="96"/>
                  <a:pt x="658" y="98"/>
                  <a:pt x="660" y="98"/>
                </a:cubicBezTo>
                <a:cubicBezTo>
                  <a:pt x="661" y="100"/>
                  <a:pt x="660" y="100"/>
                  <a:pt x="661" y="100"/>
                </a:cubicBezTo>
                <a:cubicBezTo>
                  <a:pt x="663" y="101"/>
                  <a:pt x="659" y="97"/>
                  <a:pt x="662" y="99"/>
                </a:cubicBezTo>
                <a:cubicBezTo>
                  <a:pt x="661" y="100"/>
                  <a:pt x="664" y="103"/>
                  <a:pt x="666" y="105"/>
                </a:cubicBezTo>
                <a:cubicBezTo>
                  <a:pt x="665" y="104"/>
                  <a:pt x="665" y="104"/>
                  <a:pt x="666" y="104"/>
                </a:cubicBezTo>
                <a:cubicBezTo>
                  <a:pt x="666" y="105"/>
                  <a:pt x="666" y="105"/>
                  <a:pt x="666" y="106"/>
                </a:cubicBezTo>
                <a:cubicBezTo>
                  <a:pt x="668" y="107"/>
                  <a:pt x="668" y="107"/>
                  <a:pt x="669" y="108"/>
                </a:cubicBezTo>
                <a:cubicBezTo>
                  <a:pt x="670" y="109"/>
                  <a:pt x="670" y="108"/>
                  <a:pt x="670" y="108"/>
                </a:cubicBezTo>
                <a:cubicBezTo>
                  <a:pt x="671" y="109"/>
                  <a:pt x="670" y="109"/>
                  <a:pt x="671" y="110"/>
                </a:cubicBezTo>
                <a:cubicBezTo>
                  <a:pt x="672" y="111"/>
                  <a:pt x="673" y="112"/>
                  <a:pt x="674" y="113"/>
                </a:cubicBezTo>
                <a:cubicBezTo>
                  <a:pt x="675" y="114"/>
                  <a:pt x="674" y="112"/>
                  <a:pt x="675" y="113"/>
                </a:cubicBezTo>
                <a:cubicBezTo>
                  <a:pt x="676" y="114"/>
                  <a:pt x="677" y="114"/>
                  <a:pt x="677" y="115"/>
                </a:cubicBezTo>
                <a:cubicBezTo>
                  <a:pt x="677" y="115"/>
                  <a:pt x="676" y="115"/>
                  <a:pt x="676" y="115"/>
                </a:cubicBezTo>
                <a:cubicBezTo>
                  <a:pt x="681" y="120"/>
                  <a:pt x="684" y="123"/>
                  <a:pt x="688" y="128"/>
                </a:cubicBezTo>
                <a:cubicBezTo>
                  <a:pt x="688" y="127"/>
                  <a:pt x="688" y="127"/>
                  <a:pt x="688" y="127"/>
                </a:cubicBezTo>
                <a:cubicBezTo>
                  <a:pt x="689" y="128"/>
                  <a:pt x="689" y="129"/>
                  <a:pt x="690" y="129"/>
                </a:cubicBezTo>
                <a:cubicBezTo>
                  <a:pt x="689" y="129"/>
                  <a:pt x="689" y="129"/>
                  <a:pt x="690" y="130"/>
                </a:cubicBezTo>
                <a:cubicBezTo>
                  <a:pt x="691" y="131"/>
                  <a:pt x="692" y="132"/>
                  <a:pt x="693" y="133"/>
                </a:cubicBezTo>
                <a:cubicBezTo>
                  <a:pt x="693" y="134"/>
                  <a:pt x="693" y="134"/>
                  <a:pt x="693" y="135"/>
                </a:cubicBezTo>
                <a:cubicBezTo>
                  <a:pt x="695" y="136"/>
                  <a:pt x="696" y="138"/>
                  <a:pt x="697" y="139"/>
                </a:cubicBezTo>
                <a:cubicBezTo>
                  <a:pt x="697" y="139"/>
                  <a:pt x="698" y="139"/>
                  <a:pt x="698" y="139"/>
                </a:cubicBezTo>
                <a:cubicBezTo>
                  <a:pt x="697" y="138"/>
                  <a:pt x="696" y="137"/>
                  <a:pt x="696" y="136"/>
                </a:cubicBezTo>
                <a:cubicBezTo>
                  <a:pt x="697" y="137"/>
                  <a:pt x="698" y="139"/>
                  <a:pt x="699" y="139"/>
                </a:cubicBezTo>
                <a:cubicBezTo>
                  <a:pt x="700" y="140"/>
                  <a:pt x="697" y="138"/>
                  <a:pt x="698" y="139"/>
                </a:cubicBezTo>
                <a:cubicBezTo>
                  <a:pt x="701" y="142"/>
                  <a:pt x="707" y="148"/>
                  <a:pt x="709" y="152"/>
                </a:cubicBezTo>
                <a:cubicBezTo>
                  <a:pt x="710" y="152"/>
                  <a:pt x="710" y="152"/>
                  <a:pt x="711" y="154"/>
                </a:cubicBezTo>
                <a:cubicBezTo>
                  <a:pt x="710" y="154"/>
                  <a:pt x="708" y="150"/>
                  <a:pt x="708" y="151"/>
                </a:cubicBezTo>
                <a:cubicBezTo>
                  <a:pt x="710" y="154"/>
                  <a:pt x="712" y="157"/>
                  <a:pt x="715" y="159"/>
                </a:cubicBezTo>
                <a:cubicBezTo>
                  <a:pt x="715" y="161"/>
                  <a:pt x="715" y="160"/>
                  <a:pt x="714" y="159"/>
                </a:cubicBezTo>
                <a:cubicBezTo>
                  <a:pt x="714" y="160"/>
                  <a:pt x="712" y="157"/>
                  <a:pt x="712" y="157"/>
                </a:cubicBezTo>
                <a:cubicBezTo>
                  <a:pt x="713" y="159"/>
                  <a:pt x="716" y="162"/>
                  <a:pt x="716" y="162"/>
                </a:cubicBezTo>
                <a:cubicBezTo>
                  <a:pt x="716" y="162"/>
                  <a:pt x="716" y="162"/>
                  <a:pt x="716" y="163"/>
                </a:cubicBezTo>
                <a:cubicBezTo>
                  <a:pt x="719" y="166"/>
                  <a:pt x="722" y="170"/>
                  <a:pt x="726" y="173"/>
                </a:cubicBezTo>
                <a:cubicBezTo>
                  <a:pt x="726" y="174"/>
                  <a:pt x="726" y="174"/>
                  <a:pt x="725" y="174"/>
                </a:cubicBezTo>
                <a:cubicBezTo>
                  <a:pt x="725" y="173"/>
                  <a:pt x="726" y="173"/>
                  <a:pt x="725" y="173"/>
                </a:cubicBezTo>
                <a:cubicBezTo>
                  <a:pt x="725" y="172"/>
                  <a:pt x="724" y="172"/>
                  <a:pt x="724" y="172"/>
                </a:cubicBezTo>
                <a:cubicBezTo>
                  <a:pt x="725" y="173"/>
                  <a:pt x="725" y="174"/>
                  <a:pt x="726" y="175"/>
                </a:cubicBezTo>
                <a:cubicBezTo>
                  <a:pt x="726" y="175"/>
                  <a:pt x="727" y="175"/>
                  <a:pt x="727" y="175"/>
                </a:cubicBezTo>
                <a:cubicBezTo>
                  <a:pt x="727" y="176"/>
                  <a:pt x="727" y="177"/>
                  <a:pt x="728" y="178"/>
                </a:cubicBezTo>
                <a:cubicBezTo>
                  <a:pt x="728" y="178"/>
                  <a:pt x="729" y="179"/>
                  <a:pt x="729" y="178"/>
                </a:cubicBezTo>
                <a:cubicBezTo>
                  <a:pt x="728" y="177"/>
                  <a:pt x="728" y="177"/>
                  <a:pt x="728" y="176"/>
                </a:cubicBezTo>
                <a:cubicBezTo>
                  <a:pt x="727" y="175"/>
                  <a:pt x="727" y="175"/>
                  <a:pt x="726" y="174"/>
                </a:cubicBezTo>
                <a:cubicBezTo>
                  <a:pt x="727" y="174"/>
                  <a:pt x="725" y="172"/>
                  <a:pt x="726" y="173"/>
                </a:cubicBezTo>
                <a:cubicBezTo>
                  <a:pt x="727" y="174"/>
                  <a:pt x="727" y="173"/>
                  <a:pt x="727" y="175"/>
                </a:cubicBezTo>
                <a:cubicBezTo>
                  <a:pt x="729" y="177"/>
                  <a:pt x="730" y="178"/>
                  <a:pt x="731" y="180"/>
                </a:cubicBezTo>
                <a:cubicBezTo>
                  <a:pt x="730" y="179"/>
                  <a:pt x="729" y="178"/>
                  <a:pt x="729" y="179"/>
                </a:cubicBezTo>
                <a:cubicBezTo>
                  <a:pt x="729" y="181"/>
                  <a:pt x="731" y="182"/>
                  <a:pt x="732" y="184"/>
                </a:cubicBezTo>
                <a:cubicBezTo>
                  <a:pt x="733" y="185"/>
                  <a:pt x="734" y="187"/>
                  <a:pt x="734" y="188"/>
                </a:cubicBezTo>
                <a:cubicBezTo>
                  <a:pt x="735" y="187"/>
                  <a:pt x="737" y="191"/>
                  <a:pt x="737" y="191"/>
                </a:cubicBezTo>
                <a:cubicBezTo>
                  <a:pt x="737" y="190"/>
                  <a:pt x="735" y="189"/>
                  <a:pt x="736" y="190"/>
                </a:cubicBezTo>
                <a:cubicBezTo>
                  <a:pt x="737" y="191"/>
                  <a:pt x="737" y="192"/>
                  <a:pt x="738" y="192"/>
                </a:cubicBezTo>
                <a:cubicBezTo>
                  <a:pt x="737" y="192"/>
                  <a:pt x="738" y="193"/>
                  <a:pt x="738" y="192"/>
                </a:cubicBezTo>
                <a:cubicBezTo>
                  <a:pt x="740" y="194"/>
                  <a:pt x="739" y="193"/>
                  <a:pt x="741" y="196"/>
                </a:cubicBezTo>
                <a:cubicBezTo>
                  <a:pt x="742" y="199"/>
                  <a:pt x="744" y="199"/>
                  <a:pt x="744" y="203"/>
                </a:cubicBezTo>
                <a:cubicBezTo>
                  <a:pt x="745" y="203"/>
                  <a:pt x="745" y="204"/>
                  <a:pt x="746" y="205"/>
                </a:cubicBezTo>
                <a:cubicBezTo>
                  <a:pt x="745" y="205"/>
                  <a:pt x="745" y="204"/>
                  <a:pt x="743" y="204"/>
                </a:cubicBezTo>
                <a:cubicBezTo>
                  <a:pt x="746" y="207"/>
                  <a:pt x="748" y="212"/>
                  <a:pt x="750" y="213"/>
                </a:cubicBezTo>
                <a:cubicBezTo>
                  <a:pt x="752" y="216"/>
                  <a:pt x="754" y="221"/>
                  <a:pt x="756" y="223"/>
                </a:cubicBezTo>
                <a:cubicBezTo>
                  <a:pt x="756" y="219"/>
                  <a:pt x="751" y="215"/>
                  <a:pt x="750" y="212"/>
                </a:cubicBezTo>
                <a:cubicBezTo>
                  <a:pt x="750" y="212"/>
                  <a:pt x="749" y="212"/>
                  <a:pt x="749" y="211"/>
                </a:cubicBezTo>
                <a:cubicBezTo>
                  <a:pt x="749" y="211"/>
                  <a:pt x="749" y="211"/>
                  <a:pt x="749" y="210"/>
                </a:cubicBezTo>
                <a:cubicBezTo>
                  <a:pt x="748" y="208"/>
                  <a:pt x="746" y="208"/>
                  <a:pt x="745" y="205"/>
                </a:cubicBezTo>
                <a:cubicBezTo>
                  <a:pt x="746" y="206"/>
                  <a:pt x="749" y="208"/>
                  <a:pt x="751" y="211"/>
                </a:cubicBezTo>
                <a:cubicBezTo>
                  <a:pt x="751" y="212"/>
                  <a:pt x="749" y="209"/>
                  <a:pt x="750" y="211"/>
                </a:cubicBezTo>
                <a:cubicBezTo>
                  <a:pt x="751" y="213"/>
                  <a:pt x="752" y="214"/>
                  <a:pt x="754" y="215"/>
                </a:cubicBezTo>
                <a:cubicBezTo>
                  <a:pt x="755" y="217"/>
                  <a:pt x="756" y="219"/>
                  <a:pt x="756" y="221"/>
                </a:cubicBezTo>
                <a:cubicBezTo>
                  <a:pt x="758" y="223"/>
                  <a:pt x="759" y="225"/>
                  <a:pt x="760" y="225"/>
                </a:cubicBezTo>
                <a:cubicBezTo>
                  <a:pt x="760" y="226"/>
                  <a:pt x="759" y="224"/>
                  <a:pt x="759" y="226"/>
                </a:cubicBezTo>
                <a:cubicBezTo>
                  <a:pt x="760" y="228"/>
                  <a:pt x="760" y="227"/>
                  <a:pt x="760" y="227"/>
                </a:cubicBezTo>
                <a:cubicBezTo>
                  <a:pt x="762" y="230"/>
                  <a:pt x="762" y="230"/>
                  <a:pt x="762" y="230"/>
                </a:cubicBezTo>
                <a:cubicBezTo>
                  <a:pt x="762" y="231"/>
                  <a:pt x="763" y="232"/>
                  <a:pt x="763" y="233"/>
                </a:cubicBezTo>
                <a:cubicBezTo>
                  <a:pt x="764" y="232"/>
                  <a:pt x="763" y="232"/>
                  <a:pt x="763" y="231"/>
                </a:cubicBezTo>
                <a:cubicBezTo>
                  <a:pt x="764" y="232"/>
                  <a:pt x="764" y="232"/>
                  <a:pt x="764" y="232"/>
                </a:cubicBezTo>
                <a:cubicBezTo>
                  <a:pt x="765" y="233"/>
                  <a:pt x="766" y="234"/>
                  <a:pt x="765" y="235"/>
                </a:cubicBezTo>
                <a:cubicBezTo>
                  <a:pt x="765" y="235"/>
                  <a:pt x="764" y="234"/>
                  <a:pt x="765" y="235"/>
                </a:cubicBezTo>
                <a:cubicBezTo>
                  <a:pt x="766" y="237"/>
                  <a:pt x="767" y="238"/>
                  <a:pt x="768" y="239"/>
                </a:cubicBezTo>
                <a:cubicBezTo>
                  <a:pt x="768" y="241"/>
                  <a:pt x="771" y="242"/>
                  <a:pt x="770" y="243"/>
                </a:cubicBezTo>
                <a:cubicBezTo>
                  <a:pt x="770" y="243"/>
                  <a:pt x="770" y="242"/>
                  <a:pt x="769" y="243"/>
                </a:cubicBezTo>
                <a:cubicBezTo>
                  <a:pt x="769" y="242"/>
                  <a:pt x="768" y="241"/>
                  <a:pt x="768" y="240"/>
                </a:cubicBezTo>
                <a:cubicBezTo>
                  <a:pt x="768" y="241"/>
                  <a:pt x="768" y="240"/>
                  <a:pt x="768" y="241"/>
                </a:cubicBezTo>
                <a:cubicBezTo>
                  <a:pt x="769" y="243"/>
                  <a:pt x="769" y="243"/>
                  <a:pt x="769" y="243"/>
                </a:cubicBezTo>
                <a:cubicBezTo>
                  <a:pt x="769" y="244"/>
                  <a:pt x="770" y="245"/>
                  <a:pt x="770" y="247"/>
                </a:cubicBezTo>
                <a:cubicBezTo>
                  <a:pt x="769" y="244"/>
                  <a:pt x="768" y="241"/>
                  <a:pt x="766" y="241"/>
                </a:cubicBezTo>
                <a:cubicBezTo>
                  <a:pt x="767" y="243"/>
                  <a:pt x="771" y="248"/>
                  <a:pt x="770" y="249"/>
                </a:cubicBezTo>
                <a:cubicBezTo>
                  <a:pt x="770" y="250"/>
                  <a:pt x="771" y="251"/>
                  <a:pt x="771" y="251"/>
                </a:cubicBezTo>
                <a:cubicBezTo>
                  <a:pt x="771" y="251"/>
                  <a:pt x="771" y="250"/>
                  <a:pt x="771" y="251"/>
                </a:cubicBezTo>
                <a:cubicBezTo>
                  <a:pt x="773" y="255"/>
                  <a:pt x="776" y="260"/>
                  <a:pt x="778" y="265"/>
                </a:cubicBezTo>
                <a:cubicBezTo>
                  <a:pt x="778" y="264"/>
                  <a:pt x="778" y="265"/>
                  <a:pt x="778" y="265"/>
                </a:cubicBezTo>
                <a:cubicBezTo>
                  <a:pt x="778" y="266"/>
                  <a:pt x="779" y="267"/>
                  <a:pt x="779" y="268"/>
                </a:cubicBezTo>
                <a:cubicBezTo>
                  <a:pt x="778" y="267"/>
                  <a:pt x="778" y="265"/>
                  <a:pt x="778" y="266"/>
                </a:cubicBezTo>
                <a:cubicBezTo>
                  <a:pt x="779" y="268"/>
                  <a:pt x="779" y="270"/>
                  <a:pt x="780" y="272"/>
                </a:cubicBezTo>
                <a:cubicBezTo>
                  <a:pt x="780" y="273"/>
                  <a:pt x="780" y="273"/>
                  <a:pt x="780" y="274"/>
                </a:cubicBezTo>
                <a:cubicBezTo>
                  <a:pt x="780" y="274"/>
                  <a:pt x="780" y="274"/>
                  <a:pt x="781" y="274"/>
                </a:cubicBezTo>
                <a:cubicBezTo>
                  <a:pt x="781" y="275"/>
                  <a:pt x="781" y="275"/>
                  <a:pt x="781" y="276"/>
                </a:cubicBezTo>
                <a:cubicBezTo>
                  <a:pt x="782" y="277"/>
                  <a:pt x="781" y="277"/>
                  <a:pt x="782" y="278"/>
                </a:cubicBezTo>
                <a:cubicBezTo>
                  <a:pt x="782" y="279"/>
                  <a:pt x="781" y="278"/>
                  <a:pt x="781" y="279"/>
                </a:cubicBezTo>
                <a:cubicBezTo>
                  <a:pt x="782" y="280"/>
                  <a:pt x="783" y="281"/>
                  <a:pt x="783" y="283"/>
                </a:cubicBezTo>
                <a:cubicBezTo>
                  <a:pt x="782" y="282"/>
                  <a:pt x="782" y="282"/>
                  <a:pt x="782" y="282"/>
                </a:cubicBezTo>
                <a:cubicBezTo>
                  <a:pt x="782" y="282"/>
                  <a:pt x="782" y="282"/>
                  <a:pt x="782" y="282"/>
                </a:cubicBezTo>
                <a:cubicBezTo>
                  <a:pt x="782" y="281"/>
                  <a:pt x="781" y="279"/>
                  <a:pt x="781" y="280"/>
                </a:cubicBezTo>
                <a:cubicBezTo>
                  <a:pt x="782" y="282"/>
                  <a:pt x="783" y="284"/>
                  <a:pt x="784" y="286"/>
                </a:cubicBezTo>
                <a:cubicBezTo>
                  <a:pt x="783" y="286"/>
                  <a:pt x="784" y="287"/>
                  <a:pt x="784" y="288"/>
                </a:cubicBezTo>
                <a:cubicBezTo>
                  <a:pt x="784" y="288"/>
                  <a:pt x="785" y="288"/>
                  <a:pt x="785" y="289"/>
                </a:cubicBezTo>
                <a:cubicBezTo>
                  <a:pt x="784" y="288"/>
                  <a:pt x="783" y="288"/>
                  <a:pt x="783" y="289"/>
                </a:cubicBezTo>
                <a:cubicBezTo>
                  <a:pt x="783" y="288"/>
                  <a:pt x="782" y="287"/>
                  <a:pt x="782" y="286"/>
                </a:cubicBezTo>
                <a:cubicBezTo>
                  <a:pt x="782" y="287"/>
                  <a:pt x="781" y="285"/>
                  <a:pt x="781" y="287"/>
                </a:cubicBezTo>
                <a:cubicBezTo>
                  <a:pt x="782" y="288"/>
                  <a:pt x="783" y="290"/>
                  <a:pt x="784" y="292"/>
                </a:cubicBezTo>
                <a:cubicBezTo>
                  <a:pt x="784" y="292"/>
                  <a:pt x="786" y="293"/>
                  <a:pt x="786" y="295"/>
                </a:cubicBezTo>
                <a:cubicBezTo>
                  <a:pt x="785" y="294"/>
                  <a:pt x="785" y="293"/>
                  <a:pt x="784" y="292"/>
                </a:cubicBezTo>
                <a:cubicBezTo>
                  <a:pt x="784" y="293"/>
                  <a:pt x="784" y="294"/>
                  <a:pt x="784" y="294"/>
                </a:cubicBezTo>
                <a:cubicBezTo>
                  <a:pt x="785" y="295"/>
                  <a:pt x="785" y="294"/>
                  <a:pt x="786" y="296"/>
                </a:cubicBezTo>
                <a:cubicBezTo>
                  <a:pt x="785" y="295"/>
                  <a:pt x="785" y="296"/>
                  <a:pt x="785" y="296"/>
                </a:cubicBezTo>
                <a:cubicBezTo>
                  <a:pt x="786" y="297"/>
                  <a:pt x="786" y="296"/>
                  <a:pt x="787" y="298"/>
                </a:cubicBezTo>
                <a:cubicBezTo>
                  <a:pt x="787" y="299"/>
                  <a:pt x="786" y="299"/>
                  <a:pt x="787" y="300"/>
                </a:cubicBezTo>
                <a:cubicBezTo>
                  <a:pt x="787" y="299"/>
                  <a:pt x="788" y="300"/>
                  <a:pt x="788" y="301"/>
                </a:cubicBezTo>
                <a:cubicBezTo>
                  <a:pt x="788" y="302"/>
                  <a:pt x="788" y="301"/>
                  <a:pt x="787" y="301"/>
                </a:cubicBezTo>
                <a:cubicBezTo>
                  <a:pt x="788" y="302"/>
                  <a:pt x="787" y="302"/>
                  <a:pt x="788" y="302"/>
                </a:cubicBezTo>
                <a:cubicBezTo>
                  <a:pt x="788" y="301"/>
                  <a:pt x="790" y="306"/>
                  <a:pt x="790" y="308"/>
                </a:cubicBezTo>
                <a:cubicBezTo>
                  <a:pt x="791" y="308"/>
                  <a:pt x="791" y="308"/>
                  <a:pt x="791" y="307"/>
                </a:cubicBezTo>
                <a:cubicBezTo>
                  <a:pt x="791" y="309"/>
                  <a:pt x="792" y="309"/>
                  <a:pt x="792" y="309"/>
                </a:cubicBezTo>
                <a:cubicBezTo>
                  <a:pt x="792" y="310"/>
                  <a:pt x="793" y="311"/>
                  <a:pt x="793" y="312"/>
                </a:cubicBezTo>
                <a:cubicBezTo>
                  <a:pt x="792" y="311"/>
                  <a:pt x="790" y="308"/>
                  <a:pt x="790" y="306"/>
                </a:cubicBezTo>
                <a:cubicBezTo>
                  <a:pt x="790" y="306"/>
                  <a:pt x="789" y="306"/>
                  <a:pt x="789" y="306"/>
                </a:cubicBezTo>
                <a:cubicBezTo>
                  <a:pt x="791" y="309"/>
                  <a:pt x="792" y="312"/>
                  <a:pt x="793" y="315"/>
                </a:cubicBezTo>
                <a:cubicBezTo>
                  <a:pt x="793" y="315"/>
                  <a:pt x="793" y="315"/>
                  <a:pt x="793" y="315"/>
                </a:cubicBezTo>
                <a:cubicBezTo>
                  <a:pt x="793" y="313"/>
                  <a:pt x="795" y="311"/>
                  <a:pt x="795" y="310"/>
                </a:cubicBezTo>
                <a:cubicBezTo>
                  <a:pt x="796" y="309"/>
                  <a:pt x="795" y="308"/>
                  <a:pt x="796" y="308"/>
                </a:cubicBezTo>
                <a:cubicBezTo>
                  <a:pt x="796" y="308"/>
                  <a:pt x="796" y="308"/>
                  <a:pt x="796" y="308"/>
                </a:cubicBezTo>
                <a:cubicBezTo>
                  <a:pt x="797" y="308"/>
                  <a:pt x="796" y="307"/>
                  <a:pt x="797" y="306"/>
                </a:cubicBezTo>
                <a:cubicBezTo>
                  <a:pt x="797" y="305"/>
                  <a:pt x="799" y="303"/>
                  <a:pt x="798" y="303"/>
                </a:cubicBezTo>
                <a:cubicBezTo>
                  <a:pt x="800" y="300"/>
                  <a:pt x="801" y="297"/>
                  <a:pt x="803" y="295"/>
                </a:cubicBezTo>
                <a:cubicBezTo>
                  <a:pt x="803" y="295"/>
                  <a:pt x="803" y="295"/>
                  <a:pt x="803" y="295"/>
                </a:cubicBezTo>
                <a:cubicBezTo>
                  <a:pt x="804" y="293"/>
                  <a:pt x="805" y="292"/>
                  <a:pt x="806" y="290"/>
                </a:cubicBezTo>
                <a:cubicBezTo>
                  <a:pt x="806" y="290"/>
                  <a:pt x="806" y="290"/>
                  <a:pt x="806" y="290"/>
                </a:cubicBezTo>
                <a:cubicBezTo>
                  <a:pt x="806" y="289"/>
                  <a:pt x="807" y="289"/>
                  <a:pt x="807" y="288"/>
                </a:cubicBezTo>
                <a:cubicBezTo>
                  <a:pt x="807" y="288"/>
                  <a:pt x="807" y="288"/>
                  <a:pt x="807" y="288"/>
                </a:cubicBezTo>
                <a:cubicBezTo>
                  <a:pt x="807" y="288"/>
                  <a:pt x="808" y="288"/>
                  <a:pt x="808" y="287"/>
                </a:cubicBezTo>
                <a:cubicBezTo>
                  <a:pt x="808" y="286"/>
                  <a:pt x="810" y="285"/>
                  <a:pt x="811" y="283"/>
                </a:cubicBezTo>
                <a:cubicBezTo>
                  <a:pt x="811" y="284"/>
                  <a:pt x="810" y="283"/>
                  <a:pt x="810" y="283"/>
                </a:cubicBezTo>
                <a:cubicBezTo>
                  <a:pt x="812" y="282"/>
                  <a:pt x="813" y="280"/>
                  <a:pt x="814" y="278"/>
                </a:cubicBezTo>
                <a:cubicBezTo>
                  <a:pt x="814" y="278"/>
                  <a:pt x="814" y="278"/>
                  <a:pt x="814" y="278"/>
                </a:cubicBezTo>
                <a:cubicBezTo>
                  <a:pt x="814" y="278"/>
                  <a:pt x="815" y="278"/>
                  <a:pt x="814" y="277"/>
                </a:cubicBezTo>
                <a:cubicBezTo>
                  <a:pt x="815" y="277"/>
                  <a:pt x="815" y="276"/>
                  <a:pt x="816" y="276"/>
                </a:cubicBezTo>
                <a:cubicBezTo>
                  <a:pt x="816" y="275"/>
                  <a:pt x="817" y="274"/>
                  <a:pt x="818" y="273"/>
                </a:cubicBezTo>
                <a:cubicBezTo>
                  <a:pt x="819" y="274"/>
                  <a:pt x="818" y="272"/>
                  <a:pt x="819" y="272"/>
                </a:cubicBezTo>
                <a:cubicBezTo>
                  <a:pt x="819" y="271"/>
                  <a:pt x="819" y="271"/>
                  <a:pt x="819" y="271"/>
                </a:cubicBezTo>
                <a:cubicBezTo>
                  <a:pt x="819" y="271"/>
                  <a:pt x="820" y="271"/>
                  <a:pt x="819" y="270"/>
                </a:cubicBezTo>
                <a:cubicBezTo>
                  <a:pt x="820" y="270"/>
                  <a:pt x="821" y="269"/>
                  <a:pt x="821" y="268"/>
                </a:cubicBezTo>
                <a:cubicBezTo>
                  <a:pt x="822" y="268"/>
                  <a:pt x="822" y="269"/>
                  <a:pt x="822" y="269"/>
                </a:cubicBezTo>
                <a:cubicBezTo>
                  <a:pt x="822" y="268"/>
                  <a:pt x="822" y="267"/>
                  <a:pt x="823" y="266"/>
                </a:cubicBezTo>
                <a:cubicBezTo>
                  <a:pt x="823" y="266"/>
                  <a:pt x="823" y="266"/>
                  <a:pt x="823" y="267"/>
                </a:cubicBezTo>
                <a:cubicBezTo>
                  <a:pt x="823" y="267"/>
                  <a:pt x="823" y="267"/>
                  <a:pt x="824" y="267"/>
                </a:cubicBezTo>
                <a:cubicBezTo>
                  <a:pt x="824" y="266"/>
                  <a:pt x="824" y="266"/>
                  <a:pt x="824" y="266"/>
                </a:cubicBezTo>
                <a:cubicBezTo>
                  <a:pt x="824" y="266"/>
                  <a:pt x="824" y="266"/>
                  <a:pt x="824" y="266"/>
                </a:cubicBezTo>
                <a:cubicBezTo>
                  <a:pt x="825" y="266"/>
                  <a:pt x="825" y="265"/>
                  <a:pt x="825" y="265"/>
                </a:cubicBezTo>
                <a:cubicBezTo>
                  <a:pt x="825" y="265"/>
                  <a:pt x="825" y="265"/>
                  <a:pt x="826" y="265"/>
                </a:cubicBezTo>
                <a:cubicBezTo>
                  <a:pt x="826" y="264"/>
                  <a:pt x="826" y="264"/>
                  <a:pt x="826" y="264"/>
                </a:cubicBezTo>
                <a:cubicBezTo>
                  <a:pt x="827" y="263"/>
                  <a:pt x="826" y="262"/>
                  <a:pt x="827" y="262"/>
                </a:cubicBezTo>
                <a:cubicBezTo>
                  <a:pt x="827" y="261"/>
                  <a:pt x="826" y="262"/>
                  <a:pt x="826" y="261"/>
                </a:cubicBezTo>
                <a:cubicBezTo>
                  <a:pt x="827" y="261"/>
                  <a:pt x="827" y="262"/>
                  <a:pt x="827" y="262"/>
                </a:cubicBezTo>
                <a:cubicBezTo>
                  <a:pt x="827" y="261"/>
                  <a:pt x="826" y="261"/>
                  <a:pt x="827" y="261"/>
                </a:cubicBezTo>
                <a:cubicBezTo>
                  <a:pt x="827" y="261"/>
                  <a:pt x="827" y="261"/>
                  <a:pt x="827" y="261"/>
                </a:cubicBezTo>
                <a:cubicBezTo>
                  <a:pt x="828" y="261"/>
                  <a:pt x="829" y="260"/>
                  <a:pt x="829" y="259"/>
                </a:cubicBezTo>
                <a:cubicBezTo>
                  <a:pt x="829" y="259"/>
                  <a:pt x="829" y="259"/>
                  <a:pt x="829" y="259"/>
                </a:cubicBezTo>
                <a:cubicBezTo>
                  <a:pt x="830" y="259"/>
                  <a:pt x="831" y="258"/>
                  <a:pt x="831" y="257"/>
                </a:cubicBezTo>
                <a:cubicBezTo>
                  <a:pt x="831" y="257"/>
                  <a:pt x="831" y="257"/>
                  <a:pt x="831" y="257"/>
                </a:cubicBezTo>
                <a:cubicBezTo>
                  <a:pt x="831" y="257"/>
                  <a:pt x="831" y="257"/>
                  <a:pt x="831" y="257"/>
                </a:cubicBezTo>
                <a:cubicBezTo>
                  <a:pt x="831" y="257"/>
                  <a:pt x="832" y="257"/>
                  <a:pt x="831" y="256"/>
                </a:cubicBezTo>
                <a:cubicBezTo>
                  <a:pt x="831" y="256"/>
                  <a:pt x="831" y="257"/>
                  <a:pt x="831" y="257"/>
                </a:cubicBezTo>
                <a:cubicBezTo>
                  <a:pt x="831" y="256"/>
                  <a:pt x="832" y="257"/>
                  <a:pt x="832" y="256"/>
                </a:cubicBezTo>
                <a:cubicBezTo>
                  <a:pt x="832" y="256"/>
                  <a:pt x="832" y="256"/>
                  <a:pt x="832" y="255"/>
                </a:cubicBezTo>
                <a:cubicBezTo>
                  <a:pt x="833" y="256"/>
                  <a:pt x="832" y="256"/>
                  <a:pt x="833" y="256"/>
                </a:cubicBezTo>
                <a:cubicBezTo>
                  <a:pt x="833" y="256"/>
                  <a:pt x="834" y="255"/>
                  <a:pt x="834" y="254"/>
                </a:cubicBezTo>
                <a:cubicBezTo>
                  <a:pt x="834" y="254"/>
                  <a:pt x="834" y="254"/>
                  <a:pt x="834" y="254"/>
                </a:cubicBezTo>
                <a:cubicBezTo>
                  <a:pt x="834" y="254"/>
                  <a:pt x="834" y="254"/>
                  <a:pt x="834" y="254"/>
                </a:cubicBezTo>
                <a:cubicBezTo>
                  <a:pt x="834" y="254"/>
                  <a:pt x="834" y="254"/>
                  <a:pt x="834" y="254"/>
                </a:cubicBezTo>
                <a:cubicBezTo>
                  <a:pt x="834" y="253"/>
                  <a:pt x="835" y="253"/>
                  <a:pt x="835" y="253"/>
                </a:cubicBezTo>
                <a:cubicBezTo>
                  <a:pt x="835" y="253"/>
                  <a:pt x="834" y="253"/>
                  <a:pt x="834" y="253"/>
                </a:cubicBezTo>
                <a:cubicBezTo>
                  <a:pt x="835" y="253"/>
                  <a:pt x="835" y="252"/>
                  <a:pt x="835" y="252"/>
                </a:cubicBezTo>
                <a:cubicBezTo>
                  <a:pt x="836" y="252"/>
                  <a:pt x="836" y="253"/>
                  <a:pt x="836" y="253"/>
                </a:cubicBezTo>
                <a:cubicBezTo>
                  <a:pt x="836" y="252"/>
                  <a:pt x="836" y="252"/>
                  <a:pt x="836" y="252"/>
                </a:cubicBezTo>
                <a:cubicBezTo>
                  <a:pt x="836" y="252"/>
                  <a:pt x="836" y="251"/>
                  <a:pt x="836" y="251"/>
                </a:cubicBezTo>
                <a:cubicBezTo>
                  <a:pt x="836" y="251"/>
                  <a:pt x="836" y="252"/>
                  <a:pt x="837" y="252"/>
                </a:cubicBezTo>
                <a:cubicBezTo>
                  <a:pt x="837" y="251"/>
                  <a:pt x="837" y="251"/>
                  <a:pt x="837" y="251"/>
                </a:cubicBezTo>
                <a:cubicBezTo>
                  <a:pt x="838" y="252"/>
                  <a:pt x="838" y="250"/>
                  <a:pt x="839" y="250"/>
                </a:cubicBezTo>
                <a:cubicBezTo>
                  <a:pt x="839" y="250"/>
                  <a:pt x="838" y="250"/>
                  <a:pt x="838" y="250"/>
                </a:cubicBezTo>
                <a:cubicBezTo>
                  <a:pt x="839" y="250"/>
                  <a:pt x="838" y="250"/>
                  <a:pt x="839" y="249"/>
                </a:cubicBezTo>
                <a:cubicBezTo>
                  <a:pt x="839" y="249"/>
                  <a:pt x="839" y="249"/>
                  <a:pt x="839" y="249"/>
                </a:cubicBezTo>
                <a:cubicBezTo>
                  <a:pt x="839" y="250"/>
                  <a:pt x="840" y="250"/>
                  <a:pt x="840" y="250"/>
                </a:cubicBezTo>
                <a:cubicBezTo>
                  <a:pt x="839" y="250"/>
                  <a:pt x="839" y="250"/>
                  <a:pt x="839" y="251"/>
                </a:cubicBezTo>
                <a:cubicBezTo>
                  <a:pt x="838" y="251"/>
                  <a:pt x="839" y="251"/>
                  <a:pt x="838" y="251"/>
                </a:cubicBezTo>
                <a:cubicBezTo>
                  <a:pt x="838" y="251"/>
                  <a:pt x="838" y="252"/>
                  <a:pt x="838" y="252"/>
                </a:cubicBezTo>
                <a:cubicBezTo>
                  <a:pt x="838" y="252"/>
                  <a:pt x="838" y="252"/>
                  <a:pt x="838" y="251"/>
                </a:cubicBezTo>
                <a:cubicBezTo>
                  <a:pt x="838" y="252"/>
                  <a:pt x="837" y="251"/>
                  <a:pt x="837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8" y="253"/>
                  <a:pt x="838" y="252"/>
                  <a:pt x="837" y="252"/>
                </a:cubicBezTo>
                <a:cubicBezTo>
                  <a:pt x="838" y="253"/>
                  <a:pt x="836" y="252"/>
                  <a:pt x="837" y="253"/>
                </a:cubicBezTo>
                <a:cubicBezTo>
                  <a:pt x="837" y="253"/>
                  <a:pt x="837" y="253"/>
                  <a:pt x="838" y="254"/>
                </a:cubicBezTo>
                <a:cubicBezTo>
                  <a:pt x="837" y="254"/>
                  <a:pt x="837" y="254"/>
                  <a:pt x="836" y="253"/>
                </a:cubicBezTo>
                <a:cubicBezTo>
                  <a:pt x="837" y="254"/>
                  <a:pt x="836" y="255"/>
                  <a:pt x="835" y="255"/>
                </a:cubicBezTo>
                <a:cubicBezTo>
                  <a:pt x="835" y="255"/>
                  <a:pt x="835" y="256"/>
                  <a:pt x="835" y="256"/>
                </a:cubicBezTo>
                <a:cubicBezTo>
                  <a:pt x="836" y="256"/>
                  <a:pt x="835" y="255"/>
                  <a:pt x="836" y="255"/>
                </a:cubicBezTo>
                <a:cubicBezTo>
                  <a:pt x="836" y="256"/>
                  <a:pt x="835" y="256"/>
                  <a:pt x="835" y="256"/>
                </a:cubicBezTo>
                <a:cubicBezTo>
                  <a:pt x="835" y="256"/>
                  <a:pt x="835" y="256"/>
                  <a:pt x="835" y="257"/>
                </a:cubicBezTo>
                <a:cubicBezTo>
                  <a:pt x="835" y="256"/>
                  <a:pt x="835" y="256"/>
                  <a:pt x="834" y="256"/>
                </a:cubicBezTo>
                <a:cubicBezTo>
                  <a:pt x="834" y="257"/>
                  <a:pt x="833" y="258"/>
                  <a:pt x="833" y="259"/>
                </a:cubicBezTo>
                <a:cubicBezTo>
                  <a:pt x="833" y="259"/>
                  <a:pt x="833" y="259"/>
                  <a:pt x="833" y="259"/>
                </a:cubicBezTo>
                <a:cubicBezTo>
                  <a:pt x="832" y="259"/>
                  <a:pt x="832" y="260"/>
                  <a:pt x="832" y="260"/>
                </a:cubicBezTo>
                <a:cubicBezTo>
                  <a:pt x="832" y="260"/>
                  <a:pt x="832" y="260"/>
                  <a:pt x="831" y="260"/>
                </a:cubicBezTo>
                <a:cubicBezTo>
                  <a:pt x="831" y="260"/>
                  <a:pt x="831" y="260"/>
                  <a:pt x="831" y="261"/>
                </a:cubicBezTo>
                <a:cubicBezTo>
                  <a:pt x="832" y="261"/>
                  <a:pt x="832" y="261"/>
                  <a:pt x="832" y="261"/>
                </a:cubicBezTo>
                <a:cubicBezTo>
                  <a:pt x="832" y="261"/>
                  <a:pt x="832" y="261"/>
                  <a:pt x="831" y="261"/>
                </a:cubicBezTo>
                <a:cubicBezTo>
                  <a:pt x="831" y="261"/>
                  <a:pt x="831" y="261"/>
                  <a:pt x="831" y="261"/>
                </a:cubicBezTo>
                <a:cubicBezTo>
                  <a:pt x="831" y="262"/>
                  <a:pt x="829" y="262"/>
                  <a:pt x="830" y="263"/>
                </a:cubicBezTo>
                <a:cubicBezTo>
                  <a:pt x="830" y="263"/>
                  <a:pt x="830" y="263"/>
                  <a:pt x="829" y="263"/>
                </a:cubicBezTo>
                <a:cubicBezTo>
                  <a:pt x="830" y="263"/>
                  <a:pt x="829" y="263"/>
                  <a:pt x="829" y="263"/>
                </a:cubicBezTo>
                <a:cubicBezTo>
                  <a:pt x="830" y="263"/>
                  <a:pt x="830" y="263"/>
                  <a:pt x="830" y="263"/>
                </a:cubicBezTo>
                <a:cubicBezTo>
                  <a:pt x="830" y="264"/>
                  <a:pt x="829" y="264"/>
                  <a:pt x="828" y="264"/>
                </a:cubicBezTo>
                <a:cubicBezTo>
                  <a:pt x="829" y="264"/>
                  <a:pt x="829" y="264"/>
                  <a:pt x="829" y="264"/>
                </a:cubicBezTo>
                <a:cubicBezTo>
                  <a:pt x="829" y="264"/>
                  <a:pt x="829" y="264"/>
                  <a:pt x="829" y="264"/>
                </a:cubicBezTo>
                <a:cubicBezTo>
                  <a:pt x="829" y="265"/>
                  <a:pt x="827" y="266"/>
                  <a:pt x="828" y="267"/>
                </a:cubicBezTo>
                <a:cubicBezTo>
                  <a:pt x="827" y="267"/>
                  <a:pt x="828" y="267"/>
                  <a:pt x="827" y="267"/>
                </a:cubicBezTo>
                <a:cubicBezTo>
                  <a:pt x="827" y="267"/>
                  <a:pt x="827" y="268"/>
                  <a:pt x="826" y="268"/>
                </a:cubicBezTo>
                <a:cubicBezTo>
                  <a:pt x="826" y="270"/>
                  <a:pt x="824" y="269"/>
                  <a:pt x="825" y="271"/>
                </a:cubicBezTo>
                <a:cubicBezTo>
                  <a:pt x="824" y="270"/>
                  <a:pt x="825" y="271"/>
                  <a:pt x="824" y="271"/>
                </a:cubicBezTo>
                <a:cubicBezTo>
                  <a:pt x="824" y="272"/>
                  <a:pt x="823" y="272"/>
                  <a:pt x="823" y="272"/>
                </a:cubicBezTo>
                <a:cubicBezTo>
                  <a:pt x="823" y="272"/>
                  <a:pt x="822" y="273"/>
                  <a:pt x="823" y="274"/>
                </a:cubicBezTo>
                <a:cubicBezTo>
                  <a:pt x="822" y="274"/>
                  <a:pt x="822" y="274"/>
                  <a:pt x="822" y="274"/>
                </a:cubicBezTo>
                <a:cubicBezTo>
                  <a:pt x="822" y="274"/>
                  <a:pt x="821" y="274"/>
                  <a:pt x="821" y="274"/>
                </a:cubicBezTo>
                <a:cubicBezTo>
                  <a:pt x="822" y="274"/>
                  <a:pt x="822" y="275"/>
                  <a:pt x="822" y="275"/>
                </a:cubicBezTo>
                <a:cubicBezTo>
                  <a:pt x="822" y="275"/>
                  <a:pt x="822" y="274"/>
                  <a:pt x="821" y="274"/>
                </a:cubicBezTo>
                <a:cubicBezTo>
                  <a:pt x="821" y="274"/>
                  <a:pt x="821" y="275"/>
                  <a:pt x="821" y="276"/>
                </a:cubicBezTo>
                <a:cubicBezTo>
                  <a:pt x="821" y="275"/>
                  <a:pt x="821" y="275"/>
                  <a:pt x="820" y="275"/>
                </a:cubicBezTo>
                <a:cubicBezTo>
                  <a:pt x="821" y="276"/>
                  <a:pt x="820" y="276"/>
                  <a:pt x="821" y="277"/>
                </a:cubicBezTo>
                <a:cubicBezTo>
                  <a:pt x="821" y="277"/>
                  <a:pt x="821" y="277"/>
                  <a:pt x="821" y="277"/>
                </a:cubicBezTo>
                <a:cubicBezTo>
                  <a:pt x="821" y="277"/>
                  <a:pt x="821" y="277"/>
                  <a:pt x="821" y="277"/>
                </a:cubicBezTo>
                <a:cubicBezTo>
                  <a:pt x="821" y="277"/>
                  <a:pt x="821" y="277"/>
                  <a:pt x="822" y="277"/>
                </a:cubicBezTo>
                <a:cubicBezTo>
                  <a:pt x="821" y="278"/>
                  <a:pt x="821" y="278"/>
                  <a:pt x="820" y="279"/>
                </a:cubicBezTo>
                <a:cubicBezTo>
                  <a:pt x="820" y="278"/>
                  <a:pt x="821" y="278"/>
                  <a:pt x="820" y="278"/>
                </a:cubicBezTo>
                <a:cubicBezTo>
                  <a:pt x="820" y="277"/>
                  <a:pt x="821" y="277"/>
                  <a:pt x="820" y="277"/>
                </a:cubicBezTo>
                <a:cubicBezTo>
                  <a:pt x="820" y="277"/>
                  <a:pt x="820" y="278"/>
                  <a:pt x="819" y="278"/>
                </a:cubicBezTo>
                <a:cubicBezTo>
                  <a:pt x="820" y="278"/>
                  <a:pt x="819" y="278"/>
                  <a:pt x="819" y="279"/>
                </a:cubicBezTo>
                <a:cubicBezTo>
                  <a:pt x="820" y="279"/>
                  <a:pt x="819" y="278"/>
                  <a:pt x="820" y="278"/>
                </a:cubicBezTo>
                <a:cubicBezTo>
                  <a:pt x="820" y="279"/>
                  <a:pt x="820" y="278"/>
                  <a:pt x="820" y="279"/>
                </a:cubicBezTo>
                <a:cubicBezTo>
                  <a:pt x="821" y="279"/>
                  <a:pt x="820" y="279"/>
                  <a:pt x="820" y="279"/>
                </a:cubicBezTo>
                <a:cubicBezTo>
                  <a:pt x="820" y="279"/>
                  <a:pt x="820" y="279"/>
                  <a:pt x="820" y="279"/>
                </a:cubicBezTo>
                <a:cubicBezTo>
                  <a:pt x="820" y="279"/>
                  <a:pt x="819" y="279"/>
                  <a:pt x="819" y="279"/>
                </a:cubicBezTo>
                <a:cubicBezTo>
                  <a:pt x="820" y="279"/>
                  <a:pt x="820" y="279"/>
                  <a:pt x="820" y="280"/>
                </a:cubicBezTo>
                <a:cubicBezTo>
                  <a:pt x="819" y="280"/>
                  <a:pt x="819" y="281"/>
                  <a:pt x="818" y="281"/>
                </a:cubicBezTo>
                <a:cubicBezTo>
                  <a:pt x="818" y="281"/>
                  <a:pt x="817" y="282"/>
                  <a:pt x="818" y="282"/>
                </a:cubicBezTo>
                <a:cubicBezTo>
                  <a:pt x="818" y="282"/>
                  <a:pt x="818" y="281"/>
                  <a:pt x="818" y="282"/>
                </a:cubicBezTo>
                <a:cubicBezTo>
                  <a:pt x="818" y="282"/>
                  <a:pt x="818" y="283"/>
                  <a:pt x="817" y="282"/>
                </a:cubicBezTo>
                <a:cubicBezTo>
                  <a:pt x="817" y="283"/>
                  <a:pt x="817" y="283"/>
                  <a:pt x="817" y="283"/>
                </a:cubicBezTo>
                <a:cubicBezTo>
                  <a:pt x="817" y="283"/>
                  <a:pt x="817" y="283"/>
                  <a:pt x="817" y="283"/>
                </a:cubicBezTo>
                <a:cubicBezTo>
                  <a:pt x="817" y="285"/>
                  <a:pt x="815" y="286"/>
                  <a:pt x="815" y="287"/>
                </a:cubicBezTo>
                <a:cubicBezTo>
                  <a:pt x="814" y="288"/>
                  <a:pt x="813" y="289"/>
                  <a:pt x="812" y="291"/>
                </a:cubicBezTo>
                <a:cubicBezTo>
                  <a:pt x="812" y="291"/>
                  <a:pt x="813" y="291"/>
                  <a:pt x="813" y="291"/>
                </a:cubicBezTo>
                <a:cubicBezTo>
                  <a:pt x="811" y="291"/>
                  <a:pt x="811" y="293"/>
                  <a:pt x="810" y="294"/>
                </a:cubicBezTo>
                <a:cubicBezTo>
                  <a:pt x="810" y="294"/>
                  <a:pt x="810" y="294"/>
                  <a:pt x="810" y="295"/>
                </a:cubicBezTo>
                <a:cubicBezTo>
                  <a:pt x="810" y="295"/>
                  <a:pt x="809" y="296"/>
                  <a:pt x="809" y="297"/>
                </a:cubicBezTo>
                <a:cubicBezTo>
                  <a:pt x="809" y="297"/>
                  <a:pt x="809" y="297"/>
                  <a:pt x="809" y="297"/>
                </a:cubicBezTo>
                <a:cubicBezTo>
                  <a:pt x="808" y="297"/>
                  <a:pt x="808" y="298"/>
                  <a:pt x="808" y="298"/>
                </a:cubicBezTo>
                <a:cubicBezTo>
                  <a:pt x="807" y="299"/>
                  <a:pt x="807" y="300"/>
                  <a:pt x="806" y="301"/>
                </a:cubicBezTo>
                <a:cubicBezTo>
                  <a:pt x="807" y="301"/>
                  <a:pt x="806" y="302"/>
                  <a:pt x="806" y="301"/>
                </a:cubicBezTo>
                <a:cubicBezTo>
                  <a:pt x="806" y="301"/>
                  <a:pt x="806" y="301"/>
                  <a:pt x="806" y="300"/>
                </a:cubicBezTo>
                <a:cubicBezTo>
                  <a:pt x="805" y="301"/>
                  <a:pt x="805" y="301"/>
                  <a:pt x="805" y="301"/>
                </a:cubicBezTo>
                <a:cubicBezTo>
                  <a:pt x="805" y="301"/>
                  <a:pt x="806" y="302"/>
                  <a:pt x="806" y="302"/>
                </a:cubicBezTo>
                <a:cubicBezTo>
                  <a:pt x="805" y="302"/>
                  <a:pt x="805" y="303"/>
                  <a:pt x="805" y="304"/>
                </a:cubicBezTo>
                <a:cubicBezTo>
                  <a:pt x="805" y="304"/>
                  <a:pt x="805" y="304"/>
                  <a:pt x="804" y="304"/>
                </a:cubicBezTo>
                <a:cubicBezTo>
                  <a:pt x="804" y="306"/>
                  <a:pt x="802" y="308"/>
                  <a:pt x="802" y="310"/>
                </a:cubicBezTo>
                <a:cubicBezTo>
                  <a:pt x="801" y="310"/>
                  <a:pt x="801" y="310"/>
                  <a:pt x="801" y="310"/>
                </a:cubicBezTo>
                <a:cubicBezTo>
                  <a:pt x="801" y="310"/>
                  <a:pt x="801" y="310"/>
                  <a:pt x="801" y="310"/>
                </a:cubicBezTo>
                <a:cubicBezTo>
                  <a:pt x="799" y="313"/>
                  <a:pt x="799" y="316"/>
                  <a:pt x="797" y="319"/>
                </a:cubicBezTo>
                <a:cubicBezTo>
                  <a:pt x="797" y="319"/>
                  <a:pt x="797" y="320"/>
                  <a:pt x="796" y="320"/>
                </a:cubicBezTo>
                <a:cubicBezTo>
                  <a:pt x="797" y="321"/>
                  <a:pt x="796" y="321"/>
                  <a:pt x="796" y="322"/>
                </a:cubicBezTo>
                <a:cubicBezTo>
                  <a:pt x="796" y="322"/>
                  <a:pt x="796" y="322"/>
                  <a:pt x="796" y="322"/>
                </a:cubicBezTo>
                <a:cubicBezTo>
                  <a:pt x="796" y="322"/>
                  <a:pt x="796" y="322"/>
                  <a:pt x="796" y="322"/>
                </a:cubicBezTo>
                <a:cubicBezTo>
                  <a:pt x="796" y="322"/>
                  <a:pt x="796" y="322"/>
                  <a:pt x="796" y="322"/>
                </a:cubicBezTo>
                <a:cubicBezTo>
                  <a:pt x="795" y="323"/>
                  <a:pt x="795" y="323"/>
                  <a:pt x="795" y="324"/>
                </a:cubicBezTo>
                <a:cubicBezTo>
                  <a:pt x="795" y="324"/>
                  <a:pt x="796" y="325"/>
                  <a:pt x="796" y="325"/>
                </a:cubicBezTo>
                <a:cubicBezTo>
                  <a:pt x="796" y="323"/>
                  <a:pt x="797" y="322"/>
                  <a:pt x="798" y="320"/>
                </a:cubicBezTo>
                <a:cubicBezTo>
                  <a:pt x="804" y="307"/>
                  <a:pt x="811" y="295"/>
                  <a:pt x="819" y="283"/>
                </a:cubicBezTo>
                <a:cubicBezTo>
                  <a:pt x="820" y="282"/>
                  <a:pt x="821" y="281"/>
                  <a:pt x="821" y="281"/>
                </a:cubicBezTo>
                <a:cubicBezTo>
                  <a:pt x="821" y="280"/>
                  <a:pt x="822" y="279"/>
                  <a:pt x="822" y="279"/>
                </a:cubicBezTo>
                <a:cubicBezTo>
                  <a:pt x="822" y="279"/>
                  <a:pt x="823" y="279"/>
                  <a:pt x="823" y="279"/>
                </a:cubicBezTo>
                <a:cubicBezTo>
                  <a:pt x="822" y="278"/>
                  <a:pt x="823" y="278"/>
                  <a:pt x="823" y="278"/>
                </a:cubicBezTo>
                <a:cubicBezTo>
                  <a:pt x="824" y="277"/>
                  <a:pt x="824" y="276"/>
                  <a:pt x="824" y="276"/>
                </a:cubicBezTo>
                <a:cubicBezTo>
                  <a:pt x="824" y="276"/>
                  <a:pt x="824" y="277"/>
                  <a:pt x="824" y="277"/>
                </a:cubicBezTo>
                <a:cubicBezTo>
                  <a:pt x="825" y="277"/>
                  <a:pt x="824" y="275"/>
                  <a:pt x="826" y="275"/>
                </a:cubicBezTo>
                <a:cubicBezTo>
                  <a:pt x="825" y="273"/>
                  <a:pt x="828" y="273"/>
                  <a:pt x="827" y="272"/>
                </a:cubicBezTo>
                <a:cubicBezTo>
                  <a:pt x="827" y="272"/>
                  <a:pt x="827" y="272"/>
                  <a:pt x="828" y="272"/>
                </a:cubicBezTo>
                <a:cubicBezTo>
                  <a:pt x="827" y="271"/>
                  <a:pt x="828" y="271"/>
                  <a:pt x="828" y="271"/>
                </a:cubicBezTo>
                <a:cubicBezTo>
                  <a:pt x="829" y="270"/>
                  <a:pt x="829" y="269"/>
                  <a:pt x="830" y="269"/>
                </a:cubicBezTo>
                <a:cubicBezTo>
                  <a:pt x="830" y="269"/>
                  <a:pt x="830" y="270"/>
                  <a:pt x="830" y="270"/>
                </a:cubicBezTo>
                <a:cubicBezTo>
                  <a:pt x="830" y="269"/>
                  <a:pt x="830" y="269"/>
                  <a:pt x="830" y="269"/>
                </a:cubicBezTo>
                <a:cubicBezTo>
                  <a:pt x="830" y="268"/>
                  <a:pt x="831" y="268"/>
                  <a:pt x="831" y="267"/>
                </a:cubicBezTo>
                <a:cubicBezTo>
                  <a:pt x="832" y="267"/>
                  <a:pt x="832" y="266"/>
                  <a:pt x="831" y="266"/>
                </a:cubicBezTo>
                <a:cubicBezTo>
                  <a:pt x="832" y="266"/>
                  <a:pt x="832" y="266"/>
                  <a:pt x="832" y="266"/>
                </a:cubicBezTo>
                <a:cubicBezTo>
                  <a:pt x="832" y="266"/>
                  <a:pt x="833" y="266"/>
                  <a:pt x="832" y="265"/>
                </a:cubicBezTo>
                <a:cubicBezTo>
                  <a:pt x="832" y="265"/>
                  <a:pt x="833" y="265"/>
                  <a:pt x="833" y="264"/>
                </a:cubicBezTo>
                <a:cubicBezTo>
                  <a:pt x="834" y="265"/>
                  <a:pt x="834" y="262"/>
                  <a:pt x="836" y="262"/>
                </a:cubicBezTo>
                <a:cubicBezTo>
                  <a:pt x="836" y="261"/>
                  <a:pt x="838" y="261"/>
                  <a:pt x="837" y="259"/>
                </a:cubicBezTo>
                <a:cubicBezTo>
                  <a:pt x="838" y="259"/>
                  <a:pt x="838" y="259"/>
                  <a:pt x="838" y="259"/>
                </a:cubicBezTo>
                <a:cubicBezTo>
                  <a:pt x="838" y="260"/>
                  <a:pt x="837" y="260"/>
                  <a:pt x="837" y="261"/>
                </a:cubicBezTo>
                <a:cubicBezTo>
                  <a:pt x="837" y="261"/>
                  <a:pt x="837" y="261"/>
                  <a:pt x="838" y="262"/>
                </a:cubicBezTo>
                <a:cubicBezTo>
                  <a:pt x="838" y="261"/>
                  <a:pt x="838" y="261"/>
                  <a:pt x="838" y="261"/>
                </a:cubicBezTo>
                <a:cubicBezTo>
                  <a:pt x="838" y="261"/>
                  <a:pt x="838" y="262"/>
                  <a:pt x="839" y="261"/>
                </a:cubicBezTo>
                <a:cubicBezTo>
                  <a:pt x="838" y="261"/>
                  <a:pt x="839" y="260"/>
                  <a:pt x="838" y="260"/>
                </a:cubicBezTo>
                <a:cubicBezTo>
                  <a:pt x="839" y="260"/>
                  <a:pt x="839" y="259"/>
                  <a:pt x="839" y="259"/>
                </a:cubicBezTo>
                <a:cubicBezTo>
                  <a:pt x="838" y="259"/>
                  <a:pt x="839" y="259"/>
                  <a:pt x="838" y="259"/>
                </a:cubicBezTo>
                <a:cubicBezTo>
                  <a:pt x="839" y="259"/>
                  <a:pt x="839" y="258"/>
                  <a:pt x="839" y="258"/>
                </a:cubicBezTo>
                <a:cubicBezTo>
                  <a:pt x="839" y="258"/>
                  <a:pt x="839" y="258"/>
                  <a:pt x="839" y="258"/>
                </a:cubicBezTo>
                <a:cubicBezTo>
                  <a:pt x="840" y="257"/>
                  <a:pt x="840" y="257"/>
                  <a:pt x="841" y="257"/>
                </a:cubicBezTo>
                <a:cubicBezTo>
                  <a:pt x="840" y="257"/>
                  <a:pt x="840" y="257"/>
                  <a:pt x="840" y="258"/>
                </a:cubicBezTo>
                <a:cubicBezTo>
                  <a:pt x="841" y="258"/>
                  <a:pt x="841" y="258"/>
                  <a:pt x="841" y="258"/>
                </a:cubicBezTo>
                <a:cubicBezTo>
                  <a:pt x="841" y="258"/>
                  <a:pt x="841" y="258"/>
                  <a:pt x="841" y="257"/>
                </a:cubicBezTo>
                <a:cubicBezTo>
                  <a:pt x="842" y="258"/>
                  <a:pt x="843" y="256"/>
                  <a:pt x="843" y="256"/>
                </a:cubicBezTo>
                <a:cubicBezTo>
                  <a:pt x="843" y="256"/>
                  <a:pt x="843" y="256"/>
                  <a:pt x="843" y="256"/>
                </a:cubicBezTo>
                <a:cubicBezTo>
                  <a:pt x="843" y="256"/>
                  <a:pt x="843" y="256"/>
                  <a:pt x="843" y="256"/>
                </a:cubicBezTo>
                <a:cubicBezTo>
                  <a:pt x="843" y="255"/>
                  <a:pt x="843" y="255"/>
                  <a:pt x="842" y="255"/>
                </a:cubicBezTo>
                <a:cubicBezTo>
                  <a:pt x="843" y="255"/>
                  <a:pt x="843" y="255"/>
                  <a:pt x="843" y="255"/>
                </a:cubicBezTo>
                <a:cubicBezTo>
                  <a:pt x="842" y="254"/>
                  <a:pt x="842" y="255"/>
                  <a:pt x="842" y="255"/>
                </a:cubicBezTo>
                <a:cubicBezTo>
                  <a:pt x="843" y="255"/>
                  <a:pt x="842" y="254"/>
                  <a:pt x="843" y="254"/>
                </a:cubicBezTo>
                <a:cubicBezTo>
                  <a:pt x="843" y="254"/>
                  <a:pt x="843" y="255"/>
                  <a:pt x="843" y="255"/>
                </a:cubicBezTo>
                <a:cubicBezTo>
                  <a:pt x="844" y="255"/>
                  <a:pt x="844" y="254"/>
                  <a:pt x="844" y="254"/>
                </a:cubicBezTo>
                <a:cubicBezTo>
                  <a:pt x="844" y="255"/>
                  <a:pt x="845" y="254"/>
                  <a:pt x="845" y="255"/>
                </a:cubicBezTo>
                <a:cubicBezTo>
                  <a:pt x="845" y="255"/>
                  <a:pt x="845" y="256"/>
                  <a:pt x="845" y="256"/>
                </a:cubicBezTo>
                <a:cubicBezTo>
                  <a:pt x="845" y="256"/>
                  <a:pt x="845" y="255"/>
                  <a:pt x="845" y="255"/>
                </a:cubicBezTo>
                <a:cubicBezTo>
                  <a:pt x="845" y="255"/>
                  <a:pt x="846" y="255"/>
                  <a:pt x="846" y="255"/>
                </a:cubicBezTo>
                <a:cubicBezTo>
                  <a:pt x="846" y="255"/>
                  <a:pt x="846" y="254"/>
                  <a:pt x="845" y="254"/>
                </a:cubicBezTo>
                <a:cubicBezTo>
                  <a:pt x="846" y="255"/>
                  <a:pt x="845" y="254"/>
                  <a:pt x="845" y="254"/>
                </a:cubicBezTo>
                <a:cubicBezTo>
                  <a:pt x="845" y="255"/>
                  <a:pt x="845" y="255"/>
                  <a:pt x="845" y="255"/>
                </a:cubicBezTo>
                <a:cubicBezTo>
                  <a:pt x="845" y="255"/>
                  <a:pt x="845" y="254"/>
                  <a:pt x="845" y="254"/>
                </a:cubicBezTo>
                <a:cubicBezTo>
                  <a:pt x="845" y="254"/>
                  <a:pt x="845" y="254"/>
                  <a:pt x="846" y="254"/>
                </a:cubicBezTo>
                <a:cubicBezTo>
                  <a:pt x="846" y="254"/>
                  <a:pt x="846" y="254"/>
                  <a:pt x="845" y="254"/>
                </a:cubicBezTo>
                <a:cubicBezTo>
                  <a:pt x="845" y="254"/>
                  <a:pt x="845" y="254"/>
                  <a:pt x="845" y="254"/>
                </a:cubicBezTo>
                <a:cubicBezTo>
                  <a:pt x="845" y="254"/>
                  <a:pt x="845" y="253"/>
                  <a:pt x="846" y="253"/>
                </a:cubicBezTo>
                <a:cubicBezTo>
                  <a:pt x="846" y="253"/>
                  <a:pt x="846" y="254"/>
                  <a:pt x="846" y="254"/>
                </a:cubicBezTo>
                <a:cubicBezTo>
                  <a:pt x="846" y="254"/>
                  <a:pt x="846" y="255"/>
                  <a:pt x="846" y="255"/>
                </a:cubicBezTo>
                <a:cubicBezTo>
                  <a:pt x="847" y="254"/>
                  <a:pt x="847" y="253"/>
                  <a:pt x="847" y="253"/>
                </a:cubicBezTo>
                <a:cubicBezTo>
                  <a:pt x="847" y="253"/>
                  <a:pt x="847" y="253"/>
                  <a:pt x="848" y="253"/>
                </a:cubicBezTo>
                <a:cubicBezTo>
                  <a:pt x="848" y="253"/>
                  <a:pt x="848" y="253"/>
                  <a:pt x="848" y="253"/>
                </a:cubicBezTo>
                <a:cubicBezTo>
                  <a:pt x="848" y="252"/>
                  <a:pt x="847" y="252"/>
                  <a:pt x="847" y="252"/>
                </a:cubicBezTo>
                <a:cubicBezTo>
                  <a:pt x="847" y="252"/>
                  <a:pt x="848" y="251"/>
                  <a:pt x="848" y="252"/>
                </a:cubicBezTo>
                <a:cubicBezTo>
                  <a:pt x="848" y="251"/>
                  <a:pt x="848" y="250"/>
                  <a:pt x="849" y="250"/>
                </a:cubicBezTo>
                <a:cubicBezTo>
                  <a:pt x="849" y="250"/>
                  <a:pt x="849" y="251"/>
                  <a:pt x="849" y="252"/>
                </a:cubicBezTo>
                <a:cubicBezTo>
                  <a:pt x="849" y="251"/>
                  <a:pt x="849" y="250"/>
                  <a:pt x="850" y="250"/>
                </a:cubicBezTo>
                <a:cubicBezTo>
                  <a:pt x="849" y="250"/>
                  <a:pt x="849" y="250"/>
                  <a:pt x="849" y="250"/>
                </a:cubicBezTo>
                <a:cubicBezTo>
                  <a:pt x="849" y="250"/>
                  <a:pt x="849" y="249"/>
                  <a:pt x="849" y="249"/>
                </a:cubicBezTo>
                <a:cubicBezTo>
                  <a:pt x="849" y="250"/>
                  <a:pt x="849" y="250"/>
                  <a:pt x="850" y="250"/>
                </a:cubicBezTo>
                <a:cubicBezTo>
                  <a:pt x="850" y="250"/>
                  <a:pt x="850" y="250"/>
                  <a:pt x="851" y="250"/>
                </a:cubicBezTo>
                <a:cubicBezTo>
                  <a:pt x="850" y="248"/>
                  <a:pt x="851" y="248"/>
                  <a:pt x="852" y="247"/>
                </a:cubicBezTo>
                <a:cubicBezTo>
                  <a:pt x="852" y="248"/>
                  <a:pt x="851" y="248"/>
                  <a:pt x="852" y="249"/>
                </a:cubicBezTo>
                <a:cubicBezTo>
                  <a:pt x="853" y="249"/>
                  <a:pt x="852" y="248"/>
                  <a:pt x="853" y="248"/>
                </a:cubicBezTo>
                <a:cubicBezTo>
                  <a:pt x="853" y="247"/>
                  <a:pt x="854" y="247"/>
                  <a:pt x="854" y="246"/>
                </a:cubicBezTo>
                <a:cubicBezTo>
                  <a:pt x="854" y="246"/>
                  <a:pt x="854" y="246"/>
                  <a:pt x="854" y="246"/>
                </a:cubicBezTo>
                <a:cubicBezTo>
                  <a:pt x="854" y="246"/>
                  <a:pt x="854" y="246"/>
                  <a:pt x="854" y="245"/>
                </a:cubicBezTo>
                <a:cubicBezTo>
                  <a:pt x="854" y="245"/>
                  <a:pt x="854" y="245"/>
                  <a:pt x="854" y="245"/>
                </a:cubicBezTo>
                <a:cubicBezTo>
                  <a:pt x="854" y="245"/>
                  <a:pt x="854" y="246"/>
                  <a:pt x="854" y="246"/>
                </a:cubicBezTo>
                <a:cubicBezTo>
                  <a:pt x="855" y="246"/>
                  <a:pt x="854" y="246"/>
                  <a:pt x="855" y="246"/>
                </a:cubicBezTo>
                <a:cubicBezTo>
                  <a:pt x="855" y="246"/>
                  <a:pt x="855" y="245"/>
                  <a:pt x="855" y="246"/>
                </a:cubicBezTo>
                <a:cubicBezTo>
                  <a:pt x="855" y="246"/>
                  <a:pt x="855" y="247"/>
                  <a:pt x="855" y="247"/>
                </a:cubicBezTo>
                <a:cubicBezTo>
                  <a:pt x="855" y="247"/>
                  <a:pt x="855" y="247"/>
                  <a:pt x="855" y="247"/>
                </a:cubicBezTo>
                <a:cubicBezTo>
                  <a:pt x="856" y="247"/>
                  <a:pt x="855" y="246"/>
                  <a:pt x="856" y="246"/>
                </a:cubicBezTo>
                <a:cubicBezTo>
                  <a:pt x="856" y="247"/>
                  <a:pt x="855" y="247"/>
                  <a:pt x="855" y="248"/>
                </a:cubicBezTo>
                <a:cubicBezTo>
                  <a:pt x="855" y="248"/>
                  <a:pt x="855" y="248"/>
                  <a:pt x="856" y="248"/>
                </a:cubicBezTo>
                <a:cubicBezTo>
                  <a:pt x="855" y="248"/>
                  <a:pt x="855" y="249"/>
                  <a:pt x="855" y="248"/>
                </a:cubicBezTo>
                <a:cubicBezTo>
                  <a:pt x="855" y="248"/>
                  <a:pt x="855" y="248"/>
                  <a:pt x="854" y="248"/>
                </a:cubicBezTo>
                <a:cubicBezTo>
                  <a:pt x="854" y="248"/>
                  <a:pt x="854" y="249"/>
                  <a:pt x="855" y="249"/>
                </a:cubicBezTo>
                <a:cubicBezTo>
                  <a:pt x="854" y="249"/>
                  <a:pt x="854" y="249"/>
                  <a:pt x="854" y="249"/>
                </a:cubicBezTo>
                <a:cubicBezTo>
                  <a:pt x="854" y="249"/>
                  <a:pt x="854" y="249"/>
                  <a:pt x="854" y="249"/>
                </a:cubicBezTo>
                <a:cubicBezTo>
                  <a:pt x="853" y="249"/>
                  <a:pt x="854" y="249"/>
                  <a:pt x="853" y="249"/>
                </a:cubicBezTo>
                <a:cubicBezTo>
                  <a:pt x="853" y="249"/>
                  <a:pt x="853" y="249"/>
                  <a:pt x="853" y="249"/>
                </a:cubicBezTo>
                <a:cubicBezTo>
                  <a:pt x="853" y="249"/>
                  <a:pt x="853" y="249"/>
                  <a:pt x="853" y="249"/>
                </a:cubicBezTo>
                <a:cubicBezTo>
                  <a:pt x="853" y="249"/>
                  <a:pt x="853" y="250"/>
                  <a:pt x="854" y="250"/>
                </a:cubicBezTo>
                <a:cubicBezTo>
                  <a:pt x="854" y="250"/>
                  <a:pt x="853" y="250"/>
                  <a:pt x="853" y="251"/>
                </a:cubicBezTo>
                <a:cubicBezTo>
                  <a:pt x="854" y="251"/>
                  <a:pt x="854" y="250"/>
                  <a:pt x="854" y="251"/>
                </a:cubicBezTo>
                <a:cubicBezTo>
                  <a:pt x="854" y="251"/>
                  <a:pt x="853" y="252"/>
                  <a:pt x="853" y="251"/>
                </a:cubicBezTo>
                <a:cubicBezTo>
                  <a:pt x="853" y="251"/>
                  <a:pt x="853" y="251"/>
                  <a:pt x="853" y="251"/>
                </a:cubicBezTo>
                <a:cubicBezTo>
                  <a:pt x="852" y="251"/>
                  <a:pt x="852" y="252"/>
                  <a:pt x="852" y="252"/>
                </a:cubicBezTo>
                <a:cubicBezTo>
                  <a:pt x="852" y="252"/>
                  <a:pt x="852" y="252"/>
                  <a:pt x="852" y="252"/>
                </a:cubicBezTo>
                <a:cubicBezTo>
                  <a:pt x="852" y="253"/>
                  <a:pt x="852" y="253"/>
                  <a:pt x="852" y="253"/>
                </a:cubicBezTo>
                <a:cubicBezTo>
                  <a:pt x="851" y="253"/>
                  <a:pt x="851" y="254"/>
                  <a:pt x="851" y="255"/>
                </a:cubicBezTo>
                <a:cubicBezTo>
                  <a:pt x="850" y="255"/>
                  <a:pt x="851" y="255"/>
                  <a:pt x="850" y="254"/>
                </a:cubicBezTo>
                <a:cubicBezTo>
                  <a:pt x="850" y="254"/>
                  <a:pt x="850" y="255"/>
                  <a:pt x="850" y="255"/>
                </a:cubicBezTo>
                <a:cubicBezTo>
                  <a:pt x="850" y="255"/>
                  <a:pt x="850" y="255"/>
                  <a:pt x="849" y="255"/>
                </a:cubicBezTo>
                <a:cubicBezTo>
                  <a:pt x="850" y="255"/>
                  <a:pt x="850" y="255"/>
                  <a:pt x="850" y="255"/>
                </a:cubicBezTo>
                <a:cubicBezTo>
                  <a:pt x="849" y="256"/>
                  <a:pt x="849" y="257"/>
                  <a:pt x="849" y="257"/>
                </a:cubicBezTo>
                <a:cubicBezTo>
                  <a:pt x="848" y="257"/>
                  <a:pt x="848" y="258"/>
                  <a:pt x="849" y="259"/>
                </a:cubicBezTo>
                <a:cubicBezTo>
                  <a:pt x="849" y="258"/>
                  <a:pt x="849" y="258"/>
                  <a:pt x="849" y="258"/>
                </a:cubicBezTo>
                <a:cubicBezTo>
                  <a:pt x="849" y="258"/>
                  <a:pt x="849" y="258"/>
                  <a:pt x="849" y="259"/>
                </a:cubicBezTo>
                <a:cubicBezTo>
                  <a:pt x="848" y="259"/>
                  <a:pt x="848" y="259"/>
                  <a:pt x="848" y="259"/>
                </a:cubicBezTo>
                <a:cubicBezTo>
                  <a:pt x="848" y="258"/>
                  <a:pt x="848" y="258"/>
                  <a:pt x="848" y="258"/>
                </a:cubicBezTo>
                <a:cubicBezTo>
                  <a:pt x="847" y="258"/>
                  <a:pt x="847" y="259"/>
                  <a:pt x="847" y="260"/>
                </a:cubicBezTo>
                <a:cubicBezTo>
                  <a:pt x="847" y="259"/>
                  <a:pt x="847" y="260"/>
                  <a:pt x="846" y="260"/>
                </a:cubicBezTo>
                <a:cubicBezTo>
                  <a:pt x="847" y="260"/>
                  <a:pt x="846" y="260"/>
                  <a:pt x="846" y="261"/>
                </a:cubicBezTo>
                <a:cubicBezTo>
                  <a:pt x="846" y="261"/>
                  <a:pt x="847" y="261"/>
                  <a:pt x="846" y="262"/>
                </a:cubicBezTo>
                <a:cubicBezTo>
                  <a:pt x="846" y="261"/>
                  <a:pt x="846" y="261"/>
                  <a:pt x="845" y="261"/>
                </a:cubicBezTo>
                <a:cubicBezTo>
                  <a:pt x="846" y="262"/>
                  <a:pt x="844" y="261"/>
                  <a:pt x="845" y="262"/>
                </a:cubicBezTo>
                <a:cubicBezTo>
                  <a:pt x="845" y="262"/>
                  <a:pt x="845" y="262"/>
                  <a:pt x="845" y="262"/>
                </a:cubicBezTo>
                <a:cubicBezTo>
                  <a:pt x="845" y="263"/>
                  <a:pt x="845" y="263"/>
                  <a:pt x="844" y="263"/>
                </a:cubicBezTo>
                <a:cubicBezTo>
                  <a:pt x="845" y="263"/>
                  <a:pt x="844" y="264"/>
                  <a:pt x="844" y="265"/>
                </a:cubicBezTo>
                <a:cubicBezTo>
                  <a:pt x="844" y="265"/>
                  <a:pt x="844" y="265"/>
                  <a:pt x="844" y="265"/>
                </a:cubicBezTo>
                <a:cubicBezTo>
                  <a:pt x="843" y="265"/>
                  <a:pt x="844" y="264"/>
                  <a:pt x="843" y="265"/>
                </a:cubicBezTo>
                <a:cubicBezTo>
                  <a:pt x="843" y="265"/>
                  <a:pt x="843" y="266"/>
                  <a:pt x="843" y="266"/>
                </a:cubicBezTo>
                <a:cubicBezTo>
                  <a:pt x="843" y="266"/>
                  <a:pt x="843" y="266"/>
                  <a:pt x="843" y="266"/>
                </a:cubicBezTo>
                <a:cubicBezTo>
                  <a:pt x="843" y="266"/>
                  <a:pt x="843" y="267"/>
                  <a:pt x="842" y="267"/>
                </a:cubicBezTo>
                <a:cubicBezTo>
                  <a:pt x="843" y="267"/>
                  <a:pt x="843" y="267"/>
                  <a:pt x="843" y="267"/>
                </a:cubicBezTo>
                <a:cubicBezTo>
                  <a:pt x="842" y="267"/>
                  <a:pt x="842" y="267"/>
                  <a:pt x="842" y="268"/>
                </a:cubicBezTo>
                <a:cubicBezTo>
                  <a:pt x="842" y="267"/>
                  <a:pt x="842" y="267"/>
                  <a:pt x="843" y="268"/>
                </a:cubicBezTo>
                <a:cubicBezTo>
                  <a:pt x="842" y="268"/>
                  <a:pt x="842" y="268"/>
                  <a:pt x="842" y="268"/>
                </a:cubicBezTo>
                <a:cubicBezTo>
                  <a:pt x="843" y="268"/>
                  <a:pt x="842" y="268"/>
                  <a:pt x="842" y="269"/>
                </a:cubicBezTo>
                <a:cubicBezTo>
                  <a:pt x="842" y="269"/>
                  <a:pt x="842" y="268"/>
                  <a:pt x="843" y="268"/>
                </a:cubicBezTo>
                <a:cubicBezTo>
                  <a:pt x="843" y="268"/>
                  <a:pt x="843" y="268"/>
                  <a:pt x="843" y="268"/>
                </a:cubicBezTo>
                <a:cubicBezTo>
                  <a:pt x="844" y="268"/>
                  <a:pt x="844" y="266"/>
                  <a:pt x="845" y="266"/>
                </a:cubicBezTo>
                <a:cubicBezTo>
                  <a:pt x="845" y="265"/>
                  <a:pt x="846" y="265"/>
                  <a:pt x="846" y="265"/>
                </a:cubicBezTo>
                <a:cubicBezTo>
                  <a:pt x="846" y="264"/>
                  <a:pt x="847" y="263"/>
                  <a:pt x="847" y="263"/>
                </a:cubicBezTo>
                <a:cubicBezTo>
                  <a:pt x="848" y="263"/>
                  <a:pt x="848" y="263"/>
                  <a:pt x="848" y="263"/>
                </a:cubicBezTo>
                <a:cubicBezTo>
                  <a:pt x="848" y="263"/>
                  <a:pt x="849" y="263"/>
                  <a:pt x="848" y="262"/>
                </a:cubicBezTo>
                <a:cubicBezTo>
                  <a:pt x="849" y="262"/>
                  <a:pt x="849" y="263"/>
                  <a:pt x="850" y="263"/>
                </a:cubicBezTo>
                <a:cubicBezTo>
                  <a:pt x="849" y="262"/>
                  <a:pt x="849" y="262"/>
                  <a:pt x="849" y="262"/>
                </a:cubicBezTo>
                <a:cubicBezTo>
                  <a:pt x="849" y="262"/>
                  <a:pt x="850" y="262"/>
                  <a:pt x="850" y="262"/>
                </a:cubicBezTo>
                <a:cubicBezTo>
                  <a:pt x="850" y="261"/>
                  <a:pt x="850" y="261"/>
                  <a:pt x="850" y="261"/>
                </a:cubicBezTo>
                <a:cubicBezTo>
                  <a:pt x="850" y="261"/>
                  <a:pt x="850" y="262"/>
                  <a:pt x="851" y="262"/>
                </a:cubicBezTo>
                <a:cubicBezTo>
                  <a:pt x="851" y="262"/>
                  <a:pt x="851" y="261"/>
                  <a:pt x="851" y="261"/>
                </a:cubicBezTo>
                <a:cubicBezTo>
                  <a:pt x="851" y="261"/>
                  <a:pt x="851" y="261"/>
                  <a:pt x="851" y="261"/>
                </a:cubicBezTo>
                <a:cubicBezTo>
                  <a:pt x="851" y="261"/>
                  <a:pt x="851" y="260"/>
                  <a:pt x="851" y="260"/>
                </a:cubicBezTo>
                <a:cubicBezTo>
                  <a:pt x="851" y="260"/>
                  <a:pt x="851" y="260"/>
                  <a:pt x="851" y="260"/>
                </a:cubicBezTo>
                <a:cubicBezTo>
                  <a:pt x="851" y="260"/>
                  <a:pt x="852" y="260"/>
                  <a:pt x="852" y="259"/>
                </a:cubicBezTo>
                <a:cubicBezTo>
                  <a:pt x="852" y="260"/>
                  <a:pt x="852" y="260"/>
                  <a:pt x="853" y="260"/>
                </a:cubicBezTo>
                <a:cubicBezTo>
                  <a:pt x="853" y="260"/>
                  <a:pt x="853" y="261"/>
                  <a:pt x="853" y="261"/>
                </a:cubicBezTo>
                <a:cubicBezTo>
                  <a:pt x="853" y="261"/>
                  <a:pt x="852" y="261"/>
                  <a:pt x="852" y="261"/>
                </a:cubicBezTo>
                <a:cubicBezTo>
                  <a:pt x="852" y="261"/>
                  <a:pt x="853" y="261"/>
                  <a:pt x="852" y="261"/>
                </a:cubicBezTo>
                <a:cubicBezTo>
                  <a:pt x="852" y="261"/>
                  <a:pt x="851" y="261"/>
                  <a:pt x="852" y="262"/>
                </a:cubicBezTo>
                <a:cubicBezTo>
                  <a:pt x="851" y="262"/>
                  <a:pt x="851" y="262"/>
                  <a:pt x="850" y="263"/>
                </a:cubicBezTo>
                <a:cubicBezTo>
                  <a:pt x="850" y="263"/>
                  <a:pt x="850" y="263"/>
                  <a:pt x="850" y="263"/>
                </a:cubicBezTo>
                <a:cubicBezTo>
                  <a:pt x="850" y="263"/>
                  <a:pt x="850" y="263"/>
                  <a:pt x="850" y="263"/>
                </a:cubicBezTo>
                <a:cubicBezTo>
                  <a:pt x="850" y="264"/>
                  <a:pt x="850" y="263"/>
                  <a:pt x="850" y="263"/>
                </a:cubicBezTo>
                <a:cubicBezTo>
                  <a:pt x="849" y="263"/>
                  <a:pt x="849" y="263"/>
                  <a:pt x="850" y="264"/>
                </a:cubicBezTo>
                <a:cubicBezTo>
                  <a:pt x="850" y="264"/>
                  <a:pt x="849" y="264"/>
                  <a:pt x="849" y="264"/>
                </a:cubicBezTo>
                <a:cubicBezTo>
                  <a:pt x="849" y="264"/>
                  <a:pt x="849" y="265"/>
                  <a:pt x="848" y="265"/>
                </a:cubicBezTo>
                <a:cubicBezTo>
                  <a:pt x="848" y="265"/>
                  <a:pt x="849" y="265"/>
                  <a:pt x="849" y="265"/>
                </a:cubicBezTo>
                <a:cubicBezTo>
                  <a:pt x="848" y="265"/>
                  <a:pt x="848" y="265"/>
                  <a:pt x="849" y="265"/>
                </a:cubicBezTo>
                <a:cubicBezTo>
                  <a:pt x="849" y="266"/>
                  <a:pt x="848" y="266"/>
                  <a:pt x="848" y="266"/>
                </a:cubicBezTo>
                <a:cubicBezTo>
                  <a:pt x="848" y="267"/>
                  <a:pt x="847" y="267"/>
                  <a:pt x="846" y="268"/>
                </a:cubicBezTo>
                <a:cubicBezTo>
                  <a:pt x="847" y="268"/>
                  <a:pt x="847" y="269"/>
                  <a:pt x="847" y="269"/>
                </a:cubicBezTo>
                <a:cubicBezTo>
                  <a:pt x="847" y="268"/>
                  <a:pt x="847" y="268"/>
                  <a:pt x="847" y="268"/>
                </a:cubicBezTo>
                <a:cubicBezTo>
                  <a:pt x="847" y="268"/>
                  <a:pt x="847" y="269"/>
                  <a:pt x="848" y="268"/>
                </a:cubicBezTo>
                <a:cubicBezTo>
                  <a:pt x="848" y="267"/>
                  <a:pt x="849" y="266"/>
                  <a:pt x="850" y="266"/>
                </a:cubicBezTo>
                <a:cubicBezTo>
                  <a:pt x="851" y="266"/>
                  <a:pt x="850" y="266"/>
                  <a:pt x="850" y="266"/>
                </a:cubicBezTo>
                <a:cubicBezTo>
                  <a:pt x="851" y="267"/>
                  <a:pt x="851" y="266"/>
                  <a:pt x="851" y="267"/>
                </a:cubicBezTo>
                <a:cubicBezTo>
                  <a:pt x="851" y="267"/>
                  <a:pt x="851" y="267"/>
                  <a:pt x="850" y="267"/>
                </a:cubicBezTo>
                <a:cubicBezTo>
                  <a:pt x="850" y="267"/>
                  <a:pt x="851" y="267"/>
                  <a:pt x="850" y="268"/>
                </a:cubicBezTo>
                <a:cubicBezTo>
                  <a:pt x="851" y="267"/>
                  <a:pt x="850" y="268"/>
                  <a:pt x="850" y="267"/>
                </a:cubicBezTo>
                <a:cubicBezTo>
                  <a:pt x="850" y="267"/>
                  <a:pt x="850" y="267"/>
                  <a:pt x="850" y="267"/>
                </a:cubicBezTo>
                <a:cubicBezTo>
                  <a:pt x="850" y="267"/>
                  <a:pt x="850" y="266"/>
                  <a:pt x="850" y="266"/>
                </a:cubicBezTo>
                <a:cubicBezTo>
                  <a:pt x="850" y="267"/>
                  <a:pt x="849" y="267"/>
                  <a:pt x="850" y="267"/>
                </a:cubicBezTo>
                <a:cubicBezTo>
                  <a:pt x="850" y="267"/>
                  <a:pt x="850" y="268"/>
                  <a:pt x="850" y="268"/>
                </a:cubicBezTo>
                <a:cubicBezTo>
                  <a:pt x="849" y="269"/>
                  <a:pt x="849" y="271"/>
                  <a:pt x="848" y="271"/>
                </a:cubicBezTo>
                <a:cubicBezTo>
                  <a:pt x="848" y="271"/>
                  <a:pt x="849" y="271"/>
                  <a:pt x="849" y="271"/>
                </a:cubicBezTo>
                <a:cubicBezTo>
                  <a:pt x="848" y="271"/>
                  <a:pt x="848" y="271"/>
                  <a:pt x="847" y="271"/>
                </a:cubicBezTo>
                <a:cubicBezTo>
                  <a:pt x="847" y="271"/>
                  <a:pt x="847" y="271"/>
                  <a:pt x="847" y="271"/>
                </a:cubicBezTo>
                <a:cubicBezTo>
                  <a:pt x="847" y="271"/>
                  <a:pt x="847" y="271"/>
                  <a:pt x="848" y="271"/>
                </a:cubicBezTo>
                <a:cubicBezTo>
                  <a:pt x="848" y="271"/>
                  <a:pt x="848" y="270"/>
                  <a:pt x="847" y="270"/>
                </a:cubicBezTo>
                <a:cubicBezTo>
                  <a:pt x="847" y="270"/>
                  <a:pt x="846" y="271"/>
                  <a:pt x="847" y="272"/>
                </a:cubicBezTo>
                <a:cubicBezTo>
                  <a:pt x="847" y="272"/>
                  <a:pt x="847" y="272"/>
                  <a:pt x="847" y="273"/>
                </a:cubicBezTo>
                <a:cubicBezTo>
                  <a:pt x="846" y="272"/>
                  <a:pt x="847" y="272"/>
                  <a:pt x="846" y="272"/>
                </a:cubicBezTo>
                <a:cubicBezTo>
                  <a:pt x="846" y="272"/>
                  <a:pt x="846" y="273"/>
                  <a:pt x="846" y="273"/>
                </a:cubicBezTo>
                <a:cubicBezTo>
                  <a:pt x="847" y="273"/>
                  <a:pt x="846" y="274"/>
                  <a:pt x="846" y="274"/>
                </a:cubicBezTo>
                <a:cubicBezTo>
                  <a:pt x="846" y="274"/>
                  <a:pt x="846" y="274"/>
                  <a:pt x="846" y="274"/>
                </a:cubicBezTo>
                <a:cubicBezTo>
                  <a:pt x="845" y="274"/>
                  <a:pt x="845" y="274"/>
                  <a:pt x="846" y="274"/>
                </a:cubicBezTo>
                <a:cubicBezTo>
                  <a:pt x="845" y="274"/>
                  <a:pt x="845" y="275"/>
                  <a:pt x="845" y="275"/>
                </a:cubicBezTo>
                <a:cubicBezTo>
                  <a:pt x="845" y="275"/>
                  <a:pt x="845" y="275"/>
                  <a:pt x="845" y="276"/>
                </a:cubicBezTo>
                <a:cubicBezTo>
                  <a:pt x="845" y="276"/>
                  <a:pt x="844" y="275"/>
                  <a:pt x="844" y="276"/>
                </a:cubicBezTo>
                <a:cubicBezTo>
                  <a:pt x="845" y="276"/>
                  <a:pt x="845" y="276"/>
                  <a:pt x="844" y="276"/>
                </a:cubicBezTo>
                <a:cubicBezTo>
                  <a:pt x="844" y="276"/>
                  <a:pt x="844" y="276"/>
                  <a:pt x="844" y="276"/>
                </a:cubicBezTo>
                <a:cubicBezTo>
                  <a:pt x="844" y="276"/>
                  <a:pt x="844" y="276"/>
                  <a:pt x="844" y="277"/>
                </a:cubicBezTo>
                <a:cubicBezTo>
                  <a:pt x="844" y="277"/>
                  <a:pt x="844" y="277"/>
                  <a:pt x="844" y="277"/>
                </a:cubicBezTo>
                <a:cubicBezTo>
                  <a:pt x="843" y="277"/>
                  <a:pt x="844" y="276"/>
                  <a:pt x="844" y="276"/>
                </a:cubicBezTo>
                <a:cubicBezTo>
                  <a:pt x="843" y="276"/>
                  <a:pt x="843" y="277"/>
                  <a:pt x="844" y="277"/>
                </a:cubicBezTo>
                <a:cubicBezTo>
                  <a:pt x="843" y="277"/>
                  <a:pt x="843" y="277"/>
                  <a:pt x="843" y="278"/>
                </a:cubicBezTo>
                <a:cubicBezTo>
                  <a:pt x="843" y="278"/>
                  <a:pt x="843" y="278"/>
                  <a:pt x="843" y="278"/>
                </a:cubicBezTo>
                <a:cubicBezTo>
                  <a:pt x="842" y="279"/>
                  <a:pt x="842" y="279"/>
                  <a:pt x="842" y="280"/>
                </a:cubicBezTo>
                <a:cubicBezTo>
                  <a:pt x="841" y="280"/>
                  <a:pt x="841" y="280"/>
                  <a:pt x="841" y="280"/>
                </a:cubicBezTo>
                <a:cubicBezTo>
                  <a:pt x="841" y="281"/>
                  <a:pt x="841" y="281"/>
                  <a:pt x="840" y="281"/>
                </a:cubicBezTo>
                <a:cubicBezTo>
                  <a:pt x="841" y="282"/>
                  <a:pt x="840" y="282"/>
                  <a:pt x="840" y="282"/>
                </a:cubicBezTo>
                <a:cubicBezTo>
                  <a:pt x="840" y="282"/>
                  <a:pt x="840" y="282"/>
                  <a:pt x="840" y="282"/>
                </a:cubicBezTo>
                <a:cubicBezTo>
                  <a:pt x="840" y="282"/>
                  <a:pt x="840" y="284"/>
                  <a:pt x="839" y="283"/>
                </a:cubicBezTo>
                <a:cubicBezTo>
                  <a:pt x="839" y="284"/>
                  <a:pt x="839" y="284"/>
                  <a:pt x="840" y="285"/>
                </a:cubicBezTo>
                <a:cubicBezTo>
                  <a:pt x="838" y="285"/>
                  <a:pt x="839" y="287"/>
                  <a:pt x="838" y="286"/>
                </a:cubicBezTo>
                <a:cubicBezTo>
                  <a:pt x="837" y="286"/>
                  <a:pt x="838" y="287"/>
                  <a:pt x="838" y="287"/>
                </a:cubicBezTo>
                <a:cubicBezTo>
                  <a:pt x="837" y="287"/>
                  <a:pt x="838" y="286"/>
                  <a:pt x="837" y="286"/>
                </a:cubicBezTo>
                <a:cubicBezTo>
                  <a:pt x="837" y="286"/>
                  <a:pt x="837" y="287"/>
                  <a:pt x="837" y="287"/>
                </a:cubicBezTo>
                <a:cubicBezTo>
                  <a:pt x="837" y="287"/>
                  <a:pt x="838" y="287"/>
                  <a:pt x="838" y="287"/>
                </a:cubicBezTo>
                <a:cubicBezTo>
                  <a:pt x="837" y="287"/>
                  <a:pt x="837" y="288"/>
                  <a:pt x="836" y="288"/>
                </a:cubicBezTo>
                <a:cubicBezTo>
                  <a:pt x="836" y="288"/>
                  <a:pt x="837" y="288"/>
                  <a:pt x="837" y="288"/>
                </a:cubicBezTo>
                <a:cubicBezTo>
                  <a:pt x="836" y="289"/>
                  <a:pt x="837" y="289"/>
                  <a:pt x="836" y="289"/>
                </a:cubicBezTo>
                <a:cubicBezTo>
                  <a:pt x="837" y="289"/>
                  <a:pt x="837" y="289"/>
                  <a:pt x="837" y="289"/>
                </a:cubicBezTo>
                <a:cubicBezTo>
                  <a:pt x="837" y="289"/>
                  <a:pt x="837" y="288"/>
                  <a:pt x="838" y="288"/>
                </a:cubicBezTo>
                <a:cubicBezTo>
                  <a:pt x="838" y="289"/>
                  <a:pt x="837" y="289"/>
                  <a:pt x="838" y="289"/>
                </a:cubicBezTo>
                <a:cubicBezTo>
                  <a:pt x="837" y="289"/>
                  <a:pt x="836" y="289"/>
                  <a:pt x="836" y="289"/>
                </a:cubicBezTo>
                <a:cubicBezTo>
                  <a:pt x="837" y="290"/>
                  <a:pt x="837" y="290"/>
                  <a:pt x="837" y="290"/>
                </a:cubicBezTo>
                <a:cubicBezTo>
                  <a:pt x="837" y="290"/>
                  <a:pt x="837" y="290"/>
                  <a:pt x="837" y="290"/>
                </a:cubicBezTo>
                <a:cubicBezTo>
                  <a:pt x="837" y="290"/>
                  <a:pt x="837" y="290"/>
                  <a:pt x="837" y="290"/>
                </a:cubicBezTo>
                <a:cubicBezTo>
                  <a:pt x="837" y="290"/>
                  <a:pt x="836" y="290"/>
                  <a:pt x="836" y="289"/>
                </a:cubicBezTo>
                <a:cubicBezTo>
                  <a:pt x="836" y="290"/>
                  <a:pt x="836" y="289"/>
                  <a:pt x="835" y="289"/>
                </a:cubicBezTo>
                <a:cubicBezTo>
                  <a:pt x="835" y="289"/>
                  <a:pt x="836" y="290"/>
                  <a:pt x="836" y="290"/>
                </a:cubicBezTo>
                <a:cubicBezTo>
                  <a:pt x="835" y="290"/>
                  <a:pt x="834" y="291"/>
                  <a:pt x="835" y="292"/>
                </a:cubicBezTo>
                <a:cubicBezTo>
                  <a:pt x="835" y="292"/>
                  <a:pt x="835" y="291"/>
                  <a:pt x="834" y="291"/>
                </a:cubicBezTo>
                <a:cubicBezTo>
                  <a:pt x="834" y="291"/>
                  <a:pt x="834" y="292"/>
                  <a:pt x="835" y="292"/>
                </a:cubicBezTo>
                <a:cubicBezTo>
                  <a:pt x="834" y="292"/>
                  <a:pt x="834" y="293"/>
                  <a:pt x="834" y="293"/>
                </a:cubicBezTo>
                <a:cubicBezTo>
                  <a:pt x="834" y="293"/>
                  <a:pt x="834" y="292"/>
                  <a:pt x="833" y="293"/>
                </a:cubicBezTo>
                <a:cubicBezTo>
                  <a:pt x="834" y="294"/>
                  <a:pt x="834" y="294"/>
                  <a:pt x="834" y="294"/>
                </a:cubicBezTo>
                <a:cubicBezTo>
                  <a:pt x="833" y="293"/>
                  <a:pt x="833" y="294"/>
                  <a:pt x="832" y="294"/>
                </a:cubicBezTo>
                <a:cubicBezTo>
                  <a:pt x="833" y="294"/>
                  <a:pt x="833" y="294"/>
                  <a:pt x="833" y="294"/>
                </a:cubicBezTo>
                <a:cubicBezTo>
                  <a:pt x="832" y="295"/>
                  <a:pt x="832" y="295"/>
                  <a:pt x="832" y="296"/>
                </a:cubicBezTo>
                <a:cubicBezTo>
                  <a:pt x="832" y="296"/>
                  <a:pt x="832" y="296"/>
                  <a:pt x="832" y="297"/>
                </a:cubicBezTo>
                <a:cubicBezTo>
                  <a:pt x="831" y="296"/>
                  <a:pt x="832" y="297"/>
                  <a:pt x="831" y="298"/>
                </a:cubicBezTo>
                <a:cubicBezTo>
                  <a:pt x="831" y="298"/>
                  <a:pt x="831" y="298"/>
                  <a:pt x="831" y="298"/>
                </a:cubicBezTo>
                <a:cubicBezTo>
                  <a:pt x="831" y="298"/>
                  <a:pt x="831" y="298"/>
                  <a:pt x="832" y="298"/>
                </a:cubicBezTo>
                <a:cubicBezTo>
                  <a:pt x="832" y="298"/>
                  <a:pt x="832" y="299"/>
                  <a:pt x="831" y="299"/>
                </a:cubicBezTo>
                <a:cubicBezTo>
                  <a:pt x="831" y="299"/>
                  <a:pt x="832" y="298"/>
                  <a:pt x="831" y="298"/>
                </a:cubicBezTo>
                <a:cubicBezTo>
                  <a:pt x="831" y="299"/>
                  <a:pt x="830" y="299"/>
                  <a:pt x="830" y="299"/>
                </a:cubicBezTo>
                <a:cubicBezTo>
                  <a:pt x="830" y="300"/>
                  <a:pt x="830" y="300"/>
                  <a:pt x="830" y="300"/>
                </a:cubicBezTo>
                <a:cubicBezTo>
                  <a:pt x="831" y="300"/>
                  <a:pt x="830" y="300"/>
                  <a:pt x="830" y="299"/>
                </a:cubicBezTo>
                <a:cubicBezTo>
                  <a:pt x="830" y="300"/>
                  <a:pt x="831" y="300"/>
                  <a:pt x="831" y="300"/>
                </a:cubicBezTo>
                <a:cubicBezTo>
                  <a:pt x="831" y="300"/>
                  <a:pt x="831" y="300"/>
                  <a:pt x="830" y="301"/>
                </a:cubicBezTo>
                <a:cubicBezTo>
                  <a:pt x="830" y="300"/>
                  <a:pt x="830" y="300"/>
                  <a:pt x="829" y="300"/>
                </a:cubicBezTo>
                <a:cubicBezTo>
                  <a:pt x="829" y="300"/>
                  <a:pt x="830" y="301"/>
                  <a:pt x="829" y="301"/>
                </a:cubicBezTo>
                <a:cubicBezTo>
                  <a:pt x="829" y="301"/>
                  <a:pt x="829" y="300"/>
                  <a:pt x="829" y="300"/>
                </a:cubicBezTo>
                <a:cubicBezTo>
                  <a:pt x="829" y="301"/>
                  <a:pt x="829" y="301"/>
                  <a:pt x="829" y="301"/>
                </a:cubicBezTo>
                <a:cubicBezTo>
                  <a:pt x="828" y="301"/>
                  <a:pt x="828" y="303"/>
                  <a:pt x="827" y="303"/>
                </a:cubicBezTo>
                <a:cubicBezTo>
                  <a:pt x="828" y="303"/>
                  <a:pt x="828" y="303"/>
                  <a:pt x="828" y="303"/>
                </a:cubicBezTo>
                <a:cubicBezTo>
                  <a:pt x="828" y="303"/>
                  <a:pt x="827" y="303"/>
                  <a:pt x="828" y="304"/>
                </a:cubicBezTo>
                <a:cubicBezTo>
                  <a:pt x="827" y="304"/>
                  <a:pt x="827" y="304"/>
                  <a:pt x="827" y="305"/>
                </a:cubicBezTo>
                <a:cubicBezTo>
                  <a:pt x="827" y="305"/>
                  <a:pt x="827" y="305"/>
                  <a:pt x="826" y="305"/>
                </a:cubicBezTo>
                <a:cubicBezTo>
                  <a:pt x="826" y="304"/>
                  <a:pt x="826" y="304"/>
                  <a:pt x="826" y="304"/>
                </a:cubicBezTo>
                <a:cubicBezTo>
                  <a:pt x="825" y="304"/>
                  <a:pt x="825" y="305"/>
                  <a:pt x="825" y="305"/>
                </a:cubicBezTo>
                <a:cubicBezTo>
                  <a:pt x="826" y="305"/>
                  <a:pt x="825" y="305"/>
                  <a:pt x="826" y="305"/>
                </a:cubicBezTo>
                <a:cubicBezTo>
                  <a:pt x="826" y="306"/>
                  <a:pt x="825" y="306"/>
                  <a:pt x="825" y="307"/>
                </a:cubicBezTo>
                <a:cubicBezTo>
                  <a:pt x="826" y="307"/>
                  <a:pt x="826" y="307"/>
                  <a:pt x="826" y="307"/>
                </a:cubicBezTo>
                <a:cubicBezTo>
                  <a:pt x="826" y="308"/>
                  <a:pt x="826" y="308"/>
                  <a:pt x="826" y="308"/>
                </a:cubicBezTo>
                <a:cubicBezTo>
                  <a:pt x="826" y="308"/>
                  <a:pt x="826" y="307"/>
                  <a:pt x="825" y="307"/>
                </a:cubicBezTo>
                <a:cubicBezTo>
                  <a:pt x="824" y="308"/>
                  <a:pt x="825" y="308"/>
                  <a:pt x="825" y="308"/>
                </a:cubicBezTo>
                <a:cubicBezTo>
                  <a:pt x="825" y="309"/>
                  <a:pt x="826" y="308"/>
                  <a:pt x="826" y="308"/>
                </a:cubicBezTo>
                <a:cubicBezTo>
                  <a:pt x="826" y="309"/>
                  <a:pt x="825" y="309"/>
                  <a:pt x="826" y="309"/>
                </a:cubicBezTo>
                <a:cubicBezTo>
                  <a:pt x="825" y="309"/>
                  <a:pt x="825" y="308"/>
                  <a:pt x="824" y="309"/>
                </a:cubicBezTo>
                <a:cubicBezTo>
                  <a:pt x="824" y="309"/>
                  <a:pt x="823" y="310"/>
                  <a:pt x="824" y="311"/>
                </a:cubicBezTo>
                <a:cubicBezTo>
                  <a:pt x="824" y="310"/>
                  <a:pt x="824" y="310"/>
                  <a:pt x="825" y="309"/>
                </a:cubicBezTo>
                <a:cubicBezTo>
                  <a:pt x="825" y="310"/>
                  <a:pt x="824" y="310"/>
                  <a:pt x="825" y="310"/>
                </a:cubicBezTo>
                <a:cubicBezTo>
                  <a:pt x="824" y="310"/>
                  <a:pt x="825" y="312"/>
                  <a:pt x="824" y="312"/>
                </a:cubicBezTo>
                <a:cubicBezTo>
                  <a:pt x="824" y="312"/>
                  <a:pt x="824" y="312"/>
                  <a:pt x="824" y="311"/>
                </a:cubicBezTo>
                <a:cubicBezTo>
                  <a:pt x="824" y="311"/>
                  <a:pt x="824" y="312"/>
                  <a:pt x="823" y="311"/>
                </a:cubicBezTo>
                <a:cubicBezTo>
                  <a:pt x="823" y="311"/>
                  <a:pt x="824" y="312"/>
                  <a:pt x="824" y="311"/>
                </a:cubicBezTo>
                <a:cubicBezTo>
                  <a:pt x="824" y="310"/>
                  <a:pt x="824" y="311"/>
                  <a:pt x="823" y="311"/>
                </a:cubicBezTo>
                <a:cubicBezTo>
                  <a:pt x="824" y="311"/>
                  <a:pt x="823" y="310"/>
                  <a:pt x="823" y="310"/>
                </a:cubicBezTo>
                <a:cubicBezTo>
                  <a:pt x="823" y="310"/>
                  <a:pt x="823" y="310"/>
                  <a:pt x="823" y="310"/>
                </a:cubicBezTo>
                <a:cubicBezTo>
                  <a:pt x="823" y="311"/>
                  <a:pt x="823" y="311"/>
                  <a:pt x="823" y="311"/>
                </a:cubicBezTo>
                <a:cubicBezTo>
                  <a:pt x="823" y="311"/>
                  <a:pt x="823" y="311"/>
                  <a:pt x="822" y="311"/>
                </a:cubicBezTo>
                <a:cubicBezTo>
                  <a:pt x="822" y="311"/>
                  <a:pt x="822" y="311"/>
                  <a:pt x="823" y="311"/>
                </a:cubicBezTo>
                <a:cubicBezTo>
                  <a:pt x="823" y="311"/>
                  <a:pt x="823" y="312"/>
                  <a:pt x="823" y="311"/>
                </a:cubicBezTo>
                <a:cubicBezTo>
                  <a:pt x="824" y="312"/>
                  <a:pt x="823" y="312"/>
                  <a:pt x="823" y="312"/>
                </a:cubicBezTo>
                <a:cubicBezTo>
                  <a:pt x="823" y="312"/>
                  <a:pt x="823" y="312"/>
                  <a:pt x="823" y="312"/>
                </a:cubicBezTo>
                <a:cubicBezTo>
                  <a:pt x="823" y="312"/>
                  <a:pt x="823" y="312"/>
                  <a:pt x="824" y="312"/>
                </a:cubicBezTo>
                <a:cubicBezTo>
                  <a:pt x="824" y="312"/>
                  <a:pt x="824" y="312"/>
                  <a:pt x="824" y="313"/>
                </a:cubicBezTo>
                <a:cubicBezTo>
                  <a:pt x="824" y="312"/>
                  <a:pt x="824" y="312"/>
                  <a:pt x="825" y="312"/>
                </a:cubicBezTo>
                <a:cubicBezTo>
                  <a:pt x="825" y="312"/>
                  <a:pt x="825" y="312"/>
                  <a:pt x="825" y="312"/>
                </a:cubicBezTo>
                <a:cubicBezTo>
                  <a:pt x="825" y="312"/>
                  <a:pt x="825" y="311"/>
                  <a:pt x="825" y="311"/>
                </a:cubicBezTo>
                <a:cubicBezTo>
                  <a:pt x="825" y="311"/>
                  <a:pt x="825" y="311"/>
                  <a:pt x="825" y="310"/>
                </a:cubicBezTo>
                <a:cubicBezTo>
                  <a:pt x="825" y="311"/>
                  <a:pt x="826" y="310"/>
                  <a:pt x="825" y="310"/>
                </a:cubicBezTo>
                <a:cubicBezTo>
                  <a:pt x="825" y="310"/>
                  <a:pt x="826" y="310"/>
                  <a:pt x="826" y="310"/>
                </a:cubicBezTo>
                <a:cubicBezTo>
                  <a:pt x="826" y="310"/>
                  <a:pt x="826" y="310"/>
                  <a:pt x="826" y="309"/>
                </a:cubicBezTo>
                <a:cubicBezTo>
                  <a:pt x="826" y="310"/>
                  <a:pt x="826" y="309"/>
                  <a:pt x="826" y="308"/>
                </a:cubicBezTo>
                <a:cubicBezTo>
                  <a:pt x="826" y="309"/>
                  <a:pt x="827" y="309"/>
                  <a:pt x="827" y="309"/>
                </a:cubicBezTo>
                <a:cubicBezTo>
                  <a:pt x="827" y="308"/>
                  <a:pt x="828" y="308"/>
                  <a:pt x="828" y="307"/>
                </a:cubicBezTo>
                <a:cubicBezTo>
                  <a:pt x="828" y="307"/>
                  <a:pt x="828" y="306"/>
                  <a:pt x="828" y="306"/>
                </a:cubicBezTo>
                <a:cubicBezTo>
                  <a:pt x="828" y="306"/>
                  <a:pt x="828" y="306"/>
                  <a:pt x="829" y="306"/>
                </a:cubicBezTo>
                <a:cubicBezTo>
                  <a:pt x="828" y="305"/>
                  <a:pt x="830" y="305"/>
                  <a:pt x="830" y="305"/>
                </a:cubicBezTo>
                <a:cubicBezTo>
                  <a:pt x="830" y="304"/>
                  <a:pt x="829" y="304"/>
                  <a:pt x="829" y="304"/>
                </a:cubicBezTo>
                <a:cubicBezTo>
                  <a:pt x="830" y="304"/>
                  <a:pt x="830" y="304"/>
                  <a:pt x="830" y="303"/>
                </a:cubicBezTo>
                <a:cubicBezTo>
                  <a:pt x="830" y="304"/>
                  <a:pt x="830" y="304"/>
                  <a:pt x="830" y="304"/>
                </a:cubicBezTo>
                <a:cubicBezTo>
                  <a:pt x="829" y="303"/>
                  <a:pt x="831" y="302"/>
                  <a:pt x="831" y="301"/>
                </a:cubicBezTo>
                <a:cubicBezTo>
                  <a:pt x="831" y="301"/>
                  <a:pt x="831" y="301"/>
                  <a:pt x="831" y="301"/>
                </a:cubicBezTo>
                <a:cubicBezTo>
                  <a:pt x="831" y="301"/>
                  <a:pt x="831" y="300"/>
                  <a:pt x="831" y="300"/>
                </a:cubicBezTo>
                <a:cubicBezTo>
                  <a:pt x="831" y="301"/>
                  <a:pt x="832" y="301"/>
                  <a:pt x="832" y="301"/>
                </a:cubicBezTo>
                <a:cubicBezTo>
                  <a:pt x="833" y="300"/>
                  <a:pt x="833" y="298"/>
                  <a:pt x="835" y="297"/>
                </a:cubicBezTo>
                <a:cubicBezTo>
                  <a:pt x="834" y="297"/>
                  <a:pt x="834" y="297"/>
                  <a:pt x="834" y="298"/>
                </a:cubicBezTo>
                <a:cubicBezTo>
                  <a:pt x="835" y="298"/>
                  <a:pt x="835" y="298"/>
                  <a:pt x="835" y="298"/>
                </a:cubicBezTo>
                <a:cubicBezTo>
                  <a:pt x="835" y="297"/>
                  <a:pt x="836" y="297"/>
                  <a:pt x="836" y="297"/>
                </a:cubicBezTo>
                <a:cubicBezTo>
                  <a:pt x="836" y="297"/>
                  <a:pt x="835" y="297"/>
                  <a:pt x="835" y="296"/>
                </a:cubicBezTo>
                <a:cubicBezTo>
                  <a:pt x="836" y="296"/>
                  <a:pt x="836" y="296"/>
                  <a:pt x="836" y="296"/>
                </a:cubicBezTo>
                <a:cubicBezTo>
                  <a:pt x="836" y="296"/>
                  <a:pt x="836" y="296"/>
                  <a:pt x="836" y="296"/>
                </a:cubicBezTo>
                <a:cubicBezTo>
                  <a:pt x="836" y="296"/>
                  <a:pt x="836" y="295"/>
                  <a:pt x="836" y="295"/>
                </a:cubicBezTo>
                <a:cubicBezTo>
                  <a:pt x="836" y="295"/>
                  <a:pt x="836" y="295"/>
                  <a:pt x="836" y="296"/>
                </a:cubicBezTo>
                <a:cubicBezTo>
                  <a:pt x="837" y="295"/>
                  <a:pt x="837" y="296"/>
                  <a:pt x="837" y="296"/>
                </a:cubicBezTo>
                <a:cubicBezTo>
                  <a:pt x="837" y="295"/>
                  <a:pt x="837" y="295"/>
                  <a:pt x="837" y="295"/>
                </a:cubicBezTo>
                <a:cubicBezTo>
                  <a:pt x="837" y="295"/>
                  <a:pt x="838" y="294"/>
                  <a:pt x="838" y="294"/>
                </a:cubicBezTo>
                <a:cubicBezTo>
                  <a:pt x="838" y="293"/>
                  <a:pt x="838" y="293"/>
                  <a:pt x="838" y="293"/>
                </a:cubicBezTo>
                <a:cubicBezTo>
                  <a:pt x="838" y="292"/>
                  <a:pt x="838" y="293"/>
                  <a:pt x="839" y="293"/>
                </a:cubicBezTo>
                <a:cubicBezTo>
                  <a:pt x="838" y="292"/>
                  <a:pt x="838" y="292"/>
                  <a:pt x="838" y="292"/>
                </a:cubicBezTo>
                <a:cubicBezTo>
                  <a:pt x="838" y="292"/>
                  <a:pt x="838" y="292"/>
                  <a:pt x="838" y="292"/>
                </a:cubicBezTo>
                <a:cubicBezTo>
                  <a:pt x="838" y="292"/>
                  <a:pt x="838" y="291"/>
                  <a:pt x="838" y="291"/>
                </a:cubicBezTo>
                <a:cubicBezTo>
                  <a:pt x="838" y="291"/>
                  <a:pt x="838" y="290"/>
                  <a:pt x="838" y="290"/>
                </a:cubicBezTo>
                <a:cubicBezTo>
                  <a:pt x="839" y="291"/>
                  <a:pt x="838" y="291"/>
                  <a:pt x="838" y="291"/>
                </a:cubicBezTo>
                <a:cubicBezTo>
                  <a:pt x="839" y="291"/>
                  <a:pt x="838" y="291"/>
                  <a:pt x="838" y="291"/>
                </a:cubicBezTo>
                <a:cubicBezTo>
                  <a:pt x="839" y="291"/>
                  <a:pt x="839" y="291"/>
                  <a:pt x="839" y="291"/>
                </a:cubicBezTo>
                <a:cubicBezTo>
                  <a:pt x="839" y="291"/>
                  <a:pt x="839" y="291"/>
                  <a:pt x="839" y="291"/>
                </a:cubicBezTo>
                <a:cubicBezTo>
                  <a:pt x="840" y="291"/>
                  <a:pt x="840" y="290"/>
                  <a:pt x="840" y="290"/>
                </a:cubicBezTo>
                <a:cubicBezTo>
                  <a:pt x="840" y="290"/>
                  <a:pt x="840" y="290"/>
                  <a:pt x="841" y="290"/>
                </a:cubicBezTo>
                <a:cubicBezTo>
                  <a:pt x="840" y="290"/>
                  <a:pt x="840" y="289"/>
                  <a:pt x="841" y="289"/>
                </a:cubicBezTo>
                <a:cubicBezTo>
                  <a:pt x="840" y="289"/>
                  <a:pt x="840" y="289"/>
                  <a:pt x="841" y="289"/>
                </a:cubicBezTo>
                <a:cubicBezTo>
                  <a:pt x="841" y="289"/>
                  <a:pt x="841" y="289"/>
                  <a:pt x="841" y="288"/>
                </a:cubicBezTo>
                <a:cubicBezTo>
                  <a:pt x="841" y="288"/>
                  <a:pt x="842" y="288"/>
                  <a:pt x="842" y="288"/>
                </a:cubicBezTo>
                <a:cubicBezTo>
                  <a:pt x="842" y="288"/>
                  <a:pt x="842" y="288"/>
                  <a:pt x="842" y="287"/>
                </a:cubicBezTo>
                <a:cubicBezTo>
                  <a:pt x="842" y="287"/>
                  <a:pt x="842" y="287"/>
                  <a:pt x="842" y="287"/>
                </a:cubicBezTo>
                <a:cubicBezTo>
                  <a:pt x="842" y="287"/>
                  <a:pt x="842" y="287"/>
                  <a:pt x="842" y="287"/>
                </a:cubicBezTo>
                <a:cubicBezTo>
                  <a:pt x="843" y="287"/>
                  <a:pt x="843" y="286"/>
                  <a:pt x="843" y="285"/>
                </a:cubicBezTo>
                <a:cubicBezTo>
                  <a:pt x="844" y="285"/>
                  <a:pt x="844" y="286"/>
                  <a:pt x="844" y="286"/>
                </a:cubicBezTo>
                <a:cubicBezTo>
                  <a:pt x="844" y="286"/>
                  <a:pt x="845" y="285"/>
                  <a:pt x="844" y="285"/>
                </a:cubicBezTo>
                <a:cubicBezTo>
                  <a:pt x="844" y="285"/>
                  <a:pt x="844" y="286"/>
                  <a:pt x="844" y="285"/>
                </a:cubicBezTo>
                <a:cubicBezTo>
                  <a:pt x="844" y="285"/>
                  <a:pt x="844" y="285"/>
                  <a:pt x="845" y="285"/>
                </a:cubicBezTo>
                <a:cubicBezTo>
                  <a:pt x="845" y="284"/>
                  <a:pt x="844" y="285"/>
                  <a:pt x="844" y="284"/>
                </a:cubicBezTo>
                <a:cubicBezTo>
                  <a:pt x="845" y="284"/>
                  <a:pt x="845" y="283"/>
                  <a:pt x="845" y="282"/>
                </a:cubicBezTo>
                <a:cubicBezTo>
                  <a:pt x="845" y="282"/>
                  <a:pt x="845" y="282"/>
                  <a:pt x="845" y="282"/>
                </a:cubicBezTo>
                <a:cubicBezTo>
                  <a:pt x="846" y="282"/>
                  <a:pt x="846" y="283"/>
                  <a:pt x="846" y="283"/>
                </a:cubicBezTo>
                <a:cubicBezTo>
                  <a:pt x="845" y="281"/>
                  <a:pt x="847" y="281"/>
                  <a:pt x="847" y="280"/>
                </a:cubicBezTo>
                <a:cubicBezTo>
                  <a:pt x="847" y="280"/>
                  <a:pt x="848" y="281"/>
                  <a:pt x="848" y="280"/>
                </a:cubicBezTo>
                <a:cubicBezTo>
                  <a:pt x="848" y="280"/>
                  <a:pt x="848" y="280"/>
                  <a:pt x="848" y="279"/>
                </a:cubicBezTo>
                <a:cubicBezTo>
                  <a:pt x="848" y="279"/>
                  <a:pt x="848" y="280"/>
                  <a:pt x="848" y="280"/>
                </a:cubicBezTo>
                <a:cubicBezTo>
                  <a:pt x="848" y="279"/>
                  <a:pt x="849" y="278"/>
                  <a:pt x="849" y="277"/>
                </a:cubicBezTo>
                <a:cubicBezTo>
                  <a:pt x="849" y="278"/>
                  <a:pt x="849" y="278"/>
                  <a:pt x="849" y="278"/>
                </a:cubicBezTo>
                <a:cubicBezTo>
                  <a:pt x="850" y="277"/>
                  <a:pt x="850" y="277"/>
                  <a:pt x="851" y="276"/>
                </a:cubicBezTo>
                <a:cubicBezTo>
                  <a:pt x="851" y="277"/>
                  <a:pt x="851" y="277"/>
                  <a:pt x="851" y="277"/>
                </a:cubicBezTo>
                <a:cubicBezTo>
                  <a:pt x="851" y="276"/>
                  <a:pt x="852" y="277"/>
                  <a:pt x="852" y="276"/>
                </a:cubicBezTo>
                <a:cubicBezTo>
                  <a:pt x="852" y="276"/>
                  <a:pt x="851" y="276"/>
                  <a:pt x="851" y="276"/>
                </a:cubicBezTo>
                <a:cubicBezTo>
                  <a:pt x="852" y="276"/>
                  <a:pt x="852" y="276"/>
                  <a:pt x="852" y="275"/>
                </a:cubicBezTo>
                <a:cubicBezTo>
                  <a:pt x="852" y="275"/>
                  <a:pt x="851" y="275"/>
                  <a:pt x="851" y="275"/>
                </a:cubicBezTo>
                <a:cubicBezTo>
                  <a:pt x="852" y="275"/>
                  <a:pt x="852" y="275"/>
                  <a:pt x="852" y="275"/>
                </a:cubicBezTo>
                <a:cubicBezTo>
                  <a:pt x="852" y="275"/>
                  <a:pt x="852" y="275"/>
                  <a:pt x="852" y="274"/>
                </a:cubicBezTo>
                <a:cubicBezTo>
                  <a:pt x="853" y="274"/>
                  <a:pt x="853" y="273"/>
                  <a:pt x="854" y="274"/>
                </a:cubicBezTo>
                <a:cubicBezTo>
                  <a:pt x="854" y="274"/>
                  <a:pt x="854" y="273"/>
                  <a:pt x="854" y="273"/>
                </a:cubicBezTo>
                <a:cubicBezTo>
                  <a:pt x="854" y="273"/>
                  <a:pt x="854" y="273"/>
                  <a:pt x="855" y="273"/>
                </a:cubicBezTo>
                <a:cubicBezTo>
                  <a:pt x="855" y="273"/>
                  <a:pt x="855" y="273"/>
                  <a:pt x="855" y="273"/>
                </a:cubicBezTo>
                <a:cubicBezTo>
                  <a:pt x="855" y="272"/>
                  <a:pt x="855" y="272"/>
                  <a:pt x="854" y="272"/>
                </a:cubicBezTo>
                <a:cubicBezTo>
                  <a:pt x="855" y="272"/>
                  <a:pt x="856" y="272"/>
                  <a:pt x="855" y="271"/>
                </a:cubicBezTo>
                <a:cubicBezTo>
                  <a:pt x="857" y="269"/>
                  <a:pt x="859" y="267"/>
                  <a:pt x="860" y="266"/>
                </a:cubicBezTo>
                <a:cubicBezTo>
                  <a:pt x="861" y="266"/>
                  <a:pt x="860" y="266"/>
                  <a:pt x="860" y="266"/>
                </a:cubicBezTo>
                <a:cubicBezTo>
                  <a:pt x="860" y="266"/>
                  <a:pt x="860" y="267"/>
                  <a:pt x="861" y="267"/>
                </a:cubicBezTo>
                <a:cubicBezTo>
                  <a:pt x="860" y="267"/>
                  <a:pt x="861" y="267"/>
                  <a:pt x="861" y="266"/>
                </a:cubicBezTo>
                <a:cubicBezTo>
                  <a:pt x="861" y="266"/>
                  <a:pt x="860" y="266"/>
                  <a:pt x="860" y="266"/>
                </a:cubicBezTo>
                <a:cubicBezTo>
                  <a:pt x="861" y="266"/>
                  <a:pt x="861" y="266"/>
                  <a:pt x="861" y="266"/>
                </a:cubicBezTo>
                <a:cubicBezTo>
                  <a:pt x="861" y="266"/>
                  <a:pt x="861" y="266"/>
                  <a:pt x="861" y="266"/>
                </a:cubicBezTo>
                <a:cubicBezTo>
                  <a:pt x="861" y="266"/>
                  <a:pt x="861" y="265"/>
                  <a:pt x="861" y="265"/>
                </a:cubicBezTo>
                <a:cubicBezTo>
                  <a:pt x="860" y="265"/>
                  <a:pt x="860" y="265"/>
                  <a:pt x="860" y="265"/>
                </a:cubicBezTo>
                <a:cubicBezTo>
                  <a:pt x="860" y="265"/>
                  <a:pt x="860" y="265"/>
                  <a:pt x="860" y="265"/>
                </a:cubicBezTo>
                <a:cubicBezTo>
                  <a:pt x="860" y="265"/>
                  <a:pt x="860" y="265"/>
                  <a:pt x="861" y="265"/>
                </a:cubicBezTo>
                <a:cubicBezTo>
                  <a:pt x="861" y="265"/>
                  <a:pt x="862" y="265"/>
                  <a:pt x="862" y="264"/>
                </a:cubicBezTo>
                <a:cubicBezTo>
                  <a:pt x="862" y="264"/>
                  <a:pt x="862" y="264"/>
                  <a:pt x="862" y="264"/>
                </a:cubicBezTo>
                <a:cubicBezTo>
                  <a:pt x="863" y="264"/>
                  <a:pt x="863" y="263"/>
                  <a:pt x="863" y="263"/>
                </a:cubicBezTo>
                <a:cubicBezTo>
                  <a:pt x="863" y="264"/>
                  <a:pt x="862" y="264"/>
                  <a:pt x="863" y="264"/>
                </a:cubicBezTo>
                <a:cubicBezTo>
                  <a:pt x="864" y="264"/>
                  <a:pt x="863" y="263"/>
                  <a:pt x="864" y="263"/>
                </a:cubicBezTo>
                <a:cubicBezTo>
                  <a:pt x="864" y="264"/>
                  <a:pt x="864" y="263"/>
                  <a:pt x="865" y="263"/>
                </a:cubicBezTo>
                <a:cubicBezTo>
                  <a:pt x="865" y="263"/>
                  <a:pt x="865" y="264"/>
                  <a:pt x="865" y="264"/>
                </a:cubicBezTo>
                <a:cubicBezTo>
                  <a:pt x="865" y="263"/>
                  <a:pt x="866" y="263"/>
                  <a:pt x="866" y="263"/>
                </a:cubicBezTo>
                <a:cubicBezTo>
                  <a:pt x="865" y="262"/>
                  <a:pt x="866" y="263"/>
                  <a:pt x="865" y="262"/>
                </a:cubicBezTo>
                <a:cubicBezTo>
                  <a:pt x="866" y="262"/>
                  <a:pt x="866" y="262"/>
                  <a:pt x="866" y="262"/>
                </a:cubicBezTo>
                <a:cubicBezTo>
                  <a:pt x="866" y="262"/>
                  <a:pt x="867" y="262"/>
                  <a:pt x="867" y="263"/>
                </a:cubicBezTo>
                <a:cubicBezTo>
                  <a:pt x="867" y="263"/>
                  <a:pt x="866" y="263"/>
                  <a:pt x="867" y="264"/>
                </a:cubicBezTo>
                <a:cubicBezTo>
                  <a:pt x="866" y="264"/>
                  <a:pt x="866" y="265"/>
                  <a:pt x="865" y="265"/>
                </a:cubicBezTo>
                <a:cubicBezTo>
                  <a:pt x="865" y="266"/>
                  <a:pt x="864" y="266"/>
                  <a:pt x="864" y="266"/>
                </a:cubicBezTo>
                <a:cubicBezTo>
                  <a:pt x="864" y="266"/>
                  <a:pt x="865" y="266"/>
                  <a:pt x="865" y="267"/>
                </a:cubicBezTo>
                <a:cubicBezTo>
                  <a:pt x="864" y="267"/>
                  <a:pt x="864" y="267"/>
                  <a:pt x="864" y="267"/>
                </a:cubicBezTo>
                <a:cubicBezTo>
                  <a:pt x="864" y="267"/>
                  <a:pt x="863" y="266"/>
                  <a:pt x="863" y="266"/>
                </a:cubicBezTo>
                <a:cubicBezTo>
                  <a:pt x="863" y="266"/>
                  <a:pt x="863" y="267"/>
                  <a:pt x="863" y="267"/>
                </a:cubicBezTo>
                <a:cubicBezTo>
                  <a:pt x="863" y="267"/>
                  <a:pt x="864" y="267"/>
                  <a:pt x="864" y="268"/>
                </a:cubicBezTo>
                <a:cubicBezTo>
                  <a:pt x="863" y="268"/>
                  <a:pt x="863" y="268"/>
                  <a:pt x="863" y="268"/>
                </a:cubicBezTo>
                <a:cubicBezTo>
                  <a:pt x="863" y="268"/>
                  <a:pt x="863" y="268"/>
                  <a:pt x="863" y="268"/>
                </a:cubicBezTo>
                <a:cubicBezTo>
                  <a:pt x="863" y="268"/>
                  <a:pt x="863" y="269"/>
                  <a:pt x="863" y="269"/>
                </a:cubicBezTo>
                <a:cubicBezTo>
                  <a:pt x="862" y="268"/>
                  <a:pt x="863" y="268"/>
                  <a:pt x="863" y="268"/>
                </a:cubicBezTo>
                <a:cubicBezTo>
                  <a:pt x="863" y="268"/>
                  <a:pt x="863" y="267"/>
                  <a:pt x="862" y="267"/>
                </a:cubicBezTo>
                <a:cubicBezTo>
                  <a:pt x="863" y="268"/>
                  <a:pt x="862" y="268"/>
                  <a:pt x="862" y="269"/>
                </a:cubicBezTo>
                <a:cubicBezTo>
                  <a:pt x="862" y="269"/>
                  <a:pt x="862" y="268"/>
                  <a:pt x="862" y="269"/>
                </a:cubicBezTo>
                <a:cubicBezTo>
                  <a:pt x="861" y="269"/>
                  <a:pt x="861" y="269"/>
                  <a:pt x="861" y="269"/>
                </a:cubicBezTo>
                <a:cubicBezTo>
                  <a:pt x="861" y="269"/>
                  <a:pt x="861" y="269"/>
                  <a:pt x="861" y="270"/>
                </a:cubicBezTo>
                <a:cubicBezTo>
                  <a:pt x="861" y="270"/>
                  <a:pt x="860" y="269"/>
                  <a:pt x="860" y="270"/>
                </a:cubicBezTo>
                <a:cubicBezTo>
                  <a:pt x="861" y="270"/>
                  <a:pt x="861" y="270"/>
                  <a:pt x="861" y="270"/>
                </a:cubicBezTo>
                <a:cubicBezTo>
                  <a:pt x="860" y="270"/>
                  <a:pt x="861" y="271"/>
                  <a:pt x="860" y="270"/>
                </a:cubicBezTo>
                <a:cubicBezTo>
                  <a:pt x="860" y="271"/>
                  <a:pt x="860" y="271"/>
                  <a:pt x="860" y="271"/>
                </a:cubicBezTo>
                <a:cubicBezTo>
                  <a:pt x="861" y="271"/>
                  <a:pt x="861" y="270"/>
                  <a:pt x="861" y="271"/>
                </a:cubicBezTo>
                <a:cubicBezTo>
                  <a:pt x="861" y="271"/>
                  <a:pt x="860" y="271"/>
                  <a:pt x="860" y="272"/>
                </a:cubicBezTo>
                <a:cubicBezTo>
                  <a:pt x="861" y="272"/>
                  <a:pt x="860" y="273"/>
                  <a:pt x="860" y="273"/>
                </a:cubicBezTo>
                <a:cubicBezTo>
                  <a:pt x="860" y="273"/>
                  <a:pt x="861" y="272"/>
                  <a:pt x="862" y="273"/>
                </a:cubicBezTo>
                <a:cubicBezTo>
                  <a:pt x="862" y="273"/>
                  <a:pt x="862" y="273"/>
                  <a:pt x="862" y="273"/>
                </a:cubicBezTo>
                <a:cubicBezTo>
                  <a:pt x="862" y="273"/>
                  <a:pt x="861" y="273"/>
                  <a:pt x="861" y="272"/>
                </a:cubicBezTo>
                <a:cubicBezTo>
                  <a:pt x="862" y="272"/>
                  <a:pt x="861" y="272"/>
                  <a:pt x="861" y="271"/>
                </a:cubicBezTo>
                <a:cubicBezTo>
                  <a:pt x="861" y="272"/>
                  <a:pt x="861" y="272"/>
                  <a:pt x="862" y="272"/>
                </a:cubicBezTo>
                <a:cubicBezTo>
                  <a:pt x="862" y="272"/>
                  <a:pt x="862" y="272"/>
                  <a:pt x="862" y="272"/>
                </a:cubicBezTo>
                <a:cubicBezTo>
                  <a:pt x="862" y="271"/>
                  <a:pt x="862" y="271"/>
                  <a:pt x="862" y="271"/>
                </a:cubicBezTo>
                <a:cubicBezTo>
                  <a:pt x="862" y="271"/>
                  <a:pt x="862" y="271"/>
                  <a:pt x="863" y="271"/>
                </a:cubicBezTo>
                <a:cubicBezTo>
                  <a:pt x="863" y="271"/>
                  <a:pt x="863" y="271"/>
                  <a:pt x="863" y="272"/>
                </a:cubicBezTo>
                <a:cubicBezTo>
                  <a:pt x="863" y="272"/>
                  <a:pt x="863" y="272"/>
                  <a:pt x="863" y="271"/>
                </a:cubicBezTo>
                <a:cubicBezTo>
                  <a:pt x="863" y="271"/>
                  <a:pt x="863" y="271"/>
                  <a:pt x="863" y="271"/>
                </a:cubicBezTo>
                <a:cubicBezTo>
                  <a:pt x="863" y="271"/>
                  <a:pt x="863" y="271"/>
                  <a:pt x="863" y="271"/>
                </a:cubicBezTo>
                <a:cubicBezTo>
                  <a:pt x="863" y="270"/>
                  <a:pt x="863" y="270"/>
                  <a:pt x="864" y="270"/>
                </a:cubicBezTo>
                <a:cubicBezTo>
                  <a:pt x="862" y="268"/>
                  <a:pt x="866" y="268"/>
                  <a:pt x="865" y="267"/>
                </a:cubicBezTo>
                <a:cubicBezTo>
                  <a:pt x="865" y="267"/>
                  <a:pt x="865" y="268"/>
                  <a:pt x="866" y="268"/>
                </a:cubicBezTo>
                <a:cubicBezTo>
                  <a:pt x="865" y="268"/>
                  <a:pt x="864" y="268"/>
                  <a:pt x="865" y="269"/>
                </a:cubicBezTo>
                <a:cubicBezTo>
                  <a:pt x="864" y="269"/>
                  <a:pt x="864" y="269"/>
                  <a:pt x="864" y="269"/>
                </a:cubicBezTo>
                <a:cubicBezTo>
                  <a:pt x="864" y="270"/>
                  <a:pt x="864" y="269"/>
                  <a:pt x="865" y="269"/>
                </a:cubicBezTo>
                <a:cubicBezTo>
                  <a:pt x="864" y="269"/>
                  <a:pt x="866" y="269"/>
                  <a:pt x="865" y="268"/>
                </a:cubicBezTo>
                <a:cubicBezTo>
                  <a:pt x="866" y="268"/>
                  <a:pt x="866" y="268"/>
                  <a:pt x="866" y="268"/>
                </a:cubicBezTo>
                <a:cubicBezTo>
                  <a:pt x="866" y="268"/>
                  <a:pt x="866" y="268"/>
                  <a:pt x="866" y="268"/>
                </a:cubicBezTo>
                <a:cubicBezTo>
                  <a:pt x="866" y="268"/>
                  <a:pt x="867" y="268"/>
                  <a:pt x="867" y="268"/>
                </a:cubicBezTo>
                <a:cubicBezTo>
                  <a:pt x="867" y="268"/>
                  <a:pt x="867" y="268"/>
                  <a:pt x="867" y="267"/>
                </a:cubicBezTo>
                <a:cubicBezTo>
                  <a:pt x="867" y="268"/>
                  <a:pt x="867" y="268"/>
                  <a:pt x="866" y="267"/>
                </a:cubicBezTo>
                <a:cubicBezTo>
                  <a:pt x="867" y="267"/>
                  <a:pt x="867" y="267"/>
                  <a:pt x="867" y="267"/>
                </a:cubicBezTo>
                <a:cubicBezTo>
                  <a:pt x="868" y="267"/>
                  <a:pt x="868" y="267"/>
                  <a:pt x="868" y="267"/>
                </a:cubicBezTo>
                <a:cubicBezTo>
                  <a:pt x="868" y="267"/>
                  <a:pt x="868" y="267"/>
                  <a:pt x="868" y="266"/>
                </a:cubicBezTo>
                <a:cubicBezTo>
                  <a:pt x="869" y="267"/>
                  <a:pt x="868" y="266"/>
                  <a:pt x="869" y="266"/>
                </a:cubicBezTo>
                <a:cubicBezTo>
                  <a:pt x="869" y="266"/>
                  <a:pt x="870" y="266"/>
                  <a:pt x="870" y="265"/>
                </a:cubicBezTo>
                <a:cubicBezTo>
                  <a:pt x="870" y="266"/>
                  <a:pt x="870" y="266"/>
                  <a:pt x="871" y="266"/>
                </a:cubicBezTo>
                <a:cubicBezTo>
                  <a:pt x="871" y="266"/>
                  <a:pt x="872" y="266"/>
                  <a:pt x="871" y="265"/>
                </a:cubicBezTo>
                <a:cubicBezTo>
                  <a:pt x="871" y="265"/>
                  <a:pt x="871" y="266"/>
                  <a:pt x="872" y="266"/>
                </a:cubicBezTo>
                <a:cubicBezTo>
                  <a:pt x="872" y="265"/>
                  <a:pt x="872" y="266"/>
                  <a:pt x="872" y="265"/>
                </a:cubicBezTo>
                <a:cubicBezTo>
                  <a:pt x="872" y="265"/>
                  <a:pt x="872" y="265"/>
                  <a:pt x="872" y="265"/>
                </a:cubicBezTo>
                <a:cubicBezTo>
                  <a:pt x="871" y="265"/>
                  <a:pt x="872" y="265"/>
                  <a:pt x="871" y="265"/>
                </a:cubicBezTo>
                <a:cubicBezTo>
                  <a:pt x="872" y="265"/>
                  <a:pt x="872" y="265"/>
                  <a:pt x="872" y="264"/>
                </a:cubicBezTo>
                <a:cubicBezTo>
                  <a:pt x="872" y="265"/>
                  <a:pt x="872" y="264"/>
                  <a:pt x="872" y="265"/>
                </a:cubicBezTo>
                <a:cubicBezTo>
                  <a:pt x="872" y="265"/>
                  <a:pt x="872" y="264"/>
                  <a:pt x="872" y="265"/>
                </a:cubicBezTo>
                <a:cubicBezTo>
                  <a:pt x="873" y="265"/>
                  <a:pt x="873" y="265"/>
                  <a:pt x="873" y="265"/>
                </a:cubicBezTo>
                <a:cubicBezTo>
                  <a:pt x="873" y="265"/>
                  <a:pt x="874" y="265"/>
                  <a:pt x="874" y="265"/>
                </a:cubicBezTo>
                <a:cubicBezTo>
                  <a:pt x="874" y="265"/>
                  <a:pt x="874" y="265"/>
                  <a:pt x="874" y="265"/>
                </a:cubicBezTo>
                <a:cubicBezTo>
                  <a:pt x="873" y="265"/>
                  <a:pt x="873" y="266"/>
                  <a:pt x="873" y="266"/>
                </a:cubicBezTo>
                <a:close/>
                <a:moveTo>
                  <a:pt x="864" y="265"/>
                </a:moveTo>
                <a:cubicBezTo>
                  <a:pt x="865" y="266"/>
                  <a:pt x="865" y="265"/>
                  <a:pt x="865" y="265"/>
                </a:cubicBezTo>
                <a:cubicBezTo>
                  <a:pt x="864" y="265"/>
                  <a:pt x="864" y="266"/>
                  <a:pt x="864" y="265"/>
                </a:cubicBezTo>
                <a:close/>
                <a:moveTo>
                  <a:pt x="863" y="266"/>
                </a:moveTo>
                <a:cubicBezTo>
                  <a:pt x="863" y="266"/>
                  <a:pt x="863" y="266"/>
                  <a:pt x="863" y="266"/>
                </a:cubicBezTo>
                <a:cubicBezTo>
                  <a:pt x="864" y="266"/>
                  <a:pt x="863" y="266"/>
                  <a:pt x="864" y="266"/>
                </a:cubicBezTo>
                <a:cubicBezTo>
                  <a:pt x="864" y="266"/>
                  <a:pt x="864" y="266"/>
                  <a:pt x="864" y="266"/>
                </a:cubicBezTo>
                <a:cubicBezTo>
                  <a:pt x="863" y="266"/>
                  <a:pt x="863" y="266"/>
                  <a:pt x="863" y="266"/>
                </a:cubicBezTo>
                <a:cubicBezTo>
                  <a:pt x="864" y="266"/>
                  <a:pt x="863" y="266"/>
                  <a:pt x="863" y="266"/>
                </a:cubicBezTo>
                <a:close/>
                <a:moveTo>
                  <a:pt x="862" y="266"/>
                </a:moveTo>
                <a:cubicBezTo>
                  <a:pt x="862" y="266"/>
                  <a:pt x="862" y="266"/>
                  <a:pt x="862" y="267"/>
                </a:cubicBezTo>
                <a:cubicBezTo>
                  <a:pt x="862" y="267"/>
                  <a:pt x="863" y="266"/>
                  <a:pt x="862" y="266"/>
                </a:cubicBezTo>
                <a:close/>
                <a:moveTo>
                  <a:pt x="862" y="266"/>
                </a:moveTo>
                <a:cubicBezTo>
                  <a:pt x="862" y="265"/>
                  <a:pt x="862" y="265"/>
                  <a:pt x="862" y="264"/>
                </a:cubicBezTo>
                <a:cubicBezTo>
                  <a:pt x="862" y="264"/>
                  <a:pt x="861" y="265"/>
                  <a:pt x="862" y="266"/>
                </a:cubicBezTo>
                <a:close/>
                <a:moveTo>
                  <a:pt x="861" y="268"/>
                </a:moveTo>
                <a:cubicBezTo>
                  <a:pt x="861" y="269"/>
                  <a:pt x="861" y="269"/>
                  <a:pt x="861" y="269"/>
                </a:cubicBezTo>
                <a:cubicBezTo>
                  <a:pt x="861" y="269"/>
                  <a:pt x="861" y="269"/>
                  <a:pt x="861" y="268"/>
                </a:cubicBezTo>
                <a:close/>
                <a:moveTo>
                  <a:pt x="849" y="269"/>
                </a:moveTo>
                <a:cubicBezTo>
                  <a:pt x="849" y="269"/>
                  <a:pt x="849" y="269"/>
                  <a:pt x="849" y="269"/>
                </a:cubicBezTo>
                <a:cubicBezTo>
                  <a:pt x="848" y="269"/>
                  <a:pt x="849" y="269"/>
                  <a:pt x="849" y="269"/>
                </a:cubicBezTo>
                <a:close/>
                <a:moveTo>
                  <a:pt x="848" y="270"/>
                </a:moveTo>
                <a:cubicBezTo>
                  <a:pt x="848" y="270"/>
                  <a:pt x="848" y="270"/>
                  <a:pt x="848" y="270"/>
                </a:cubicBezTo>
                <a:cubicBezTo>
                  <a:pt x="848" y="269"/>
                  <a:pt x="848" y="270"/>
                  <a:pt x="848" y="269"/>
                </a:cubicBezTo>
                <a:cubicBezTo>
                  <a:pt x="847" y="269"/>
                  <a:pt x="847" y="270"/>
                  <a:pt x="848" y="270"/>
                </a:cubicBezTo>
                <a:close/>
                <a:moveTo>
                  <a:pt x="853" y="248"/>
                </a:moveTo>
                <a:cubicBezTo>
                  <a:pt x="853" y="248"/>
                  <a:pt x="854" y="248"/>
                  <a:pt x="853" y="248"/>
                </a:cubicBezTo>
                <a:cubicBezTo>
                  <a:pt x="854" y="249"/>
                  <a:pt x="854" y="248"/>
                  <a:pt x="854" y="248"/>
                </a:cubicBezTo>
                <a:cubicBezTo>
                  <a:pt x="853" y="247"/>
                  <a:pt x="854" y="248"/>
                  <a:pt x="853" y="248"/>
                </a:cubicBezTo>
                <a:close/>
                <a:moveTo>
                  <a:pt x="844" y="256"/>
                </a:moveTo>
                <a:cubicBezTo>
                  <a:pt x="844" y="256"/>
                  <a:pt x="845" y="256"/>
                  <a:pt x="845" y="256"/>
                </a:cubicBezTo>
                <a:cubicBezTo>
                  <a:pt x="844" y="256"/>
                  <a:pt x="844" y="256"/>
                  <a:pt x="844" y="256"/>
                </a:cubicBezTo>
                <a:close/>
                <a:moveTo>
                  <a:pt x="845" y="275"/>
                </a:moveTo>
                <a:cubicBezTo>
                  <a:pt x="844" y="275"/>
                  <a:pt x="844" y="276"/>
                  <a:pt x="844" y="276"/>
                </a:cubicBezTo>
                <a:cubicBezTo>
                  <a:pt x="844" y="276"/>
                  <a:pt x="844" y="275"/>
                  <a:pt x="845" y="275"/>
                </a:cubicBezTo>
                <a:close/>
                <a:moveTo>
                  <a:pt x="847" y="269"/>
                </a:moveTo>
                <a:cubicBezTo>
                  <a:pt x="847" y="269"/>
                  <a:pt x="847" y="269"/>
                  <a:pt x="847" y="269"/>
                </a:cubicBezTo>
                <a:cubicBezTo>
                  <a:pt x="846" y="269"/>
                  <a:pt x="847" y="268"/>
                  <a:pt x="846" y="268"/>
                </a:cubicBezTo>
                <a:cubicBezTo>
                  <a:pt x="845" y="269"/>
                  <a:pt x="847" y="269"/>
                  <a:pt x="847" y="269"/>
                </a:cubicBezTo>
                <a:close/>
                <a:moveTo>
                  <a:pt x="844" y="270"/>
                </a:moveTo>
                <a:cubicBezTo>
                  <a:pt x="844" y="271"/>
                  <a:pt x="845" y="272"/>
                  <a:pt x="844" y="272"/>
                </a:cubicBezTo>
                <a:cubicBezTo>
                  <a:pt x="845" y="272"/>
                  <a:pt x="845" y="272"/>
                  <a:pt x="845" y="271"/>
                </a:cubicBezTo>
                <a:cubicBezTo>
                  <a:pt x="846" y="272"/>
                  <a:pt x="845" y="271"/>
                  <a:pt x="846" y="271"/>
                </a:cubicBezTo>
                <a:cubicBezTo>
                  <a:pt x="845" y="270"/>
                  <a:pt x="846" y="270"/>
                  <a:pt x="846" y="269"/>
                </a:cubicBezTo>
                <a:cubicBezTo>
                  <a:pt x="846" y="269"/>
                  <a:pt x="846" y="269"/>
                  <a:pt x="846" y="269"/>
                </a:cubicBezTo>
                <a:cubicBezTo>
                  <a:pt x="846" y="269"/>
                  <a:pt x="846" y="269"/>
                  <a:pt x="846" y="270"/>
                </a:cubicBezTo>
                <a:cubicBezTo>
                  <a:pt x="845" y="270"/>
                  <a:pt x="845" y="269"/>
                  <a:pt x="846" y="269"/>
                </a:cubicBezTo>
                <a:cubicBezTo>
                  <a:pt x="845" y="269"/>
                  <a:pt x="845" y="270"/>
                  <a:pt x="845" y="270"/>
                </a:cubicBezTo>
                <a:cubicBezTo>
                  <a:pt x="844" y="270"/>
                  <a:pt x="845" y="271"/>
                  <a:pt x="844" y="270"/>
                </a:cubicBezTo>
                <a:close/>
                <a:moveTo>
                  <a:pt x="842" y="266"/>
                </a:moveTo>
                <a:cubicBezTo>
                  <a:pt x="842" y="267"/>
                  <a:pt x="843" y="266"/>
                  <a:pt x="842" y="266"/>
                </a:cubicBezTo>
                <a:cubicBezTo>
                  <a:pt x="842" y="266"/>
                  <a:pt x="842" y="266"/>
                  <a:pt x="842" y="266"/>
                </a:cubicBezTo>
                <a:close/>
                <a:moveTo>
                  <a:pt x="842" y="274"/>
                </a:moveTo>
                <a:cubicBezTo>
                  <a:pt x="842" y="274"/>
                  <a:pt x="842" y="274"/>
                  <a:pt x="842" y="275"/>
                </a:cubicBezTo>
                <a:cubicBezTo>
                  <a:pt x="843" y="275"/>
                  <a:pt x="842" y="274"/>
                  <a:pt x="842" y="273"/>
                </a:cubicBezTo>
                <a:cubicBezTo>
                  <a:pt x="842" y="273"/>
                  <a:pt x="843" y="273"/>
                  <a:pt x="843" y="273"/>
                </a:cubicBezTo>
                <a:cubicBezTo>
                  <a:pt x="843" y="273"/>
                  <a:pt x="843" y="273"/>
                  <a:pt x="843" y="273"/>
                </a:cubicBezTo>
                <a:cubicBezTo>
                  <a:pt x="843" y="274"/>
                  <a:pt x="842" y="274"/>
                  <a:pt x="843" y="275"/>
                </a:cubicBezTo>
                <a:cubicBezTo>
                  <a:pt x="843" y="275"/>
                  <a:pt x="843" y="274"/>
                  <a:pt x="843" y="274"/>
                </a:cubicBezTo>
                <a:cubicBezTo>
                  <a:pt x="844" y="274"/>
                  <a:pt x="844" y="274"/>
                  <a:pt x="844" y="274"/>
                </a:cubicBezTo>
                <a:cubicBezTo>
                  <a:pt x="844" y="273"/>
                  <a:pt x="845" y="273"/>
                  <a:pt x="844" y="272"/>
                </a:cubicBezTo>
                <a:cubicBezTo>
                  <a:pt x="844" y="272"/>
                  <a:pt x="844" y="272"/>
                  <a:pt x="844" y="272"/>
                </a:cubicBezTo>
                <a:cubicBezTo>
                  <a:pt x="845" y="272"/>
                  <a:pt x="844" y="271"/>
                  <a:pt x="843" y="271"/>
                </a:cubicBezTo>
                <a:cubicBezTo>
                  <a:pt x="844" y="272"/>
                  <a:pt x="843" y="272"/>
                  <a:pt x="843" y="272"/>
                </a:cubicBezTo>
                <a:cubicBezTo>
                  <a:pt x="843" y="272"/>
                  <a:pt x="842" y="272"/>
                  <a:pt x="842" y="273"/>
                </a:cubicBezTo>
                <a:cubicBezTo>
                  <a:pt x="842" y="273"/>
                  <a:pt x="842" y="273"/>
                  <a:pt x="842" y="273"/>
                </a:cubicBezTo>
                <a:cubicBezTo>
                  <a:pt x="842" y="274"/>
                  <a:pt x="842" y="274"/>
                  <a:pt x="842" y="274"/>
                </a:cubicBezTo>
                <a:close/>
                <a:moveTo>
                  <a:pt x="841" y="276"/>
                </a:moveTo>
                <a:cubicBezTo>
                  <a:pt x="841" y="276"/>
                  <a:pt x="841" y="276"/>
                  <a:pt x="841" y="276"/>
                </a:cubicBezTo>
                <a:cubicBezTo>
                  <a:pt x="842" y="276"/>
                  <a:pt x="842" y="276"/>
                  <a:pt x="842" y="275"/>
                </a:cubicBezTo>
                <a:cubicBezTo>
                  <a:pt x="842" y="275"/>
                  <a:pt x="842" y="275"/>
                  <a:pt x="842" y="275"/>
                </a:cubicBezTo>
                <a:cubicBezTo>
                  <a:pt x="842" y="275"/>
                  <a:pt x="842" y="276"/>
                  <a:pt x="841" y="276"/>
                </a:cubicBezTo>
                <a:close/>
                <a:moveTo>
                  <a:pt x="840" y="277"/>
                </a:moveTo>
                <a:cubicBezTo>
                  <a:pt x="840" y="277"/>
                  <a:pt x="841" y="277"/>
                  <a:pt x="841" y="276"/>
                </a:cubicBezTo>
                <a:cubicBezTo>
                  <a:pt x="840" y="276"/>
                  <a:pt x="840" y="277"/>
                  <a:pt x="840" y="277"/>
                </a:cubicBezTo>
                <a:close/>
                <a:moveTo>
                  <a:pt x="839" y="277"/>
                </a:moveTo>
                <a:cubicBezTo>
                  <a:pt x="839" y="277"/>
                  <a:pt x="839" y="277"/>
                  <a:pt x="840" y="278"/>
                </a:cubicBezTo>
                <a:cubicBezTo>
                  <a:pt x="840" y="278"/>
                  <a:pt x="840" y="278"/>
                  <a:pt x="839" y="278"/>
                </a:cubicBezTo>
                <a:cubicBezTo>
                  <a:pt x="839" y="279"/>
                  <a:pt x="840" y="279"/>
                  <a:pt x="840" y="279"/>
                </a:cubicBezTo>
                <a:cubicBezTo>
                  <a:pt x="840" y="278"/>
                  <a:pt x="840" y="278"/>
                  <a:pt x="840" y="278"/>
                </a:cubicBezTo>
                <a:cubicBezTo>
                  <a:pt x="841" y="277"/>
                  <a:pt x="841" y="277"/>
                  <a:pt x="841" y="277"/>
                </a:cubicBezTo>
                <a:cubicBezTo>
                  <a:pt x="841" y="277"/>
                  <a:pt x="841" y="277"/>
                  <a:pt x="841" y="277"/>
                </a:cubicBezTo>
                <a:cubicBezTo>
                  <a:pt x="840" y="277"/>
                  <a:pt x="840" y="278"/>
                  <a:pt x="840" y="277"/>
                </a:cubicBezTo>
                <a:cubicBezTo>
                  <a:pt x="840" y="277"/>
                  <a:pt x="840" y="277"/>
                  <a:pt x="840" y="276"/>
                </a:cubicBezTo>
                <a:cubicBezTo>
                  <a:pt x="839" y="277"/>
                  <a:pt x="839" y="277"/>
                  <a:pt x="839" y="277"/>
                </a:cubicBezTo>
                <a:close/>
                <a:moveTo>
                  <a:pt x="839" y="279"/>
                </a:moveTo>
                <a:cubicBezTo>
                  <a:pt x="839" y="280"/>
                  <a:pt x="839" y="279"/>
                  <a:pt x="839" y="279"/>
                </a:cubicBezTo>
                <a:cubicBezTo>
                  <a:pt x="838" y="279"/>
                  <a:pt x="839" y="279"/>
                  <a:pt x="839" y="279"/>
                </a:cubicBezTo>
                <a:close/>
                <a:moveTo>
                  <a:pt x="838" y="285"/>
                </a:moveTo>
                <a:cubicBezTo>
                  <a:pt x="839" y="285"/>
                  <a:pt x="839" y="284"/>
                  <a:pt x="839" y="284"/>
                </a:cubicBezTo>
                <a:cubicBezTo>
                  <a:pt x="838" y="284"/>
                  <a:pt x="839" y="285"/>
                  <a:pt x="838" y="285"/>
                </a:cubicBezTo>
                <a:close/>
                <a:moveTo>
                  <a:pt x="837" y="282"/>
                </a:moveTo>
                <a:cubicBezTo>
                  <a:pt x="837" y="281"/>
                  <a:pt x="838" y="281"/>
                  <a:pt x="838" y="281"/>
                </a:cubicBezTo>
                <a:cubicBezTo>
                  <a:pt x="837" y="280"/>
                  <a:pt x="837" y="281"/>
                  <a:pt x="837" y="282"/>
                </a:cubicBezTo>
                <a:close/>
                <a:moveTo>
                  <a:pt x="837" y="282"/>
                </a:moveTo>
                <a:cubicBezTo>
                  <a:pt x="837" y="282"/>
                  <a:pt x="837" y="282"/>
                  <a:pt x="837" y="282"/>
                </a:cubicBezTo>
                <a:cubicBezTo>
                  <a:pt x="836" y="282"/>
                  <a:pt x="836" y="282"/>
                  <a:pt x="837" y="282"/>
                </a:cubicBezTo>
                <a:close/>
                <a:moveTo>
                  <a:pt x="836" y="283"/>
                </a:moveTo>
                <a:cubicBezTo>
                  <a:pt x="836" y="283"/>
                  <a:pt x="836" y="284"/>
                  <a:pt x="836" y="284"/>
                </a:cubicBezTo>
                <a:cubicBezTo>
                  <a:pt x="836" y="284"/>
                  <a:pt x="836" y="284"/>
                  <a:pt x="836" y="284"/>
                </a:cubicBezTo>
                <a:cubicBezTo>
                  <a:pt x="836" y="284"/>
                  <a:pt x="836" y="284"/>
                  <a:pt x="836" y="284"/>
                </a:cubicBezTo>
                <a:cubicBezTo>
                  <a:pt x="837" y="284"/>
                  <a:pt x="836" y="283"/>
                  <a:pt x="836" y="283"/>
                </a:cubicBezTo>
                <a:close/>
                <a:moveTo>
                  <a:pt x="835" y="283"/>
                </a:moveTo>
                <a:cubicBezTo>
                  <a:pt x="836" y="283"/>
                  <a:pt x="836" y="283"/>
                  <a:pt x="836" y="283"/>
                </a:cubicBezTo>
                <a:cubicBezTo>
                  <a:pt x="836" y="283"/>
                  <a:pt x="836" y="283"/>
                  <a:pt x="836" y="283"/>
                </a:cubicBezTo>
                <a:cubicBezTo>
                  <a:pt x="836" y="282"/>
                  <a:pt x="836" y="283"/>
                  <a:pt x="835" y="283"/>
                </a:cubicBezTo>
                <a:close/>
                <a:moveTo>
                  <a:pt x="835" y="289"/>
                </a:moveTo>
                <a:cubicBezTo>
                  <a:pt x="836" y="289"/>
                  <a:pt x="836" y="288"/>
                  <a:pt x="836" y="288"/>
                </a:cubicBezTo>
                <a:cubicBezTo>
                  <a:pt x="836" y="288"/>
                  <a:pt x="836" y="288"/>
                  <a:pt x="835" y="289"/>
                </a:cubicBezTo>
                <a:close/>
                <a:moveTo>
                  <a:pt x="835" y="264"/>
                </a:moveTo>
                <a:cubicBezTo>
                  <a:pt x="835" y="264"/>
                  <a:pt x="836" y="263"/>
                  <a:pt x="835" y="263"/>
                </a:cubicBezTo>
                <a:cubicBezTo>
                  <a:pt x="835" y="263"/>
                  <a:pt x="834" y="263"/>
                  <a:pt x="835" y="264"/>
                </a:cubicBezTo>
                <a:close/>
                <a:moveTo>
                  <a:pt x="833" y="266"/>
                </a:moveTo>
                <a:cubicBezTo>
                  <a:pt x="834" y="266"/>
                  <a:pt x="834" y="265"/>
                  <a:pt x="834" y="265"/>
                </a:cubicBezTo>
                <a:cubicBezTo>
                  <a:pt x="834" y="265"/>
                  <a:pt x="833" y="265"/>
                  <a:pt x="833" y="266"/>
                </a:cubicBezTo>
                <a:close/>
                <a:moveTo>
                  <a:pt x="833" y="292"/>
                </a:moveTo>
                <a:cubicBezTo>
                  <a:pt x="833" y="292"/>
                  <a:pt x="833" y="292"/>
                  <a:pt x="834" y="292"/>
                </a:cubicBezTo>
                <a:cubicBezTo>
                  <a:pt x="834" y="292"/>
                  <a:pt x="834" y="292"/>
                  <a:pt x="834" y="291"/>
                </a:cubicBezTo>
                <a:cubicBezTo>
                  <a:pt x="834" y="292"/>
                  <a:pt x="833" y="292"/>
                  <a:pt x="833" y="292"/>
                </a:cubicBezTo>
                <a:close/>
                <a:moveTo>
                  <a:pt x="832" y="288"/>
                </a:moveTo>
                <a:cubicBezTo>
                  <a:pt x="832" y="288"/>
                  <a:pt x="832" y="288"/>
                  <a:pt x="832" y="288"/>
                </a:cubicBezTo>
                <a:cubicBezTo>
                  <a:pt x="831" y="288"/>
                  <a:pt x="831" y="288"/>
                  <a:pt x="832" y="288"/>
                </a:cubicBezTo>
                <a:close/>
                <a:moveTo>
                  <a:pt x="830" y="269"/>
                </a:moveTo>
                <a:cubicBezTo>
                  <a:pt x="831" y="268"/>
                  <a:pt x="831" y="268"/>
                  <a:pt x="831" y="268"/>
                </a:cubicBezTo>
                <a:cubicBezTo>
                  <a:pt x="831" y="268"/>
                  <a:pt x="830" y="268"/>
                  <a:pt x="830" y="269"/>
                </a:cubicBezTo>
                <a:close/>
                <a:moveTo>
                  <a:pt x="830" y="298"/>
                </a:moveTo>
                <a:cubicBezTo>
                  <a:pt x="830" y="298"/>
                  <a:pt x="831" y="298"/>
                  <a:pt x="830" y="297"/>
                </a:cubicBezTo>
                <a:cubicBezTo>
                  <a:pt x="830" y="297"/>
                  <a:pt x="830" y="298"/>
                  <a:pt x="830" y="298"/>
                </a:cubicBezTo>
                <a:close/>
                <a:moveTo>
                  <a:pt x="829" y="271"/>
                </a:moveTo>
                <a:cubicBezTo>
                  <a:pt x="830" y="271"/>
                  <a:pt x="830" y="270"/>
                  <a:pt x="830" y="270"/>
                </a:cubicBezTo>
                <a:cubicBezTo>
                  <a:pt x="829" y="270"/>
                  <a:pt x="829" y="271"/>
                  <a:pt x="829" y="271"/>
                </a:cubicBezTo>
                <a:close/>
                <a:moveTo>
                  <a:pt x="826" y="275"/>
                </a:moveTo>
                <a:cubicBezTo>
                  <a:pt x="827" y="275"/>
                  <a:pt x="826" y="275"/>
                  <a:pt x="827" y="274"/>
                </a:cubicBezTo>
                <a:cubicBezTo>
                  <a:pt x="827" y="274"/>
                  <a:pt x="826" y="274"/>
                  <a:pt x="826" y="275"/>
                </a:cubicBezTo>
                <a:close/>
                <a:moveTo>
                  <a:pt x="825" y="297"/>
                </a:moveTo>
                <a:cubicBezTo>
                  <a:pt x="826" y="297"/>
                  <a:pt x="825" y="297"/>
                  <a:pt x="826" y="298"/>
                </a:cubicBezTo>
                <a:cubicBezTo>
                  <a:pt x="826" y="298"/>
                  <a:pt x="826" y="297"/>
                  <a:pt x="826" y="297"/>
                </a:cubicBezTo>
                <a:cubicBezTo>
                  <a:pt x="826" y="297"/>
                  <a:pt x="826" y="297"/>
                  <a:pt x="826" y="297"/>
                </a:cubicBezTo>
                <a:lnTo>
                  <a:pt x="825" y="297"/>
                </a:lnTo>
                <a:close/>
                <a:moveTo>
                  <a:pt x="824" y="310"/>
                </a:moveTo>
                <a:cubicBezTo>
                  <a:pt x="823" y="310"/>
                  <a:pt x="824" y="311"/>
                  <a:pt x="824" y="311"/>
                </a:cubicBezTo>
                <a:cubicBezTo>
                  <a:pt x="824" y="310"/>
                  <a:pt x="824" y="310"/>
                  <a:pt x="824" y="310"/>
                </a:cubicBezTo>
                <a:close/>
                <a:moveTo>
                  <a:pt x="823" y="278"/>
                </a:moveTo>
                <a:cubicBezTo>
                  <a:pt x="824" y="278"/>
                  <a:pt x="824" y="277"/>
                  <a:pt x="824" y="277"/>
                </a:cubicBezTo>
                <a:cubicBezTo>
                  <a:pt x="824" y="277"/>
                  <a:pt x="823" y="278"/>
                  <a:pt x="823" y="278"/>
                </a:cubicBezTo>
                <a:close/>
                <a:moveTo>
                  <a:pt x="823" y="268"/>
                </a:moveTo>
                <a:cubicBezTo>
                  <a:pt x="823" y="268"/>
                  <a:pt x="824" y="267"/>
                  <a:pt x="823" y="267"/>
                </a:cubicBezTo>
                <a:cubicBezTo>
                  <a:pt x="823" y="267"/>
                  <a:pt x="822" y="267"/>
                  <a:pt x="823" y="268"/>
                </a:cubicBezTo>
                <a:close/>
                <a:moveTo>
                  <a:pt x="819" y="280"/>
                </a:moveTo>
                <a:cubicBezTo>
                  <a:pt x="819" y="279"/>
                  <a:pt x="819" y="279"/>
                  <a:pt x="819" y="279"/>
                </a:cubicBezTo>
                <a:cubicBezTo>
                  <a:pt x="818" y="279"/>
                  <a:pt x="819" y="279"/>
                  <a:pt x="819" y="280"/>
                </a:cubicBezTo>
                <a:close/>
                <a:moveTo>
                  <a:pt x="818" y="275"/>
                </a:moveTo>
                <a:cubicBezTo>
                  <a:pt x="818" y="275"/>
                  <a:pt x="818" y="274"/>
                  <a:pt x="818" y="274"/>
                </a:cubicBezTo>
                <a:cubicBezTo>
                  <a:pt x="817" y="274"/>
                  <a:pt x="817" y="274"/>
                  <a:pt x="818" y="275"/>
                </a:cubicBezTo>
                <a:close/>
                <a:moveTo>
                  <a:pt x="816" y="282"/>
                </a:moveTo>
                <a:cubicBezTo>
                  <a:pt x="817" y="282"/>
                  <a:pt x="817" y="282"/>
                  <a:pt x="817" y="282"/>
                </a:cubicBezTo>
                <a:cubicBezTo>
                  <a:pt x="816" y="282"/>
                  <a:pt x="816" y="282"/>
                  <a:pt x="816" y="282"/>
                </a:cubicBezTo>
                <a:close/>
                <a:moveTo>
                  <a:pt x="814" y="284"/>
                </a:moveTo>
                <a:cubicBezTo>
                  <a:pt x="814" y="285"/>
                  <a:pt x="814" y="285"/>
                  <a:pt x="815" y="286"/>
                </a:cubicBezTo>
                <a:cubicBezTo>
                  <a:pt x="815" y="286"/>
                  <a:pt x="815" y="286"/>
                  <a:pt x="815" y="286"/>
                </a:cubicBezTo>
                <a:cubicBezTo>
                  <a:pt x="815" y="285"/>
                  <a:pt x="815" y="285"/>
                  <a:pt x="815" y="285"/>
                </a:cubicBezTo>
                <a:cubicBezTo>
                  <a:pt x="815" y="285"/>
                  <a:pt x="815" y="285"/>
                  <a:pt x="815" y="285"/>
                </a:cubicBezTo>
                <a:cubicBezTo>
                  <a:pt x="816" y="285"/>
                  <a:pt x="816" y="284"/>
                  <a:pt x="815" y="284"/>
                </a:cubicBezTo>
                <a:cubicBezTo>
                  <a:pt x="815" y="284"/>
                  <a:pt x="815" y="284"/>
                  <a:pt x="814" y="284"/>
                </a:cubicBezTo>
                <a:close/>
                <a:moveTo>
                  <a:pt x="813" y="287"/>
                </a:moveTo>
                <a:cubicBezTo>
                  <a:pt x="814" y="287"/>
                  <a:pt x="813" y="287"/>
                  <a:pt x="814" y="288"/>
                </a:cubicBezTo>
                <a:cubicBezTo>
                  <a:pt x="814" y="288"/>
                  <a:pt x="814" y="287"/>
                  <a:pt x="814" y="287"/>
                </a:cubicBezTo>
                <a:cubicBezTo>
                  <a:pt x="814" y="287"/>
                  <a:pt x="814" y="287"/>
                  <a:pt x="814" y="287"/>
                </a:cubicBezTo>
                <a:cubicBezTo>
                  <a:pt x="814" y="287"/>
                  <a:pt x="814" y="287"/>
                  <a:pt x="815" y="287"/>
                </a:cubicBezTo>
                <a:cubicBezTo>
                  <a:pt x="814" y="286"/>
                  <a:pt x="814" y="286"/>
                  <a:pt x="814" y="286"/>
                </a:cubicBezTo>
                <a:cubicBezTo>
                  <a:pt x="814" y="286"/>
                  <a:pt x="813" y="286"/>
                  <a:pt x="813" y="287"/>
                </a:cubicBezTo>
                <a:close/>
                <a:moveTo>
                  <a:pt x="812" y="290"/>
                </a:moveTo>
                <a:cubicBezTo>
                  <a:pt x="812" y="290"/>
                  <a:pt x="812" y="290"/>
                  <a:pt x="812" y="289"/>
                </a:cubicBezTo>
                <a:cubicBezTo>
                  <a:pt x="812" y="289"/>
                  <a:pt x="812" y="289"/>
                  <a:pt x="812" y="290"/>
                </a:cubicBezTo>
                <a:close/>
                <a:moveTo>
                  <a:pt x="809" y="293"/>
                </a:moveTo>
                <a:cubicBezTo>
                  <a:pt x="810" y="293"/>
                  <a:pt x="810" y="293"/>
                  <a:pt x="810" y="292"/>
                </a:cubicBezTo>
                <a:cubicBezTo>
                  <a:pt x="809" y="292"/>
                  <a:pt x="809" y="293"/>
                  <a:pt x="809" y="293"/>
                </a:cubicBezTo>
                <a:close/>
                <a:moveTo>
                  <a:pt x="806" y="300"/>
                </a:moveTo>
                <a:cubicBezTo>
                  <a:pt x="806" y="300"/>
                  <a:pt x="806" y="300"/>
                  <a:pt x="806" y="300"/>
                </a:cubicBezTo>
                <a:cubicBezTo>
                  <a:pt x="806" y="299"/>
                  <a:pt x="805" y="299"/>
                  <a:pt x="806" y="300"/>
                </a:cubicBezTo>
                <a:close/>
                <a:moveTo>
                  <a:pt x="50" y="202"/>
                </a:moveTo>
                <a:cubicBezTo>
                  <a:pt x="50" y="202"/>
                  <a:pt x="50" y="201"/>
                  <a:pt x="50" y="202"/>
                </a:cubicBezTo>
                <a:cubicBezTo>
                  <a:pt x="50" y="202"/>
                  <a:pt x="49" y="204"/>
                  <a:pt x="49" y="203"/>
                </a:cubicBezTo>
                <a:cubicBezTo>
                  <a:pt x="49" y="204"/>
                  <a:pt x="48" y="204"/>
                  <a:pt x="48" y="205"/>
                </a:cubicBezTo>
                <a:cubicBezTo>
                  <a:pt x="50" y="203"/>
                  <a:pt x="49" y="203"/>
                  <a:pt x="50" y="202"/>
                </a:cubicBezTo>
                <a:close/>
                <a:moveTo>
                  <a:pt x="66" y="184"/>
                </a:moveTo>
                <a:cubicBezTo>
                  <a:pt x="65" y="183"/>
                  <a:pt x="64" y="186"/>
                  <a:pt x="63" y="187"/>
                </a:cubicBezTo>
                <a:cubicBezTo>
                  <a:pt x="64" y="186"/>
                  <a:pt x="65" y="185"/>
                  <a:pt x="66" y="184"/>
                </a:cubicBezTo>
                <a:close/>
                <a:moveTo>
                  <a:pt x="70" y="180"/>
                </a:moveTo>
                <a:cubicBezTo>
                  <a:pt x="70" y="180"/>
                  <a:pt x="68" y="181"/>
                  <a:pt x="67" y="182"/>
                </a:cubicBezTo>
                <a:cubicBezTo>
                  <a:pt x="67" y="182"/>
                  <a:pt x="69" y="181"/>
                  <a:pt x="70" y="180"/>
                </a:cubicBezTo>
                <a:close/>
                <a:moveTo>
                  <a:pt x="86" y="162"/>
                </a:moveTo>
                <a:cubicBezTo>
                  <a:pt x="85" y="163"/>
                  <a:pt x="85" y="164"/>
                  <a:pt x="84" y="165"/>
                </a:cubicBezTo>
                <a:cubicBezTo>
                  <a:pt x="85" y="165"/>
                  <a:pt x="86" y="163"/>
                  <a:pt x="86" y="162"/>
                </a:cubicBezTo>
                <a:close/>
                <a:moveTo>
                  <a:pt x="89" y="157"/>
                </a:moveTo>
                <a:cubicBezTo>
                  <a:pt x="87" y="157"/>
                  <a:pt x="87" y="160"/>
                  <a:pt x="85" y="161"/>
                </a:cubicBezTo>
                <a:cubicBezTo>
                  <a:pt x="87" y="161"/>
                  <a:pt x="87" y="160"/>
                  <a:pt x="88" y="160"/>
                </a:cubicBezTo>
                <a:cubicBezTo>
                  <a:pt x="88" y="159"/>
                  <a:pt x="88" y="159"/>
                  <a:pt x="89" y="157"/>
                </a:cubicBezTo>
                <a:close/>
                <a:moveTo>
                  <a:pt x="89" y="158"/>
                </a:moveTo>
                <a:cubicBezTo>
                  <a:pt x="90" y="157"/>
                  <a:pt x="91" y="156"/>
                  <a:pt x="91" y="156"/>
                </a:cubicBezTo>
                <a:cubicBezTo>
                  <a:pt x="90" y="156"/>
                  <a:pt x="90" y="156"/>
                  <a:pt x="89" y="156"/>
                </a:cubicBezTo>
                <a:cubicBezTo>
                  <a:pt x="89" y="157"/>
                  <a:pt x="90" y="157"/>
                  <a:pt x="89" y="158"/>
                </a:cubicBezTo>
                <a:close/>
                <a:moveTo>
                  <a:pt x="93" y="155"/>
                </a:moveTo>
                <a:cubicBezTo>
                  <a:pt x="93" y="156"/>
                  <a:pt x="92" y="156"/>
                  <a:pt x="93" y="155"/>
                </a:cubicBezTo>
                <a:cubicBezTo>
                  <a:pt x="91" y="156"/>
                  <a:pt x="91" y="157"/>
                  <a:pt x="90" y="158"/>
                </a:cubicBezTo>
                <a:cubicBezTo>
                  <a:pt x="90" y="159"/>
                  <a:pt x="91" y="156"/>
                  <a:pt x="92" y="156"/>
                </a:cubicBezTo>
                <a:cubicBezTo>
                  <a:pt x="93" y="156"/>
                  <a:pt x="91" y="158"/>
                  <a:pt x="91" y="158"/>
                </a:cubicBezTo>
                <a:cubicBezTo>
                  <a:pt x="92" y="157"/>
                  <a:pt x="93" y="156"/>
                  <a:pt x="93" y="155"/>
                </a:cubicBezTo>
                <a:close/>
                <a:moveTo>
                  <a:pt x="94" y="153"/>
                </a:moveTo>
                <a:cubicBezTo>
                  <a:pt x="94" y="153"/>
                  <a:pt x="92" y="154"/>
                  <a:pt x="91" y="155"/>
                </a:cubicBezTo>
                <a:cubicBezTo>
                  <a:pt x="92" y="155"/>
                  <a:pt x="93" y="154"/>
                  <a:pt x="94" y="153"/>
                </a:cubicBezTo>
                <a:close/>
                <a:moveTo>
                  <a:pt x="104" y="144"/>
                </a:moveTo>
                <a:cubicBezTo>
                  <a:pt x="103" y="144"/>
                  <a:pt x="100" y="147"/>
                  <a:pt x="99" y="149"/>
                </a:cubicBezTo>
                <a:cubicBezTo>
                  <a:pt x="100" y="149"/>
                  <a:pt x="101" y="148"/>
                  <a:pt x="102" y="147"/>
                </a:cubicBezTo>
                <a:cubicBezTo>
                  <a:pt x="102" y="146"/>
                  <a:pt x="101" y="148"/>
                  <a:pt x="101" y="148"/>
                </a:cubicBezTo>
                <a:cubicBezTo>
                  <a:pt x="102" y="146"/>
                  <a:pt x="102" y="146"/>
                  <a:pt x="103" y="145"/>
                </a:cubicBezTo>
                <a:cubicBezTo>
                  <a:pt x="103" y="145"/>
                  <a:pt x="103" y="145"/>
                  <a:pt x="104" y="144"/>
                </a:cubicBezTo>
                <a:close/>
                <a:moveTo>
                  <a:pt x="107" y="141"/>
                </a:moveTo>
                <a:cubicBezTo>
                  <a:pt x="107" y="141"/>
                  <a:pt x="106" y="142"/>
                  <a:pt x="105" y="143"/>
                </a:cubicBezTo>
                <a:cubicBezTo>
                  <a:pt x="106" y="142"/>
                  <a:pt x="107" y="142"/>
                  <a:pt x="107" y="142"/>
                </a:cubicBezTo>
                <a:cubicBezTo>
                  <a:pt x="107" y="141"/>
                  <a:pt x="107" y="141"/>
                  <a:pt x="107" y="141"/>
                </a:cubicBezTo>
                <a:close/>
                <a:moveTo>
                  <a:pt x="109" y="136"/>
                </a:moveTo>
                <a:cubicBezTo>
                  <a:pt x="107" y="137"/>
                  <a:pt x="106" y="139"/>
                  <a:pt x="105" y="140"/>
                </a:cubicBezTo>
                <a:cubicBezTo>
                  <a:pt x="106" y="139"/>
                  <a:pt x="108" y="138"/>
                  <a:pt x="109" y="136"/>
                </a:cubicBezTo>
                <a:close/>
                <a:moveTo>
                  <a:pt x="112" y="138"/>
                </a:moveTo>
                <a:cubicBezTo>
                  <a:pt x="111" y="139"/>
                  <a:pt x="110" y="139"/>
                  <a:pt x="109" y="140"/>
                </a:cubicBezTo>
                <a:cubicBezTo>
                  <a:pt x="110" y="140"/>
                  <a:pt x="111" y="140"/>
                  <a:pt x="112" y="138"/>
                </a:cubicBezTo>
                <a:close/>
                <a:moveTo>
                  <a:pt x="117" y="130"/>
                </a:moveTo>
                <a:cubicBezTo>
                  <a:pt x="116" y="131"/>
                  <a:pt x="116" y="132"/>
                  <a:pt x="115" y="132"/>
                </a:cubicBezTo>
                <a:cubicBezTo>
                  <a:pt x="114" y="133"/>
                  <a:pt x="116" y="130"/>
                  <a:pt x="115" y="131"/>
                </a:cubicBezTo>
                <a:cubicBezTo>
                  <a:pt x="115" y="133"/>
                  <a:pt x="113" y="134"/>
                  <a:pt x="113" y="134"/>
                </a:cubicBezTo>
                <a:cubicBezTo>
                  <a:pt x="115" y="133"/>
                  <a:pt x="116" y="132"/>
                  <a:pt x="117" y="130"/>
                </a:cubicBezTo>
                <a:close/>
                <a:moveTo>
                  <a:pt x="118" y="132"/>
                </a:moveTo>
                <a:cubicBezTo>
                  <a:pt x="117" y="132"/>
                  <a:pt x="117" y="133"/>
                  <a:pt x="117" y="134"/>
                </a:cubicBezTo>
                <a:cubicBezTo>
                  <a:pt x="119" y="133"/>
                  <a:pt x="118" y="132"/>
                  <a:pt x="118" y="132"/>
                </a:cubicBezTo>
                <a:close/>
                <a:moveTo>
                  <a:pt x="122" y="126"/>
                </a:moveTo>
                <a:cubicBezTo>
                  <a:pt x="121" y="127"/>
                  <a:pt x="121" y="128"/>
                  <a:pt x="123" y="128"/>
                </a:cubicBezTo>
                <a:cubicBezTo>
                  <a:pt x="123" y="126"/>
                  <a:pt x="123" y="126"/>
                  <a:pt x="122" y="126"/>
                </a:cubicBezTo>
                <a:close/>
                <a:moveTo>
                  <a:pt x="128" y="121"/>
                </a:moveTo>
                <a:cubicBezTo>
                  <a:pt x="127" y="122"/>
                  <a:pt x="127" y="122"/>
                  <a:pt x="126" y="122"/>
                </a:cubicBezTo>
                <a:cubicBezTo>
                  <a:pt x="126" y="124"/>
                  <a:pt x="124" y="124"/>
                  <a:pt x="123" y="126"/>
                </a:cubicBezTo>
                <a:cubicBezTo>
                  <a:pt x="125" y="125"/>
                  <a:pt x="125" y="124"/>
                  <a:pt x="126" y="124"/>
                </a:cubicBezTo>
                <a:cubicBezTo>
                  <a:pt x="126" y="123"/>
                  <a:pt x="127" y="123"/>
                  <a:pt x="128" y="121"/>
                </a:cubicBezTo>
                <a:close/>
                <a:moveTo>
                  <a:pt x="128" y="124"/>
                </a:moveTo>
                <a:cubicBezTo>
                  <a:pt x="127" y="126"/>
                  <a:pt x="127" y="126"/>
                  <a:pt x="127" y="126"/>
                </a:cubicBezTo>
                <a:cubicBezTo>
                  <a:pt x="127" y="126"/>
                  <a:pt x="128" y="126"/>
                  <a:pt x="128" y="125"/>
                </a:cubicBezTo>
                <a:cubicBezTo>
                  <a:pt x="128" y="125"/>
                  <a:pt x="129" y="124"/>
                  <a:pt x="128" y="124"/>
                </a:cubicBezTo>
                <a:close/>
                <a:moveTo>
                  <a:pt x="133" y="118"/>
                </a:moveTo>
                <a:cubicBezTo>
                  <a:pt x="131" y="119"/>
                  <a:pt x="132" y="119"/>
                  <a:pt x="131" y="120"/>
                </a:cubicBezTo>
                <a:cubicBezTo>
                  <a:pt x="132" y="120"/>
                  <a:pt x="132" y="119"/>
                  <a:pt x="133" y="119"/>
                </a:cubicBezTo>
                <a:cubicBezTo>
                  <a:pt x="133" y="118"/>
                  <a:pt x="132" y="119"/>
                  <a:pt x="133" y="118"/>
                </a:cubicBezTo>
                <a:close/>
                <a:moveTo>
                  <a:pt x="134" y="117"/>
                </a:moveTo>
                <a:cubicBezTo>
                  <a:pt x="134" y="116"/>
                  <a:pt x="130" y="120"/>
                  <a:pt x="128" y="121"/>
                </a:cubicBezTo>
                <a:cubicBezTo>
                  <a:pt x="130" y="121"/>
                  <a:pt x="132" y="118"/>
                  <a:pt x="134" y="117"/>
                </a:cubicBezTo>
                <a:close/>
                <a:moveTo>
                  <a:pt x="144" y="109"/>
                </a:moveTo>
                <a:cubicBezTo>
                  <a:pt x="143" y="109"/>
                  <a:pt x="142" y="110"/>
                  <a:pt x="142" y="110"/>
                </a:cubicBezTo>
                <a:cubicBezTo>
                  <a:pt x="141" y="110"/>
                  <a:pt x="142" y="110"/>
                  <a:pt x="142" y="111"/>
                </a:cubicBezTo>
                <a:cubicBezTo>
                  <a:pt x="142" y="110"/>
                  <a:pt x="143" y="109"/>
                  <a:pt x="144" y="109"/>
                </a:cubicBezTo>
                <a:close/>
                <a:moveTo>
                  <a:pt x="158" y="98"/>
                </a:moveTo>
                <a:cubicBezTo>
                  <a:pt x="157" y="98"/>
                  <a:pt x="156" y="100"/>
                  <a:pt x="155" y="100"/>
                </a:cubicBezTo>
                <a:cubicBezTo>
                  <a:pt x="154" y="102"/>
                  <a:pt x="154" y="102"/>
                  <a:pt x="154" y="102"/>
                </a:cubicBezTo>
                <a:cubicBezTo>
                  <a:pt x="155" y="101"/>
                  <a:pt x="156" y="100"/>
                  <a:pt x="158" y="98"/>
                </a:cubicBezTo>
                <a:close/>
                <a:moveTo>
                  <a:pt x="161" y="95"/>
                </a:moveTo>
                <a:cubicBezTo>
                  <a:pt x="160" y="96"/>
                  <a:pt x="160" y="97"/>
                  <a:pt x="159" y="98"/>
                </a:cubicBezTo>
                <a:cubicBezTo>
                  <a:pt x="160" y="97"/>
                  <a:pt x="161" y="96"/>
                  <a:pt x="161" y="95"/>
                </a:cubicBezTo>
                <a:close/>
                <a:moveTo>
                  <a:pt x="166" y="92"/>
                </a:moveTo>
                <a:cubicBezTo>
                  <a:pt x="164" y="93"/>
                  <a:pt x="163" y="94"/>
                  <a:pt x="162" y="95"/>
                </a:cubicBezTo>
                <a:cubicBezTo>
                  <a:pt x="162" y="96"/>
                  <a:pt x="165" y="94"/>
                  <a:pt x="166" y="92"/>
                </a:cubicBezTo>
                <a:close/>
                <a:moveTo>
                  <a:pt x="19" y="260"/>
                </a:moveTo>
                <a:cubicBezTo>
                  <a:pt x="18" y="260"/>
                  <a:pt x="18" y="261"/>
                  <a:pt x="17" y="261"/>
                </a:cubicBezTo>
                <a:cubicBezTo>
                  <a:pt x="17" y="262"/>
                  <a:pt x="17" y="262"/>
                  <a:pt x="17" y="262"/>
                </a:cubicBezTo>
                <a:cubicBezTo>
                  <a:pt x="18" y="262"/>
                  <a:pt x="18" y="261"/>
                  <a:pt x="19" y="260"/>
                </a:cubicBezTo>
                <a:close/>
                <a:moveTo>
                  <a:pt x="21" y="257"/>
                </a:moveTo>
                <a:cubicBezTo>
                  <a:pt x="21" y="256"/>
                  <a:pt x="21" y="255"/>
                  <a:pt x="22" y="255"/>
                </a:cubicBezTo>
                <a:cubicBezTo>
                  <a:pt x="23" y="253"/>
                  <a:pt x="20" y="257"/>
                  <a:pt x="21" y="257"/>
                </a:cubicBezTo>
                <a:close/>
                <a:moveTo>
                  <a:pt x="29" y="246"/>
                </a:moveTo>
                <a:cubicBezTo>
                  <a:pt x="28" y="247"/>
                  <a:pt x="27" y="247"/>
                  <a:pt x="26" y="249"/>
                </a:cubicBezTo>
                <a:cubicBezTo>
                  <a:pt x="27" y="248"/>
                  <a:pt x="27" y="249"/>
                  <a:pt x="28" y="248"/>
                </a:cubicBezTo>
                <a:cubicBezTo>
                  <a:pt x="28" y="247"/>
                  <a:pt x="29" y="247"/>
                  <a:pt x="29" y="246"/>
                </a:cubicBezTo>
                <a:close/>
                <a:moveTo>
                  <a:pt x="36" y="238"/>
                </a:moveTo>
                <a:cubicBezTo>
                  <a:pt x="35" y="239"/>
                  <a:pt x="33" y="242"/>
                  <a:pt x="35" y="242"/>
                </a:cubicBezTo>
                <a:cubicBezTo>
                  <a:pt x="35" y="241"/>
                  <a:pt x="35" y="239"/>
                  <a:pt x="35" y="240"/>
                </a:cubicBezTo>
                <a:cubicBezTo>
                  <a:pt x="36" y="239"/>
                  <a:pt x="36" y="238"/>
                  <a:pt x="36" y="238"/>
                </a:cubicBezTo>
                <a:close/>
                <a:moveTo>
                  <a:pt x="28" y="258"/>
                </a:moveTo>
                <a:cubicBezTo>
                  <a:pt x="28" y="256"/>
                  <a:pt x="27" y="258"/>
                  <a:pt x="26" y="259"/>
                </a:cubicBezTo>
                <a:cubicBezTo>
                  <a:pt x="26" y="260"/>
                  <a:pt x="27" y="258"/>
                  <a:pt x="28" y="258"/>
                </a:cubicBezTo>
                <a:close/>
                <a:moveTo>
                  <a:pt x="29" y="256"/>
                </a:moveTo>
                <a:cubicBezTo>
                  <a:pt x="30" y="255"/>
                  <a:pt x="30" y="255"/>
                  <a:pt x="31" y="254"/>
                </a:cubicBezTo>
                <a:cubicBezTo>
                  <a:pt x="31" y="253"/>
                  <a:pt x="30" y="254"/>
                  <a:pt x="30" y="254"/>
                </a:cubicBezTo>
                <a:cubicBezTo>
                  <a:pt x="29" y="255"/>
                  <a:pt x="29" y="255"/>
                  <a:pt x="29" y="256"/>
                </a:cubicBezTo>
                <a:cubicBezTo>
                  <a:pt x="28" y="256"/>
                  <a:pt x="29" y="256"/>
                  <a:pt x="28" y="257"/>
                </a:cubicBezTo>
                <a:lnTo>
                  <a:pt x="29" y="256"/>
                </a:lnTo>
                <a:close/>
                <a:moveTo>
                  <a:pt x="33" y="253"/>
                </a:moveTo>
                <a:cubicBezTo>
                  <a:pt x="31" y="255"/>
                  <a:pt x="30" y="257"/>
                  <a:pt x="29" y="259"/>
                </a:cubicBezTo>
                <a:cubicBezTo>
                  <a:pt x="30" y="258"/>
                  <a:pt x="32" y="255"/>
                  <a:pt x="33" y="253"/>
                </a:cubicBezTo>
                <a:close/>
                <a:moveTo>
                  <a:pt x="33" y="251"/>
                </a:moveTo>
                <a:cubicBezTo>
                  <a:pt x="32" y="252"/>
                  <a:pt x="32" y="253"/>
                  <a:pt x="31" y="254"/>
                </a:cubicBezTo>
                <a:cubicBezTo>
                  <a:pt x="32" y="253"/>
                  <a:pt x="33" y="252"/>
                  <a:pt x="33" y="251"/>
                </a:cubicBezTo>
                <a:close/>
                <a:moveTo>
                  <a:pt x="39" y="242"/>
                </a:moveTo>
                <a:cubicBezTo>
                  <a:pt x="38" y="243"/>
                  <a:pt x="38" y="243"/>
                  <a:pt x="37" y="244"/>
                </a:cubicBezTo>
                <a:cubicBezTo>
                  <a:pt x="38" y="243"/>
                  <a:pt x="38" y="243"/>
                  <a:pt x="38" y="243"/>
                </a:cubicBezTo>
                <a:lnTo>
                  <a:pt x="39" y="242"/>
                </a:lnTo>
                <a:close/>
                <a:moveTo>
                  <a:pt x="62" y="199"/>
                </a:moveTo>
                <a:cubicBezTo>
                  <a:pt x="63" y="197"/>
                  <a:pt x="61" y="198"/>
                  <a:pt x="61" y="199"/>
                </a:cubicBezTo>
                <a:cubicBezTo>
                  <a:pt x="61" y="199"/>
                  <a:pt x="61" y="199"/>
                  <a:pt x="62" y="199"/>
                </a:cubicBezTo>
                <a:close/>
                <a:moveTo>
                  <a:pt x="53" y="206"/>
                </a:moveTo>
                <a:cubicBezTo>
                  <a:pt x="54" y="205"/>
                  <a:pt x="53" y="206"/>
                  <a:pt x="53" y="206"/>
                </a:cubicBezTo>
                <a:cubicBezTo>
                  <a:pt x="52" y="207"/>
                  <a:pt x="53" y="208"/>
                  <a:pt x="53" y="206"/>
                </a:cubicBezTo>
                <a:close/>
                <a:moveTo>
                  <a:pt x="41" y="231"/>
                </a:moveTo>
                <a:cubicBezTo>
                  <a:pt x="40" y="232"/>
                  <a:pt x="41" y="233"/>
                  <a:pt x="40" y="233"/>
                </a:cubicBezTo>
                <a:cubicBezTo>
                  <a:pt x="40" y="233"/>
                  <a:pt x="40" y="233"/>
                  <a:pt x="41" y="233"/>
                </a:cubicBezTo>
                <a:lnTo>
                  <a:pt x="41" y="231"/>
                </a:lnTo>
                <a:close/>
                <a:moveTo>
                  <a:pt x="44" y="227"/>
                </a:moveTo>
                <a:cubicBezTo>
                  <a:pt x="44" y="226"/>
                  <a:pt x="41" y="231"/>
                  <a:pt x="42" y="228"/>
                </a:cubicBezTo>
                <a:cubicBezTo>
                  <a:pt x="42" y="228"/>
                  <a:pt x="41" y="229"/>
                  <a:pt x="41" y="230"/>
                </a:cubicBezTo>
                <a:cubicBezTo>
                  <a:pt x="41" y="230"/>
                  <a:pt x="42" y="230"/>
                  <a:pt x="41" y="231"/>
                </a:cubicBezTo>
                <a:cubicBezTo>
                  <a:pt x="41" y="231"/>
                  <a:pt x="41" y="231"/>
                  <a:pt x="41" y="231"/>
                </a:cubicBezTo>
                <a:cubicBezTo>
                  <a:pt x="42" y="231"/>
                  <a:pt x="43" y="228"/>
                  <a:pt x="44" y="227"/>
                </a:cubicBezTo>
                <a:close/>
                <a:moveTo>
                  <a:pt x="46" y="221"/>
                </a:moveTo>
                <a:cubicBezTo>
                  <a:pt x="46" y="222"/>
                  <a:pt x="46" y="222"/>
                  <a:pt x="47" y="220"/>
                </a:cubicBezTo>
                <a:cubicBezTo>
                  <a:pt x="47" y="220"/>
                  <a:pt x="47" y="220"/>
                  <a:pt x="47" y="220"/>
                </a:cubicBezTo>
                <a:cubicBezTo>
                  <a:pt x="48" y="218"/>
                  <a:pt x="51" y="216"/>
                  <a:pt x="51" y="214"/>
                </a:cubicBezTo>
                <a:cubicBezTo>
                  <a:pt x="49" y="216"/>
                  <a:pt x="48" y="217"/>
                  <a:pt x="47" y="218"/>
                </a:cubicBezTo>
                <a:cubicBezTo>
                  <a:pt x="46" y="219"/>
                  <a:pt x="45" y="220"/>
                  <a:pt x="45" y="222"/>
                </a:cubicBezTo>
                <a:cubicBezTo>
                  <a:pt x="45" y="222"/>
                  <a:pt x="45" y="221"/>
                  <a:pt x="44" y="221"/>
                </a:cubicBezTo>
                <a:cubicBezTo>
                  <a:pt x="44" y="222"/>
                  <a:pt x="43" y="223"/>
                  <a:pt x="43" y="223"/>
                </a:cubicBezTo>
                <a:cubicBezTo>
                  <a:pt x="43" y="224"/>
                  <a:pt x="42" y="225"/>
                  <a:pt x="43" y="225"/>
                </a:cubicBezTo>
                <a:cubicBezTo>
                  <a:pt x="42" y="226"/>
                  <a:pt x="42" y="226"/>
                  <a:pt x="41" y="227"/>
                </a:cubicBezTo>
                <a:cubicBezTo>
                  <a:pt x="43" y="227"/>
                  <a:pt x="45" y="222"/>
                  <a:pt x="46" y="221"/>
                </a:cubicBezTo>
                <a:close/>
                <a:moveTo>
                  <a:pt x="46" y="222"/>
                </a:moveTo>
                <a:cubicBezTo>
                  <a:pt x="46" y="223"/>
                  <a:pt x="48" y="221"/>
                  <a:pt x="48" y="220"/>
                </a:cubicBezTo>
                <a:cubicBezTo>
                  <a:pt x="47" y="221"/>
                  <a:pt x="47" y="221"/>
                  <a:pt x="46" y="222"/>
                </a:cubicBezTo>
                <a:close/>
                <a:moveTo>
                  <a:pt x="47" y="222"/>
                </a:moveTo>
                <a:cubicBezTo>
                  <a:pt x="47" y="224"/>
                  <a:pt x="45" y="225"/>
                  <a:pt x="44" y="226"/>
                </a:cubicBezTo>
                <a:cubicBezTo>
                  <a:pt x="45" y="226"/>
                  <a:pt x="45" y="226"/>
                  <a:pt x="45" y="226"/>
                </a:cubicBezTo>
                <a:cubicBezTo>
                  <a:pt x="46" y="224"/>
                  <a:pt x="47" y="224"/>
                  <a:pt x="47" y="222"/>
                </a:cubicBezTo>
                <a:close/>
                <a:moveTo>
                  <a:pt x="49" y="221"/>
                </a:moveTo>
                <a:cubicBezTo>
                  <a:pt x="49" y="220"/>
                  <a:pt x="47" y="222"/>
                  <a:pt x="47" y="223"/>
                </a:cubicBezTo>
                <a:cubicBezTo>
                  <a:pt x="48" y="223"/>
                  <a:pt x="48" y="222"/>
                  <a:pt x="49" y="221"/>
                </a:cubicBezTo>
                <a:close/>
                <a:moveTo>
                  <a:pt x="45" y="233"/>
                </a:moveTo>
                <a:cubicBezTo>
                  <a:pt x="44" y="234"/>
                  <a:pt x="44" y="235"/>
                  <a:pt x="44" y="236"/>
                </a:cubicBezTo>
                <a:cubicBezTo>
                  <a:pt x="45" y="235"/>
                  <a:pt x="45" y="234"/>
                  <a:pt x="45" y="233"/>
                </a:cubicBezTo>
                <a:close/>
                <a:moveTo>
                  <a:pt x="47" y="229"/>
                </a:moveTo>
                <a:cubicBezTo>
                  <a:pt x="46" y="229"/>
                  <a:pt x="47" y="230"/>
                  <a:pt x="46" y="231"/>
                </a:cubicBezTo>
                <a:cubicBezTo>
                  <a:pt x="46" y="231"/>
                  <a:pt x="47" y="230"/>
                  <a:pt x="46" y="231"/>
                </a:cubicBezTo>
                <a:cubicBezTo>
                  <a:pt x="46" y="232"/>
                  <a:pt x="46" y="232"/>
                  <a:pt x="46" y="232"/>
                </a:cubicBezTo>
                <a:cubicBezTo>
                  <a:pt x="47" y="232"/>
                  <a:pt x="47" y="232"/>
                  <a:pt x="47" y="232"/>
                </a:cubicBezTo>
                <a:cubicBezTo>
                  <a:pt x="47" y="230"/>
                  <a:pt x="47" y="230"/>
                  <a:pt x="47" y="229"/>
                </a:cubicBezTo>
                <a:close/>
                <a:moveTo>
                  <a:pt x="51" y="223"/>
                </a:moveTo>
                <a:cubicBezTo>
                  <a:pt x="50" y="223"/>
                  <a:pt x="50" y="223"/>
                  <a:pt x="50" y="222"/>
                </a:cubicBezTo>
                <a:cubicBezTo>
                  <a:pt x="50" y="224"/>
                  <a:pt x="49" y="225"/>
                  <a:pt x="48" y="226"/>
                </a:cubicBezTo>
                <a:cubicBezTo>
                  <a:pt x="49" y="226"/>
                  <a:pt x="50" y="225"/>
                  <a:pt x="50" y="224"/>
                </a:cubicBezTo>
                <a:lnTo>
                  <a:pt x="51" y="223"/>
                </a:lnTo>
                <a:close/>
                <a:moveTo>
                  <a:pt x="51" y="216"/>
                </a:moveTo>
                <a:cubicBezTo>
                  <a:pt x="51" y="216"/>
                  <a:pt x="51" y="216"/>
                  <a:pt x="50" y="216"/>
                </a:cubicBezTo>
                <a:cubicBezTo>
                  <a:pt x="50" y="218"/>
                  <a:pt x="50" y="218"/>
                  <a:pt x="50" y="218"/>
                </a:cubicBezTo>
                <a:cubicBezTo>
                  <a:pt x="51" y="217"/>
                  <a:pt x="51" y="217"/>
                  <a:pt x="51" y="216"/>
                </a:cubicBezTo>
                <a:close/>
                <a:moveTo>
                  <a:pt x="52" y="214"/>
                </a:moveTo>
                <a:cubicBezTo>
                  <a:pt x="53" y="212"/>
                  <a:pt x="53" y="212"/>
                  <a:pt x="53" y="212"/>
                </a:cubicBezTo>
                <a:cubicBezTo>
                  <a:pt x="52" y="213"/>
                  <a:pt x="53" y="211"/>
                  <a:pt x="52" y="213"/>
                </a:cubicBezTo>
                <a:cubicBezTo>
                  <a:pt x="51" y="214"/>
                  <a:pt x="53" y="212"/>
                  <a:pt x="53" y="213"/>
                </a:cubicBezTo>
                <a:cubicBezTo>
                  <a:pt x="52" y="214"/>
                  <a:pt x="51" y="214"/>
                  <a:pt x="51" y="215"/>
                </a:cubicBezTo>
                <a:cubicBezTo>
                  <a:pt x="51" y="216"/>
                  <a:pt x="52" y="214"/>
                  <a:pt x="52" y="214"/>
                </a:cubicBezTo>
                <a:close/>
                <a:moveTo>
                  <a:pt x="53" y="215"/>
                </a:moveTo>
                <a:cubicBezTo>
                  <a:pt x="52" y="216"/>
                  <a:pt x="53" y="214"/>
                  <a:pt x="52" y="215"/>
                </a:cubicBezTo>
                <a:cubicBezTo>
                  <a:pt x="52" y="216"/>
                  <a:pt x="51" y="217"/>
                  <a:pt x="51" y="217"/>
                </a:cubicBezTo>
                <a:cubicBezTo>
                  <a:pt x="52" y="217"/>
                  <a:pt x="53" y="216"/>
                  <a:pt x="53" y="215"/>
                </a:cubicBezTo>
                <a:close/>
                <a:moveTo>
                  <a:pt x="55" y="219"/>
                </a:moveTo>
                <a:cubicBezTo>
                  <a:pt x="55" y="217"/>
                  <a:pt x="52" y="220"/>
                  <a:pt x="53" y="221"/>
                </a:cubicBezTo>
                <a:cubicBezTo>
                  <a:pt x="54" y="220"/>
                  <a:pt x="54" y="219"/>
                  <a:pt x="55" y="219"/>
                </a:cubicBezTo>
                <a:close/>
                <a:moveTo>
                  <a:pt x="58" y="208"/>
                </a:moveTo>
                <a:cubicBezTo>
                  <a:pt x="57" y="209"/>
                  <a:pt x="56" y="211"/>
                  <a:pt x="54" y="212"/>
                </a:cubicBezTo>
                <a:cubicBezTo>
                  <a:pt x="54" y="213"/>
                  <a:pt x="55" y="212"/>
                  <a:pt x="55" y="213"/>
                </a:cubicBezTo>
                <a:cubicBezTo>
                  <a:pt x="56" y="212"/>
                  <a:pt x="57" y="210"/>
                  <a:pt x="58" y="208"/>
                </a:cubicBezTo>
                <a:close/>
                <a:moveTo>
                  <a:pt x="57" y="214"/>
                </a:moveTo>
                <a:cubicBezTo>
                  <a:pt x="56" y="216"/>
                  <a:pt x="57" y="215"/>
                  <a:pt x="56" y="217"/>
                </a:cubicBezTo>
                <a:cubicBezTo>
                  <a:pt x="57" y="215"/>
                  <a:pt x="57" y="215"/>
                  <a:pt x="57" y="214"/>
                </a:cubicBezTo>
                <a:close/>
                <a:moveTo>
                  <a:pt x="59" y="215"/>
                </a:moveTo>
                <a:cubicBezTo>
                  <a:pt x="58" y="215"/>
                  <a:pt x="59" y="215"/>
                  <a:pt x="59" y="214"/>
                </a:cubicBezTo>
                <a:cubicBezTo>
                  <a:pt x="58" y="215"/>
                  <a:pt x="58" y="215"/>
                  <a:pt x="58" y="215"/>
                </a:cubicBezTo>
                <a:cubicBezTo>
                  <a:pt x="58" y="216"/>
                  <a:pt x="58" y="215"/>
                  <a:pt x="58" y="216"/>
                </a:cubicBezTo>
                <a:cubicBezTo>
                  <a:pt x="58" y="217"/>
                  <a:pt x="58" y="216"/>
                  <a:pt x="57" y="217"/>
                </a:cubicBezTo>
                <a:cubicBezTo>
                  <a:pt x="57" y="217"/>
                  <a:pt x="56" y="219"/>
                  <a:pt x="57" y="218"/>
                </a:cubicBezTo>
                <a:cubicBezTo>
                  <a:pt x="58" y="217"/>
                  <a:pt x="57" y="218"/>
                  <a:pt x="58" y="217"/>
                </a:cubicBezTo>
                <a:cubicBezTo>
                  <a:pt x="58" y="216"/>
                  <a:pt x="58" y="217"/>
                  <a:pt x="58" y="217"/>
                </a:cubicBezTo>
                <a:cubicBezTo>
                  <a:pt x="58" y="217"/>
                  <a:pt x="59" y="216"/>
                  <a:pt x="59" y="215"/>
                </a:cubicBezTo>
                <a:close/>
                <a:moveTo>
                  <a:pt x="61" y="201"/>
                </a:moveTo>
                <a:cubicBezTo>
                  <a:pt x="62" y="199"/>
                  <a:pt x="61" y="200"/>
                  <a:pt x="61" y="200"/>
                </a:cubicBezTo>
                <a:cubicBezTo>
                  <a:pt x="60" y="200"/>
                  <a:pt x="59" y="202"/>
                  <a:pt x="58" y="202"/>
                </a:cubicBezTo>
                <a:cubicBezTo>
                  <a:pt x="58" y="201"/>
                  <a:pt x="59" y="201"/>
                  <a:pt x="59" y="200"/>
                </a:cubicBezTo>
                <a:cubicBezTo>
                  <a:pt x="59" y="200"/>
                  <a:pt x="58" y="202"/>
                  <a:pt x="59" y="200"/>
                </a:cubicBezTo>
                <a:cubicBezTo>
                  <a:pt x="58" y="201"/>
                  <a:pt x="57" y="202"/>
                  <a:pt x="56" y="203"/>
                </a:cubicBezTo>
                <a:cubicBezTo>
                  <a:pt x="56" y="203"/>
                  <a:pt x="57" y="202"/>
                  <a:pt x="57" y="202"/>
                </a:cubicBezTo>
                <a:cubicBezTo>
                  <a:pt x="56" y="202"/>
                  <a:pt x="56" y="203"/>
                  <a:pt x="55" y="203"/>
                </a:cubicBezTo>
                <a:cubicBezTo>
                  <a:pt x="56" y="203"/>
                  <a:pt x="55" y="204"/>
                  <a:pt x="54" y="205"/>
                </a:cubicBezTo>
                <a:cubicBezTo>
                  <a:pt x="55" y="205"/>
                  <a:pt x="55" y="205"/>
                  <a:pt x="55" y="205"/>
                </a:cubicBezTo>
                <a:cubicBezTo>
                  <a:pt x="55" y="205"/>
                  <a:pt x="55" y="205"/>
                  <a:pt x="54" y="206"/>
                </a:cubicBezTo>
                <a:cubicBezTo>
                  <a:pt x="54" y="206"/>
                  <a:pt x="54" y="205"/>
                  <a:pt x="54" y="206"/>
                </a:cubicBezTo>
                <a:cubicBezTo>
                  <a:pt x="54" y="208"/>
                  <a:pt x="53" y="209"/>
                  <a:pt x="55" y="207"/>
                </a:cubicBezTo>
                <a:cubicBezTo>
                  <a:pt x="55" y="207"/>
                  <a:pt x="54" y="208"/>
                  <a:pt x="55" y="207"/>
                </a:cubicBezTo>
                <a:cubicBezTo>
                  <a:pt x="56" y="206"/>
                  <a:pt x="56" y="205"/>
                  <a:pt x="57" y="205"/>
                </a:cubicBezTo>
                <a:cubicBezTo>
                  <a:pt x="58" y="204"/>
                  <a:pt x="59" y="203"/>
                  <a:pt x="59" y="202"/>
                </a:cubicBezTo>
                <a:cubicBezTo>
                  <a:pt x="60" y="202"/>
                  <a:pt x="61" y="200"/>
                  <a:pt x="61" y="201"/>
                </a:cubicBezTo>
                <a:close/>
                <a:moveTo>
                  <a:pt x="63" y="206"/>
                </a:moveTo>
                <a:cubicBezTo>
                  <a:pt x="63" y="206"/>
                  <a:pt x="62" y="206"/>
                  <a:pt x="62" y="206"/>
                </a:cubicBezTo>
                <a:cubicBezTo>
                  <a:pt x="61" y="208"/>
                  <a:pt x="61" y="208"/>
                  <a:pt x="61" y="208"/>
                </a:cubicBezTo>
                <a:cubicBezTo>
                  <a:pt x="62" y="207"/>
                  <a:pt x="62" y="206"/>
                  <a:pt x="63" y="206"/>
                </a:cubicBezTo>
                <a:close/>
                <a:moveTo>
                  <a:pt x="65" y="211"/>
                </a:moveTo>
                <a:cubicBezTo>
                  <a:pt x="64" y="212"/>
                  <a:pt x="63" y="213"/>
                  <a:pt x="62" y="215"/>
                </a:cubicBezTo>
                <a:cubicBezTo>
                  <a:pt x="63" y="214"/>
                  <a:pt x="64" y="213"/>
                  <a:pt x="65" y="211"/>
                </a:cubicBezTo>
                <a:close/>
                <a:moveTo>
                  <a:pt x="67" y="201"/>
                </a:moveTo>
                <a:cubicBezTo>
                  <a:pt x="66" y="202"/>
                  <a:pt x="65" y="202"/>
                  <a:pt x="65" y="204"/>
                </a:cubicBezTo>
                <a:cubicBezTo>
                  <a:pt x="66" y="203"/>
                  <a:pt x="66" y="202"/>
                  <a:pt x="67" y="201"/>
                </a:cubicBezTo>
                <a:close/>
                <a:moveTo>
                  <a:pt x="73" y="189"/>
                </a:moveTo>
                <a:cubicBezTo>
                  <a:pt x="72" y="189"/>
                  <a:pt x="71" y="192"/>
                  <a:pt x="71" y="190"/>
                </a:cubicBezTo>
                <a:cubicBezTo>
                  <a:pt x="70" y="191"/>
                  <a:pt x="69" y="193"/>
                  <a:pt x="69" y="193"/>
                </a:cubicBezTo>
                <a:cubicBezTo>
                  <a:pt x="68" y="194"/>
                  <a:pt x="67" y="195"/>
                  <a:pt x="68" y="195"/>
                </a:cubicBezTo>
                <a:cubicBezTo>
                  <a:pt x="70" y="193"/>
                  <a:pt x="69" y="195"/>
                  <a:pt x="68" y="197"/>
                </a:cubicBezTo>
                <a:cubicBezTo>
                  <a:pt x="71" y="195"/>
                  <a:pt x="69" y="195"/>
                  <a:pt x="70" y="192"/>
                </a:cubicBezTo>
                <a:cubicBezTo>
                  <a:pt x="71" y="191"/>
                  <a:pt x="72" y="190"/>
                  <a:pt x="73" y="189"/>
                </a:cubicBezTo>
                <a:close/>
                <a:moveTo>
                  <a:pt x="73" y="191"/>
                </a:moveTo>
                <a:cubicBezTo>
                  <a:pt x="71" y="192"/>
                  <a:pt x="70" y="195"/>
                  <a:pt x="71" y="195"/>
                </a:cubicBezTo>
                <a:cubicBezTo>
                  <a:pt x="71" y="194"/>
                  <a:pt x="71" y="194"/>
                  <a:pt x="72" y="194"/>
                </a:cubicBezTo>
                <a:lnTo>
                  <a:pt x="73" y="191"/>
                </a:lnTo>
                <a:close/>
                <a:moveTo>
                  <a:pt x="75" y="194"/>
                </a:moveTo>
                <a:cubicBezTo>
                  <a:pt x="75" y="194"/>
                  <a:pt x="73" y="196"/>
                  <a:pt x="72" y="197"/>
                </a:cubicBezTo>
                <a:cubicBezTo>
                  <a:pt x="73" y="196"/>
                  <a:pt x="74" y="195"/>
                  <a:pt x="75" y="194"/>
                </a:cubicBezTo>
                <a:close/>
                <a:moveTo>
                  <a:pt x="76" y="198"/>
                </a:moveTo>
                <a:cubicBezTo>
                  <a:pt x="76" y="198"/>
                  <a:pt x="75" y="198"/>
                  <a:pt x="75" y="198"/>
                </a:cubicBezTo>
                <a:cubicBezTo>
                  <a:pt x="74" y="200"/>
                  <a:pt x="73" y="200"/>
                  <a:pt x="73" y="201"/>
                </a:cubicBezTo>
                <a:cubicBezTo>
                  <a:pt x="74" y="201"/>
                  <a:pt x="75" y="199"/>
                  <a:pt x="76" y="198"/>
                </a:cubicBezTo>
                <a:close/>
                <a:moveTo>
                  <a:pt x="90" y="167"/>
                </a:moveTo>
                <a:cubicBezTo>
                  <a:pt x="88" y="168"/>
                  <a:pt x="88" y="170"/>
                  <a:pt x="86" y="171"/>
                </a:cubicBezTo>
                <a:cubicBezTo>
                  <a:pt x="86" y="172"/>
                  <a:pt x="90" y="168"/>
                  <a:pt x="90" y="167"/>
                </a:cubicBezTo>
                <a:close/>
                <a:moveTo>
                  <a:pt x="91" y="180"/>
                </a:moveTo>
                <a:cubicBezTo>
                  <a:pt x="90" y="181"/>
                  <a:pt x="90" y="181"/>
                  <a:pt x="89" y="182"/>
                </a:cubicBezTo>
                <a:cubicBezTo>
                  <a:pt x="90" y="182"/>
                  <a:pt x="92" y="179"/>
                  <a:pt x="91" y="180"/>
                </a:cubicBezTo>
                <a:close/>
                <a:moveTo>
                  <a:pt x="95" y="161"/>
                </a:moveTo>
                <a:cubicBezTo>
                  <a:pt x="94" y="162"/>
                  <a:pt x="94" y="163"/>
                  <a:pt x="93" y="163"/>
                </a:cubicBezTo>
                <a:cubicBezTo>
                  <a:pt x="92" y="165"/>
                  <a:pt x="92" y="164"/>
                  <a:pt x="92" y="166"/>
                </a:cubicBezTo>
                <a:cubicBezTo>
                  <a:pt x="92" y="165"/>
                  <a:pt x="93" y="165"/>
                  <a:pt x="93" y="164"/>
                </a:cubicBezTo>
                <a:cubicBezTo>
                  <a:pt x="94" y="163"/>
                  <a:pt x="95" y="163"/>
                  <a:pt x="95" y="161"/>
                </a:cubicBezTo>
                <a:close/>
                <a:moveTo>
                  <a:pt x="103" y="153"/>
                </a:moveTo>
                <a:cubicBezTo>
                  <a:pt x="103" y="154"/>
                  <a:pt x="102" y="154"/>
                  <a:pt x="101" y="156"/>
                </a:cubicBezTo>
                <a:cubicBezTo>
                  <a:pt x="102" y="155"/>
                  <a:pt x="103" y="154"/>
                  <a:pt x="103" y="153"/>
                </a:cubicBezTo>
                <a:close/>
                <a:moveTo>
                  <a:pt x="105" y="165"/>
                </a:moveTo>
                <a:cubicBezTo>
                  <a:pt x="104" y="165"/>
                  <a:pt x="103" y="165"/>
                  <a:pt x="103" y="166"/>
                </a:cubicBezTo>
                <a:cubicBezTo>
                  <a:pt x="104" y="166"/>
                  <a:pt x="104" y="165"/>
                  <a:pt x="105" y="165"/>
                </a:cubicBezTo>
                <a:close/>
                <a:moveTo>
                  <a:pt x="111" y="146"/>
                </a:moveTo>
                <a:cubicBezTo>
                  <a:pt x="112" y="145"/>
                  <a:pt x="112" y="144"/>
                  <a:pt x="113" y="144"/>
                </a:cubicBezTo>
                <a:cubicBezTo>
                  <a:pt x="113" y="143"/>
                  <a:pt x="111" y="145"/>
                  <a:pt x="111" y="146"/>
                </a:cubicBezTo>
                <a:close/>
                <a:moveTo>
                  <a:pt x="110" y="147"/>
                </a:moveTo>
                <a:cubicBezTo>
                  <a:pt x="111" y="146"/>
                  <a:pt x="111" y="145"/>
                  <a:pt x="110" y="146"/>
                </a:cubicBezTo>
                <a:cubicBezTo>
                  <a:pt x="109" y="147"/>
                  <a:pt x="110" y="146"/>
                  <a:pt x="110" y="147"/>
                </a:cubicBezTo>
                <a:close/>
                <a:moveTo>
                  <a:pt x="113" y="158"/>
                </a:moveTo>
                <a:cubicBezTo>
                  <a:pt x="112" y="157"/>
                  <a:pt x="110" y="160"/>
                  <a:pt x="109" y="161"/>
                </a:cubicBezTo>
                <a:cubicBezTo>
                  <a:pt x="109" y="161"/>
                  <a:pt x="110" y="160"/>
                  <a:pt x="110" y="161"/>
                </a:cubicBezTo>
                <a:cubicBezTo>
                  <a:pt x="111" y="160"/>
                  <a:pt x="111" y="158"/>
                  <a:pt x="113" y="158"/>
                </a:cubicBezTo>
                <a:close/>
                <a:moveTo>
                  <a:pt x="113" y="149"/>
                </a:moveTo>
                <a:cubicBezTo>
                  <a:pt x="112" y="149"/>
                  <a:pt x="112" y="150"/>
                  <a:pt x="111" y="151"/>
                </a:cubicBezTo>
                <a:cubicBezTo>
                  <a:pt x="112" y="150"/>
                  <a:pt x="113" y="150"/>
                  <a:pt x="113" y="149"/>
                </a:cubicBezTo>
                <a:close/>
                <a:moveTo>
                  <a:pt x="115" y="144"/>
                </a:moveTo>
                <a:cubicBezTo>
                  <a:pt x="113" y="145"/>
                  <a:pt x="112" y="147"/>
                  <a:pt x="111" y="148"/>
                </a:cubicBezTo>
                <a:cubicBezTo>
                  <a:pt x="110" y="149"/>
                  <a:pt x="110" y="149"/>
                  <a:pt x="110" y="150"/>
                </a:cubicBezTo>
                <a:cubicBezTo>
                  <a:pt x="111" y="149"/>
                  <a:pt x="111" y="149"/>
                  <a:pt x="111" y="149"/>
                </a:cubicBezTo>
                <a:cubicBezTo>
                  <a:pt x="113" y="147"/>
                  <a:pt x="114" y="146"/>
                  <a:pt x="115" y="144"/>
                </a:cubicBezTo>
                <a:close/>
                <a:moveTo>
                  <a:pt x="121" y="139"/>
                </a:moveTo>
                <a:cubicBezTo>
                  <a:pt x="120" y="140"/>
                  <a:pt x="119" y="141"/>
                  <a:pt x="118" y="141"/>
                </a:cubicBezTo>
                <a:cubicBezTo>
                  <a:pt x="118" y="142"/>
                  <a:pt x="117" y="142"/>
                  <a:pt x="117" y="143"/>
                </a:cubicBezTo>
                <a:cubicBezTo>
                  <a:pt x="117" y="143"/>
                  <a:pt x="117" y="143"/>
                  <a:pt x="118" y="143"/>
                </a:cubicBezTo>
                <a:cubicBezTo>
                  <a:pt x="118" y="142"/>
                  <a:pt x="119" y="141"/>
                  <a:pt x="120" y="141"/>
                </a:cubicBezTo>
                <a:cubicBezTo>
                  <a:pt x="120" y="140"/>
                  <a:pt x="120" y="141"/>
                  <a:pt x="121" y="139"/>
                </a:cubicBezTo>
                <a:close/>
                <a:moveTo>
                  <a:pt x="125" y="134"/>
                </a:moveTo>
                <a:cubicBezTo>
                  <a:pt x="124" y="134"/>
                  <a:pt x="124" y="135"/>
                  <a:pt x="123" y="135"/>
                </a:cubicBezTo>
                <a:cubicBezTo>
                  <a:pt x="122" y="136"/>
                  <a:pt x="124" y="135"/>
                  <a:pt x="125" y="134"/>
                </a:cubicBezTo>
                <a:close/>
                <a:moveTo>
                  <a:pt x="128" y="131"/>
                </a:moveTo>
                <a:cubicBezTo>
                  <a:pt x="127" y="131"/>
                  <a:pt x="127" y="132"/>
                  <a:pt x="126" y="133"/>
                </a:cubicBezTo>
                <a:cubicBezTo>
                  <a:pt x="127" y="133"/>
                  <a:pt x="127" y="131"/>
                  <a:pt x="128" y="131"/>
                </a:cubicBezTo>
                <a:close/>
                <a:moveTo>
                  <a:pt x="132" y="127"/>
                </a:moveTo>
                <a:cubicBezTo>
                  <a:pt x="132" y="127"/>
                  <a:pt x="132" y="128"/>
                  <a:pt x="133" y="127"/>
                </a:cubicBezTo>
                <a:cubicBezTo>
                  <a:pt x="133" y="126"/>
                  <a:pt x="133" y="126"/>
                  <a:pt x="134" y="124"/>
                </a:cubicBezTo>
                <a:cubicBezTo>
                  <a:pt x="135" y="124"/>
                  <a:pt x="134" y="125"/>
                  <a:pt x="136" y="124"/>
                </a:cubicBezTo>
                <a:cubicBezTo>
                  <a:pt x="136" y="124"/>
                  <a:pt x="136" y="124"/>
                  <a:pt x="136" y="123"/>
                </a:cubicBezTo>
                <a:cubicBezTo>
                  <a:pt x="135" y="124"/>
                  <a:pt x="134" y="124"/>
                  <a:pt x="132" y="126"/>
                </a:cubicBezTo>
                <a:cubicBezTo>
                  <a:pt x="132" y="126"/>
                  <a:pt x="133" y="125"/>
                  <a:pt x="133" y="125"/>
                </a:cubicBezTo>
                <a:cubicBezTo>
                  <a:pt x="133" y="126"/>
                  <a:pt x="132" y="127"/>
                  <a:pt x="132" y="127"/>
                </a:cubicBezTo>
                <a:close/>
                <a:moveTo>
                  <a:pt x="130" y="130"/>
                </a:moveTo>
                <a:cubicBezTo>
                  <a:pt x="131" y="129"/>
                  <a:pt x="131" y="129"/>
                  <a:pt x="132" y="128"/>
                </a:cubicBezTo>
                <a:cubicBezTo>
                  <a:pt x="131" y="128"/>
                  <a:pt x="130" y="129"/>
                  <a:pt x="130" y="130"/>
                </a:cubicBezTo>
                <a:close/>
                <a:moveTo>
                  <a:pt x="134" y="128"/>
                </a:moveTo>
                <a:cubicBezTo>
                  <a:pt x="134" y="128"/>
                  <a:pt x="134" y="128"/>
                  <a:pt x="135" y="128"/>
                </a:cubicBezTo>
                <a:cubicBezTo>
                  <a:pt x="135" y="127"/>
                  <a:pt x="136" y="127"/>
                  <a:pt x="137" y="126"/>
                </a:cubicBezTo>
                <a:cubicBezTo>
                  <a:pt x="135" y="126"/>
                  <a:pt x="135" y="127"/>
                  <a:pt x="134" y="128"/>
                </a:cubicBezTo>
                <a:cubicBezTo>
                  <a:pt x="133" y="128"/>
                  <a:pt x="132" y="130"/>
                  <a:pt x="131" y="130"/>
                </a:cubicBezTo>
                <a:cubicBezTo>
                  <a:pt x="131" y="131"/>
                  <a:pt x="133" y="129"/>
                  <a:pt x="134" y="128"/>
                </a:cubicBezTo>
                <a:close/>
                <a:moveTo>
                  <a:pt x="137" y="135"/>
                </a:moveTo>
                <a:cubicBezTo>
                  <a:pt x="135" y="136"/>
                  <a:pt x="134" y="137"/>
                  <a:pt x="133" y="138"/>
                </a:cubicBezTo>
                <a:cubicBezTo>
                  <a:pt x="134" y="137"/>
                  <a:pt x="136" y="136"/>
                  <a:pt x="137" y="135"/>
                </a:cubicBezTo>
                <a:close/>
                <a:moveTo>
                  <a:pt x="139" y="122"/>
                </a:moveTo>
                <a:cubicBezTo>
                  <a:pt x="137" y="123"/>
                  <a:pt x="134" y="126"/>
                  <a:pt x="134" y="127"/>
                </a:cubicBezTo>
                <a:cubicBezTo>
                  <a:pt x="136" y="125"/>
                  <a:pt x="137" y="124"/>
                  <a:pt x="139" y="122"/>
                </a:cubicBezTo>
                <a:close/>
                <a:moveTo>
                  <a:pt x="139" y="120"/>
                </a:moveTo>
                <a:cubicBezTo>
                  <a:pt x="141" y="119"/>
                  <a:pt x="141" y="120"/>
                  <a:pt x="142" y="119"/>
                </a:cubicBezTo>
                <a:cubicBezTo>
                  <a:pt x="141" y="118"/>
                  <a:pt x="140" y="119"/>
                  <a:pt x="139" y="120"/>
                </a:cubicBezTo>
                <a:close/>
                <a:moveTo>
                  <a:pt x="141" y="120"/>
                </a:moveTo>
                <a:cubicBezTo>
                  <a:pt x="140" y="120"/>
                  <a:pt x="140" y="121"/>
                  <a:pt x="139" y="122"/>
                </a:cubicBezTo>
                <a:cubicBezTo>
                  <a:pt x="139" y="122"/>
                  <a:pt x="140" y="122"/>
                  <a:pt x="140" y="121"/>
                </a:cubicBezTo>
                <a:lnTo>
                  <a:pt x="141" y="120"/>
                </a:lnTo>
                <a:close/>
                <a:moveTo>
                  <a:pt x="145" y="120"/>
                </a:moveTo>
                <a:cubicBezTo>
                  <a:pt x="145" y="119"/>
                  <a:pt x="143" y="119"/>
                  <a:pt x="142" y="121"/>
                </a:cubicBezTo>
                <a:cubicBezTo>
                  <a:pt x="144" y="120"/>
                  <a:pt x="144" y="120"/>
                  <a:pt x="145" y="120"/>
                </a:cubicBezTo>
                <a:close/>
                <a:moveTo>
                  <a:pt x="152" y="123"/>
                </a:moveTo>
                <a:cubicBezTo>
                  <a:pt x="150" y="123"/>
                  <a:pt x="150" y="125"/>
                  <a:pt x="149" y="126"/>
                </a:cubicBezTo>
                <a:cubicBezTo>
                  <a:pt x="148" y="126"/>
                  <a:pt x="149" y="126"/>
                  <a:pt x="149" y="126"/>
                </a:cubicBezTo>
                <a:cubicBezTo>
                  <a:pt x="150" y="125"/>
                  <a:pt x="151" y="124"/>
                  <a:pt x="152" y="123"/>
                </a:cubicBezTo>
                <a:close/>
                <a:moveTo>
                  <a:pt x="168" y="95"/>
                </a:moveTo>
                <a:cubicBezTo>
                  <a:pt x="168" y="95"/>
                  <a:pt x="167" y="96"/>
                  <a:pt x="166" y="97"/>
                </a:cubicBezTo>
                <a:cubicBezTo>
                  <a:pt x="167" y="96"/>
                  <a:pt x="167" y="96"/>
                  <a:pt x="167" y="96"/>
                </a:cubicBezTo>
                <a:lnTo>
                  <a:pt x="168" y="95"/>
                </a:lnTo>
                <a:close/>
                <a:moveTo>
                  <a:pt x="167" y="97"/>
                </a:moveTo>
                <a:cubicBezTo>
                  <a:pt x="167" y="97"/>
                  <a:pt x="167" y="98"/>
                  <a:pt x="167" y="99"/>
                </a:cubicBezTo>
                <a:cubicBezTo>
                  <a:pt x="167" y="98"/>
                  <a:pt x="168" y="98"/>
                  <a:pt x="168" y="97"/>
                </a:cubicBezTo>
                <a:cubicBezTo>
                  <a:pt x="168" y="97"/>
                  <a:pt x="167" y="97"/>
                  <a:pt x="167" y="97"/>
                </a:cubicBezTo>
                <a:close/>
                <a:moveTo>
                  <a:pt x="168" y="90"/>
                </a:moveTo>
                <a:cubicBezTo>
                  <a:pt x="167" y="91"/>
                  <a:pt x="167" y="91"/>
                  <a:pt x="166" y="92"/>
                </a:cubicBezTo>
                <a:cubicBezTo>
                  <a:pt x="167" y="92"/>
                  <a:pt x="168" y="91"/>
                  <a:pt x="168" y="90"/>
                </a:cubicBezTo>
                <a:close/>
                <a:moveTo>
                  <a:pt x="170" y="97"/>
                </a:moveTo>
                <a:cubicBezTo>
                  <a:pt x="169" y="97"/>
                  <a:pt x="167" y="99"/>
                  <a:pt x="166" y="99"/>
                </a:cubicBezTo>
                <a:cubicBezTo>
                  <a:pt x="166" y="101"/>
                  <a:pt x="169" y="98"/>
                  <a:pt x="170" y="97"/>
                </a:cubicBezTo>
                <a:close/>
                <a:moveTo>
                  <a:pt x="169" y="96"/>
                </a:moveTo>
                <a:cubicBezTo>
                  <a:pt x="168" y="97"/>
                  <a:pt x="168" y="97"/>
                  <a:pt x="168" y="97"/>
                </a:cubicBezTo>
                <a:cubicBezTo>
                  <a:pt x="170" y="97"/>
                  <a:pt x="170" y="95"/>
                  <a:pt x="169" y="96"/>
                </a:cubicBezTo>
                <a:close/>
                <a:moveTo>
                  <a:pt x="192" y="71"/>
                </a:moveTo>
                <a:cubicBezTo>
                  <a:pt x="192" y="72"/>
                  <a:pt x="194" y="70"/>
                  <a:pt x="195" y="70"/>
                </a:cubicBezTo>
                <a:cubicBezTo>
                  <a:pt x="195" y="69"/>
                  <a:pt x="195" y="69"/>
                  <a:pt x="194" y="70"/>
                </a:cubicBezTo>
                <a:cubicBezTo>
                  <a:pt x="194" y="69"/>
                  <a:pt x="195" y="69"/>
                  <a:pt x="196" y="68"/>
                </a:cubicBezTo>
                <a:cubicBezTo>
                  <a:pt x="194" y="69"/>
                  <a:pt x="193" y="70"/>
                  <a:pt x="192" y="71"/>
                </a:cubicBezTo>
                <a:close/>
                <a:moveTo>
                  <a:pt x="188" y="74"/>
                </a:moveTo>
                <a:cubicBezTo>
                  <a:pt x="189" y="74"/>
                  <a:pt x="189" y="73"/>
                  <a:pt x="190" y="73"/>
                </a:cubicBezTo>
                <a:cubicBezTo>
                  <a:pt x="190" y="72"/>
                  <a:pt x="192" y="71"/>
                  <a:pt x="190" y="71"/>
                </a:cubicBezTo>
                <a:cubicBezTo>
                  <a:pt x="190" y="72"/>
                  <a:pt x="189" y="73"/>
                  <a:pt x="187" y="74"/>
                </a:cubicBezTo>
                <a:cubicBezTo>
                  <a:pt x="187" y="74"/>
                  <a:pt x="187" y="74"/>
                  <a:pt x="188" y="74"/>
                </a:cubicBezTo>
                <a:close/>
                <a:moveTo>
                  <a:pt x="185" y="84"/>
                </a:moveTo>
                <a:cubicBezTo>
                  <a:pt x="185" y="84"/>
                  <a:pt x="187" y="82"/>
                  <a:pt x="188" y="82"/>
                </a:cubicBezTo>
                <a:cubicBezTo>
                  <a:pt x="187" y="82"/>
                  <a:pt x="186" y="83"/>
                  <a:pt x="185" y="84"/>
                </a:cubicBezTo>
                <a:close/>
                <a:moveTo>
                  <a:pt x="179" y="84"/>
                </a:moveTo>
                <a:cubicBezTo>
                  <a:pt x="180" y="84"/>
                  <a:pt x="180" y="83"/>
                  <a:pt x="181" y="82"/>
                </a:cubicBezTo>
                <a:cubicBezTo>
                  <a:pt x="180" y="83"/>
                  <a:pt x="179" y="83"/>
                  <a:pt x="179" y="84"/>
                </a:cubicBezTo>
                <a:close/>
                <a:moveTo>
                  <a:pt x="178" y="89"/>
                </a:moveTo>
                <a:cubicBezTo>
                  <a:pt x="178" y="89"/>
                  <a:pt x="180" y="88"/>
                  <a:pt x="180" y="87"/>
                </a:cubicBezTo>
                <a:cubicBezTo>
                  <a:pt x="179" y="87"/>
                  <a:pt x="179" y="88"/>
                  <a:pt x="178" y="89"/>
                </a:cubicBezTo>
                <a:close/>
                <a:moveTo>
                  <a:pt x="173" y="92"/>
                </a:moveTo>
                <a:cubicBezTo>
                  <a:pt x="174" y="92"/>
                  <a:pt x="174" y="91"/>
                  <a:pt x="175" y="91"/>
                </a:cubicBezTo>
                <a:cubicBezTo>
                  <a:pt x="175" y="90"/>
                  <a:pt x="173" y="91"/>
                  <a:pt x="173" y="92"/>
                </a:cubicBezTo>
                <a:close/>
                <a:moveTo>
                  <a:pt x="174" y="93"/>
                </a:moveTo>
                <a:cubicBezTo>
                  <a:pt x="174" y="92"/>
                  <a:pt x="175" y="92"/>
                  <a:pt x="176" y="91"/>
                </a:cubicBezTo>
                <a:cubicBezTo>
                  <a:pt x="176" y="91"/>
                  <a:pt x="175" y="92"/>
                  <a:pt x="177" y="92"/>
                </a:cubicBezTo>
                <a:cubicBezTo>
                  <a:pt x="178" y="90"/>
                  <a:pt x="177" y="91"/>
                  <a:pt x="178" y="90"/>
                </a:cubicBezTo>
                <a:cubicBezTo>
                  <a:pt x="176" y="90"/>
                  <a:pt x="175" y="92"/>
                  <a:pt x="174" y="92"/>
                </a:cubicBezTo>
                <a:cubicBezTo>
                  <a:pt x="173" y="93"/>
                  <a:pt x="172" y="94"/>
                  <a:pt x="174" y="93"/>
                </a:cubicBezTo>
                <a:close/>
                <a:moveTo>
                  <a:pt x="177" y="92"/>
                </a:moveTo>
                <a:cubicBezTo>
                  <a:pt x="176" y="93"/>
                  <a:pt x="176" y="92"/>
                  <a:pt x="174" y="93"/>
                </a:cubicBezTo>
                <a:cubicBezTo>
                  <a:pt x="175" y="94"/>
                  <a:pt x="177" y="93"/>
                  <a:pt x="177" y="92"/>
                </a:cubicBezTo>
                <a:close/>
                <a:moveTo>
                  <a:pt x="180" y="91"/>
                </a:moveTo>
                <a:cubicBezTo>
                  <a:pt x="178" y="91"/>
                  <a:pt x="178" y="91"/>
                  <a:pt x="178" y="91"/>
                </a:cubicBezTo>
                <a:cubicBezTo>
                  <a:pt x="178" y="91"/>
                  <a:pt x="178" y="92"/>
                  <a:pt x="177" y="93"/>
                </a:cubicBezTo>
                <a:cubicBezTo>
                  <a:pt x="177" y="93"/>
                  <a:pt x="179" y="92"/>
                  <a:pt x="180" y="91"/>
                </a:cubicBezTo>
                <a:close/>
                <a:moveTo>
                  <a:pt x="186" y="88"/>
                </a:moveTo>
                <a:cubicBezTo>
                  <a:pt x="186" y="88"/>
                  <a:pt x="185" y="89"/>
                  <a:pt x="185" y="90"/>
                </a:cubicBezTo>
                <a:cubicBezTo>
                  <a:pt x="186" y="89"/>
                  <a:pt x="186" y="89"/>
                  <a:pt x="186" y="89"/>
                </a:cubicBezTo>
                <a:lnTo>
                  <a:pt x="186" y="88"/>
                </a:lnTo>
                <a:close/>
                <a:moveTo>
                  <a:pt x="197" y="78"/>
                </a:moveTo>
                <a:cubicBezTo>
                  <a:pt x="197" y="77"/>
                  <a:pt x="193" y="79"/>
                  <a:pt x="193" y="80"/>
                </a:cubicBezTo>
                <a:cubicBezTo>
                  <a:pt x="191" y="80"/>
                  <a:pt x="193" y="78"/>
                  <a:pt x="195" y="78"/>
                </a:cubicBezTo>
                <a:cubicBezTo>
                  <a:pt x="194" y="77"/>
                  <a:pt x="192" y="79"/>
                  <a:pt x="191" y="80"/>
                </a:cubicBezTo>
                <a:cubicBezTo>
                  <a:pt x="191" y="80"/>
                  <a:pt x="191" y="80"/>
                  <a:pt x="192" y="79"/>
                </a:cubicBezTo>
                <a:cubicBezTo>
                  <a:pt x="191" y="81"/>
                  <a:pt x="190" y="81"/>
                  <a:pt x="189" y="82"/>
                </a:cubicBezTo>
                <a:cubicBezTo>
                  <a:pt x="188" y="82"/>
                  <a:pt x="190" y="81"/>
                  <a:pt x="190" y="81"/>
                </a:cubicBezTo>
                <a:cubicBezTo>
                  <a:pt x="188" y="82"/>
                  <a:pt x="185" y="86"/>
                  <a:pt x="183" y="86"/>
                </a:cubicBezTo>
                <a:cubicBezTo>
                  <a:pt x="182" y="87"/>
                  <a:pt x="181" y="89"/>
                  <a:pt x="179" y="90"/>
                </a:cubicBezTo>
                <a:cubicBezTo>
                  <a:pt x="181" y="90"/>
                  <a:pt x="181" y="88"/>
                  <a:pt x="182" y="89"/>
                </a:cubicBezTo>
                <a:cubicBezTo>
                  <a:pt x="182" y="88"/>
                  <a:pt x="183" y="87"/>
                  <a:pt x="183" y="87"/>
                </a:cubicBezTo>
                <a:cubicBezTo>
                  <a:pt x="185" y="85"/>
                  <a:pt x="187" y="84"/>
                  <a:pt x="189" y="83"/>
                </a:cubicBezTo>
                <a:cubicBezTo>
                  <a:pt x="190" y="81"/>
                  <a:pt x="190" y="81"/>
                  <a:pt x="190" y="81"/>
                </a:cubicBezTo>
                <a:cubicBezTo>
                  <a:pt x="192" y="81"/>
                  <a:pt x="193" y="81"/>
                  <a:pt x="195" y="79"/>
                </a:cubicBezTo>
                <a:cubicBezTo>
                  <a:pt x="195" y="79"/>
                  <a:pt x="194" y="80"/>
                  <a:pt x="194" y="80"/>
                </a:cubicBezTo>
                <a:cubicBezTo>
                  <a:pt x="193" y="80"/>
                  <a:pt x="196" y="78"/>
                  <a:pt x="197" y="78"/>
                </a:cubicBezTo>
                <a:close/>
                <a:moveTo>
                  <a:pt x="198" y="76"/>
                </a:moveTo>
                <a:cubicBezTo>
                  <a:pt x="197" y="76"/>
                  <a:pt x="196" y="77"/>
                  <a:pt x="196" y="77"/>
                </a:cubicBezTo>
                <a:cubicBezTo>
                  <a:pt x="195" y="77"/>
                  <a:pt x="194" y="78"/>
                  <a:pt x="194" y="78"/>
                </a:cubicBezTo>
                <a:cubicBezTo>
                  <a:pt x="196" y="78"/>
                  <a:pt x="197" y="77"/>
                  <a:pt x="198" y="76"/>
                </a:cubicBezTo>
                <a:close/>
                <a:moveTo>
                  <a:pt x="198" y="69"/>
                </a:moveTo>
                <a:cubicBezTo>
                  <a:pt x="198" y="69"/>
                  <a:pt x="197" y="70"/>
                  <a:pt x="197" y="71"/>
                </a:cubicBezTo>
                <a:cubicBezTo>
                  <a:pt x="198" y="70"/>
                  <a:pt x="199" y="69"/>
                  <a:pt x="198" y="69"/>
                </a:cubicBezTo>
                <a:close/>
                <a:moveTo>
                  <a:pt x="199" y="67"/>
                </a:moveTo>
                <a:cubicBezTo>
                  <a:pt x="198" y="67"/>
                  <a:pt x="197" y="68"/>
                  <a:pt x="196" y="69"/>
                </a:cubicBezTo>
                <a:cubicBezTo>
                  <a:pt x="196" y="69"/>
                  <a:pt x="198" y="68"/>
                  <a:pt x="199" y="68"/>
                </a:cubicBezTo>
                <a:cubicBezTo>
                  <a:pt x="199" y="67"/>
                  <a:pt x="199" y="67"/>
                  <a:pt x="199" y="67"/>
                </a:cubicBezTo>
                <a:close/>
                <a:moveTo>
                  <a:pt x="202" y="89"/>
                </a:moveTo>
                <a:cubicBezTo>
                  <a:pt x="203" y="89"/>
                  <a:pt x="205" y="88"/>
                  <a:pt x="203" y="88"/>
                </a:cubicBezTo>
                <a:cubicBezTo>
                  <a:pt x="202" y="89"/>
                  <a:pt x="203" y="89"/>
                  <a:pt x="202" y="89"/>
                </a:cubicBezTo>
                <a:close/>
                <a:moveTo>
                  <a:pt x="63" y="224"/>
                </a:moveTo>
                <a:cubicBezTo>
                  <a:pt x="62" y="224"/>
                  <a:pt x="61" y="226"/>
                  <a:pt x="62" y="226"/>
                </a:cubicBezTo>
                <a:cubicBezTo>
                  <a:pt x="63" y="226"/>
                  <a:pt x="63" y="224"/>
                  <a:pt x="63" y="224"/>
                </a:cubicBezTo>
                <a:close/>
                <a:moveTo>
                  <a:pt x="25" y="298"/>
                </a:moveTo>
                <a:cubicBezTo>
                  <a:pt x="25" y="298"/>
                  <a:pt x="24" y="300"/>
                  <a:pt x="24" y="302"/>
                </a:cubicBezTo>
                <a:cubicBezTo>
                  <a:pt x="25" y="301"/>
                  <a:pt x="24" y="300"/>
                  <a:pt x="25" y="299"/>
                </a:cubicBezTo>
                <a:cubicBezTo>
                  <a:pt x="25" y="299"/>
                  <a:pt x="25" y="299"/>
                  <a:pt x="25" y="298"/>
                </a:cubicBezTo>
                <a:close/>
                <a:moveTo>
                  <a:pt x="51" y="260"/>
                </a:moveTo>
                <a:cubicBezTo>
                  <a:pt x="51" y="261"/>
                  <a:pt x="50" y="261"/>
                  <a:pt x="50" y="263"/>
                </a:cubicBezTo>
                <a:cubicBezTo>
                  <a:pt x="51" y="262"/>
                  <a:pt x="51" y="261"/>
                  <a:pt x="51" y="260"/>
                </a:cubicBezTo>
                <a:close/>
                <a:moveTo>
                  <a:pt x="71" y="226"/>
                </a:moveTo>
                <a:cubicBezTo>
                  <a:pt x="71" y="225"/>
                  <a:pt x="69" y="227"/>
                  <a:pt x="69" y="228"/>
                </a:cubicBezTo>
                <a:cubicBezTo>
                  <a:pt x="70" y="228"/>
                  <a:pt x="70" y="226"/>
                  <a:pt x="71" y="226"/>
                </a:cubicBezTo>
                <a:close/>
                <a:moveTo>
                  <a:pt x="81" y="201"/>
                </a:moveTo>
                <a:cubicBezTo>
                  <a:pt x="81" y="202"/>
                  <a:pt x="83" y="200"/>
                  <a:pt x="83" y="199"/>
                </a:cubicBezTo>
                <a:cubicBezTo>
                  <a:pt x="83" y="198"/>
                  <a:pt x="81" y="201"/>
                  <a:pt x="81" y="201"/>
                </a:cubicBezTo>
                <a:close/>
                <a:moveTo>
                  <a:pt x="66" y="221"/>
                </a:moveTo>
                <a:cubicBezTo>
                  <a:pt x="65" y="222"/>
                  <a:pt x="65" y="222"/>
                  <a:pt x="65" y="222"/>
                </a:cubicBezTo>
                <a:cubicBezTo>
                  <a:pt x="64" y="223"/>
                  <a:pt x="65" y="222"/>
                  <a:pt x="65" y="223"/>
                </a:cubicBezTo>
                <a:cubicBezTo>
                  <a:pt x="65" y="223"/>
                  <a:pt x="66" y="222"/>
                  <a:pt x="66" y="221"/>
                </a:cubicBezTo>
                <a:close/>
                <a:moveTo>
                  <a:pt x="67" y="222"/>
                </a:moveTo>
                <a:cubicBezTo>
                  <a:pt x="66" y="222"/>
                  <a:pt x="66" y="223"/>
                  <a:pt x="66" y="223"/>
                </a:cubicBezTo>
                <a:cubicBezTo>
                  <a:pt x="67" y="223"/>
                  <a:pt x="65" y="225"/>
                  <a:pt x="66" y="225"/>
                </a:cubicBezTo>
                <a:cubicBezTo>
                  <a:pt x="68" y="223"/>
                  <a:pt x="66" y="223"/>
                  <a:pt x="67" y="222"/>
                </a:cubicBezTo>
                <a:close/>
                <a:moveTo>
                  <a:pt x="76" y="210"/>
                </a:moveTo>
                <a:cubicBezTo>
                  <a:pt x="75" y="211"/>
                  <a:pt x="74" y="212"/>
                  <a:pt x="74" y="213"/>
                </a:cubicBezTo>
                <a:cubicBezTo>
                  <a:pt x="73" y="213"/>
                  <a:pt x="72" y="216"/>
                  <a:pt x="70" y="217"/>
                </a:cubicBezTo>
                <a:cubicBezTo>
                  <a:pt x="71" y="218"/>
                  <a:pt x="69" y="219"/>
                  <a:pt x="69" y="220"/>
                </a:cubicBezTo>
                <a:cubicBezTo>
                  <a:pt x="68" y="221"/>
                  <a:pt x="67" y="221"/>
                  <a:pt x="67" y="222"/>
                </a:cubicBezTo>
                <a:cubicBezTo>
                  <a:pt x="68" y="222"/>
                  <a:pt x="69" y="221"/>
                  <a:pt x="69" y="220"/>
                </a:cubicBezTo>
                <a:cubicBezTo>
                  <a:pt x="70" y="219"/>
                  <a:pt x="69" y="221"/>
                  <a:pt x="69" y="221"/>
                </a:cubicBezTo>
                <a:cubicBezTo>
                  <a:pt x="69" y="221"/>
                  <a:pt x="71" y="218"/>
                  <a:pt x="72" y="216"/>
                </a:cubicBezTo>
                <a:cubicBezTo>
                  <a:pt x="73" y="216"/>
                  <a:pt x="72" y="216"/>
                  <a:pt x="74" y="215"/>
                </a:cubicBezTo>
                <a:cubicBezTo>
                  <a:pt x="75" y="213"/>
                  <a:pt x="74" y="212"/>
                  <a:pt x="76" y="210"/>
                </a:cubicBezTo>
                <a:close/>
                <a:moveTo>
                  <a:pt x="80" y="226"/>
                </a:moveTo>
                <a:cubicBezTo>
                  <a:pt x="79" y="227"/>
                  <a:pt x="78" y="227"/>
                  <a:pt x="78" y="229"/>
                </a:cubicBezTo>
                <a:cubicBezTo>
                  <a:pt x="79" y="228"/>
                  <a:pt x="80" y="226"/>
                  <a:pt x="80" y="226"/>
                </a:cubicBezTo>
                <a:close/>
                <a:moveTo>
                  <a:pt x="83" y="204"/>
                </a:moveTo>
                <a:cubicBezTo>
                  <a:pt x="83" y="203"/>
                  <a:pt x="84" y="202"/>
                  <a:pt x="84" y="202"/>
                </a:cubicBezTo>
                <a:cubicBezTo>
                  <a:pt x="84" y="201"/>
                  <a:pt x="84" y="202"/>
                  <a:pt x="85" y="200"/>
                </a:cubicBezTo>
                <a:cubicBezTo>
                  <a:pt x="84" y="200"/>
                  <a:pt x="83" y="202"/>
                  <a:pt x="83" y="204"/>
                </a:cubicBezTo>
                <a:cubicBezTo>
                  <a:pt x="82" y="205"/>
                  <a:pt x="81" y="205"/>
                  <a:pt x="80" y="206"/>
                </a:cubicBezTo>
                <a:cubicBezTo>
                  <a:pt x="81" y="206"/>
                  <a:pt x="81" y="205"/>
                  <a:pt x="80" y="205"/>
                </a:cubicBezTo>
                <a:cubicBezTo>
                  <a:pt x="82" y="204"/>
                  <a:pt x="83" y="202"/>
                  <a:pt x="83" y="201"/>
                </a:cubicBezTo>
                <a:cubicBezTo>
                  <a:pt x="82" y="201"/>
                  <a:pt x="82" y="203"/>
                  <a:pt x="81" y="204"/>
                </a:cubicBezTo>
                <a:cubicBezTo>
                  <a:pt x="80" y="205"/>
                  <a:pt x="80" y="205"/>
                  <a:pt x="80" y="205"/>
                </a:cubicBezTo>
                <a:cubicBezTo>
                  <a:pt x="78" y="207"/>
                  <a:pt x="76" y="210"/>
                  <a:pt x="77" y="211"/>
                </a:cubicBezTo>
                <a:cubicBezTo>
                  <a:pt x="76" y="211"/>
                  <a:pt x="76" y="211"/>
                  <a:pt x="76" y="210"/>
                </a:cubicBezTo>
                <a:cubicBezTo>
                  <a:pt x="75" y="212"/>
                  <a:pt x="76" y="212"/>
                  <a:pt x="76" y="212"/>
                </a:cubicBezTo>
                <a:cubicBezTo>
                  <a:pt x="77" y="210"/>
                  <a:pt x="77" y="211"/>
                  <a:pt x="78" y="211"/>
                </a:cubicBezTo>
                <a:cubicBezTo>
                  <a:pt x="79" y="208"/>
                  <a:pt x="81" y="207"/>
                  <a:pt x="82" y="205"/>
                </a:cubicBezTo>
                <a:cubicBezTo>
                  <a:pt x="82" y="205"/>
                  <a:pt x="82" y="205"/>
                  <a:pt x="83" y="204"/>
                </a:cubicBezTo>
                <a:close/>
                <a:moveTo>
                  <a:pt x="86" y="219"/>
                </a:moveTo>
                <a:cubicBezTo>
                  <a:pt x="84" y="219"/>
                  <a:pt x="84" y="221"/>
                  <a:pt x="83" y="221"/>
                </a:cubicBezTo>
                <a:cubicBezTo>
                  <a:pt x="83" y="222"/>
                  <a:pt x="85" y="220"/>
                  <a:pt x="86" y="219"/>
                </a:cubicBezTo>
                <a:close/>
                <a:moveTo>
                  <a:pt x="88" y="195"/>
                </a:moveTo>
                <a:cubicBezTo>
                  <a:pt x="87" y="196"/>
                  <a:pt x="86" y="198"/>
                  <a:pt x="85" y="199"/>
                </a:cubicBezTo>
                <a:cubicBezTo>
                  <a:pt x="86" y="199"/>
                  <a:pt x="86" y="199"/>
                  <a:pt x="86" y="199"/>
                </a:cubicBezTo>
                <a:cubicBezTo>
                  <a:pt x="86" y="198"/>
                  <a:pt x="87" y="197"/>
                  <a:pt x="88" y="197"/>
                </a:cubicBezTo>
                <a:lnTo>
                  <a:pt x="88" y="195"/>
                </a:lnTo>
                <a:close/>
                <a:moveTo>
                  <a:pt x="92" y="191"/>
                </a:moveTo>
                <a:cubicBezTo>
                  <a:pt x="92" y="192"/>
                  <a:pt x="91" y="193"/>
                  <a:pt x="90" y="194"/>
                </a:cubicBezTo>
                <a:cubicBezTo>
                  <a:pt x="91" y="193"/>
                  <a:pt x="92" y="192"/>
                  <a:pt x="92" y="191"/>
                </a:cubicBezTo>
                <a:close/>
                <a:moveTo>
                  <a:pt x="96" y="207"/>
                </a:moveTo>
                <a:cubicBezTo>
                  <a:pt x="96" y="207"/>
                  <a:pt x="95" y="208"/>
                  <a:pt x="94" y="209"/>
                </a:cubicBezTo>
                <a:cubicBezTo>
                  <a:pt x="95" y="209"/>
                  <a:pt x="96" y="208"/>
                  <a:pt x="96" y="207"/>
                </a:cubicBezTo>
                <a:close/>
                <a:moveTo>
                  <a:pt x="97" y="185"/>
                </a:moveTo>
                <a:cubicBezTo>
                  <a:pt x="96" y="187"/>
                  <a:pt x="95" y="187"/>
                  <a:pt x="94" y="189"/>
                </a:cubicBezTo>
                <a:cubicBezTo>
                  <a:pt x="92" y="190"/>
                  <a:pt x="92" y="190"/>
                  <a:pt x="92" y="190"/>
                </a:cubicBezTo>
                <a:cubicBezTo>
                  <a:pt x="92" y="191"/>
                  <a:pt x="92" y="191"/>
                  <a:pt x="91" y="192"/>
                </a:cubicBezTo>
                <a:cubicBezTo>
                  <a:pt x="92" y="192"/>
                  <a:pt x="93" y="190"/>
                  <a:pt x="94" y="190"/>
                </a:cubicBezTo>
                <a:cubicBezTo>
                  <a:pt x="94" y="191"/>
                  <a:pt x="93" y="191"/>
                  <a:pt x="92" y="192"/>
                </a:cubicBezTo>
                <a:cubicBezTo>
                  <a:pt x="93" y="192"/>
                  <a:pt x="94" y="191"/>
                  <a:pt x="95" y="190"/>
                </a:cubicBezTo>
                <a:cubicBezTo>
                  <a:pt x="95" y="189"/>
                  <a:pt x="95" y="189"/>
                  <a:pt x="94" y="189"/>
                </a:cubicBezTo>
                <a:cubicBezTo>
                  <a:pt x="95" y="188"/>
                  <a:pt x="96" y="187"/>
                  <a:pt x="97" y="186"/>
                </a:cubicBezTo>
                <a:cubicBezTo>
                  <a:pt x="98" y="185"/>
                  <a:pt x="97" y="186"/>
                  <a:pt x="97" y="185"/>
                </a:cubicBezTo>
                <a:close/>
                <a:moveTo>
                  <a:pt x="100" y="183"/>
                </a:moveTo>
                <a:cubicBezTo>
                  <a:pt x="100" y="182"/>
                  <a:pt x="98" y="184"/>
                  <a:pt x="98" y="185"/>
                </a:cubicBezTo>
                <a:cubicBezTo>
                  <a:pt x="99" y="184"/>
                  <a:pt x="99" y="184"/>
                  <a:pt x="100" y="183"/>
                </a:cubicBezTo>
                <a:close/>
                <a:moveTo>
                  <a:pt x="102" y="199"/>
                </a:moveTo>
                <a:cubicBezTo>
                  <a:pt x="101" y="200"/>
                  <a:pt x="100" y="201"/>
                  <a:pt x="100" y="201"/>
                </a:cubicBezTo>
                <a:cubicBezTo>
                  <a:pt x="101" y="201"/>
                  <a:pt x="102" y="199"/>
                  <a:pt x="102" y="199"/>
                </a:cubicBezTo>
                <a:close/>
                <a:moveTo>
                  <a:pt x="108" y="174"/>
                </a:moveTo>
                <a:cubicBezTo>
                  <a:pt x="107" y="175"/>
                  <a:pt x="106" y="176"/>
                  <a:pt x="105" y="177"/>
                </a:cubicBezTo>
                <a:cubicBezTo>
                  <a:pt x="105" y="179"/>
                  <a:pt x="107" y="176"/>
                  <a:pt x="108" y="174"/>
                </a:cubicBezTo>
                <a:close/>
                <a:moveTo>
                  <a:pt x="110" y="172"/>
                </a:moveTo>
                <a:cubicBezTo>
                  <a:pt x="109" y="172"/>
                  <a:pt x="109" y="173"/>
                  <a:pt x="108" y="174"/>
                </a:cubicBezTo>
                <a:cubicBezTo>
                  <a:pt x="109" y="173"/>
                  <a:pt x="110" y="172"/>
                  <a:pt x="110" y="172"/>
                </a:cubicBezTo>
                <a:close/>
                <a:moveTo>
                  <a:pt x="111" y="167"/>
                </a:moveTo>
                <a:cubicBezTo>
                  <a:pt x="111" y="166"/>
                  <a:pt x="109" y="168"/>
                  <a:pt x="109" y="169"/>
                </a:cubicBezTo>
                <a:cubicBezTo>
                  <a:pt x="110" y="169"/>
                  <a:pt x="110" y="167"/>
                  <a:pt x="111" y="167"/>
                </a:cubicBezTo>
                <a:close/>
                <a:moveTo>
                  <a:pt x="112" y="170"/>
                </a:moveTo>
                <a:cubicBezTo>
                  <a:pt x="112" y="171"/>
                  <a:pt x="112" y="171"/>
                  <a:pt x="112" y="171"/>
                </a:cubicBezTo>
                <a:cubicBezTo>
                  <a:pt x="112" y="171"/>
                  <a:pt x="112" y="170"/>
                  <a:pt x="113" y="170"/>
                </a:cubicBezTo>
                <a:cubicBezTo>
                  <a:pt x="113" y="169"/>
                  <a:pt x="113" y="169"/>
                  <a:pt x="112" y="170"/>
                </a:cubicBezTo>
                <a:close/>
                <a:moveTo>
                  <a:pt x="114" y="167"/>
                </a:moveTo>
                <a:cubicBezTo>
                  <a:pt x="114" y="167"/>
                  <a:pt x="113" y="167"/>
                  <a:pt x="113" y="168"/>
                </a:cubicBezTo>
                <a:cubicBezTo>
                  <a:pt x="113" y="168"/>
                  <a:pt x="113" y="168"/>
                  <a:pt x="113" y="168"/>
                </a:cubicBezTo>
                <a:cubicBezTo>
                  <a:pt x="112" y="168"/>
                  <a:pt x="112" y="169"/>
                  <a:pt x="112" y="169"/>
                </a:cubicBezTo>
                <a:cubicBezTo>
                  <a:pt x="113" y="169"/>
                  <a:pt x="114" y="168"/>
                  <a:pt x="114" y="167"/>
                </a:cubicBezTo>
                <a:close/>
                <a:moveTo>
                  <a:pt x="116" y="184"/>
                </a:moveTo>
                <a:cubicBezTo>
                  <a:pt x="115" y="185"/>
                  <a:pt x="115" y="186"/>
                  <a:pt x="114" y="187"/>
                </a:cubicBezTo>
                <a:cubicBezTo>
                  <a:pt x="113" y="187"/>
                  <a:pt x="116" y="186"/>
                  <a:pt x="116" y="184"/>
                </a:cubicBezTo>
                <a:close/>
                <a:moveTo>
                  <a:pt x="126" y="152"/>
                </a:moveTo>
                <a:cubicBezTo>
                  <a:pt x="125" y="153"/>
                  <a:pt x="123" y="154"/>
                  <a:pt x="121" y="156"/>
                </a:cubicBezTo>
                <a:cubicBezTo>
                  <a:pt x="123" y="155"/>
                  <a:pt x="124" y="154"/>
                  <a:pt x="126" y="152"/>
                </a:cubicBezTo>
                <a:close/>
                <a:moveTo>
                  <a:pt x="127" y="173"/>
                </a:moveTo>
                <a:cubicBezTo>
                  <a:pt x="126" y="174"/>
                  <a:pt x="124" y="176"/>
                  <a:pt x="124" y="177"/>
                </a:cubicBezTo>
                <a:cubicBezTo>
                  <a:pt x="125" y="176"/>
                  <a:pt x="126" y="175"/>
                  <a:pt x="127" y="173"/>
                </a:cubicBezTo>
                <a:close/>
                <a:moveTo>
                  <a:pt x="132" y="151"/>
                </a:moveTo>
                <a:cubicBezTo>
                  <a:pt x="131" y="152"/>
                  <a:pt x="131" y="152"/>
                  <a:pt x="131" y="153"/>
                </a:cubicBezTo>
                <a:cubicBezTo>
                  <a:pt x="132" y="152"/>
                  <a:pt x="133" y="151"/>
                  <a:pt x="132" y="151"/>
                </a:cubicBezTo>
                <a:close/>
                <a:moveTo>
                  <a:pt x="137" y="141"/>
                </a:moveTo>
                <a:cubicBezTo>
                  <a:pt x="136" y="142"/>
                  <a:pt x="135" y="142"/>
                  <a:pt x="135" y="143"/>
                </a:cubicBezTo>
                <a:cubicBezTo>
                  <a:pt x="136" y="142"/>
                  <a:pt x="137" y="142"/>
                  <a:pt x="138" y="142"/>
                </a:cubicBezTo>
                <a:cubicBezTo>
                  <a:pt x="138" y="140"/>
                  <a:pt x="138" y="141"/>
                  <a:pt x="137" y="141"/>
                </a:cubicBezTo>
                <a:close/>
                <a:moveTo>
                  <a:pt x="158" y="123"/>
                </a:moveTo>
                <a:cubicBezTo>
                  <a:pt x="157" y="123"/>
                  <a:pt x="156" y="124"/>
                  <a:pt x="155" y="125"/>
                </a:cubicBezTo>
                <a:cubicBezTo>
                  <a:pt x="156" y="125"/>
                  <a:pt x="157" y="124"/>
                  <a:pt x="158" y="123"/>
                </a:cubicBezTo>
                <a:close/>
                <a:moveTo>
                  <a:pt x="166" y="121"/>
                </a:moveTo>
                <a:cubicBezTo>
                  <a:pt x="165" y="122"/>
                  <a:pt x="164" y="123"/>
                  <a:pt x="163" y="124"/>
                </a:cubicBezTo>
                <a:cubicBezTo>
                  <a:pt x="164" y="124"/>
                  <a:pt x="164" y="124"/>
                  <a:pt x="164" y="124"/>
                </a:cubicBezTo>
                <a:cubicBezTo>
                  <a:pt x="165" y="123"/>
                  <a:pt x="165" y="123"/>
                  <a:pt x="165" y="123"/>
                </a:cubicBezTo>
                <a:cubicBezTo>
                  <a:pt x="164" y="123"/>
                  <a:pt x="166" y="122"/>
                  <a:pt x="166" y="121"/>
                </a:cubicBezTo>
                <a:close/>
                <a:moveTo>
                  <a:pt x="234" y="56"/>
                </a:moveTo>
                <a:cubicBezTo>
                  <a:pt x="236" y="55"/>
                  <a:pt x="237" y="55"/>
                  <a:pt x="236" y="56"/>
                </a:cubicBezTo>
                <a:cubicBezTo>
                  <a:pt x="237" y="56"/>
                  <a:pt x="237" y="56"/>
                  <a:pt x="237" y="56"/>
                </a:cubicBezTo>
                <a:cubicBezTo>
                  <a:pt x="237" y="56"/>
                  <a:pt x="237" y="55"/>
                  <a:pt x="238" y="55"/>
                </a:cubicBezTo>
                <a:cubicBezTo>
                  <a:pt x="236" y="55"/>
                  <a:pt x="236" y="55"/>
                  <a:pt x="234" y="56"/>
                </a:cubicBezTo>
                <a:close/>
                <a:moveTo>
                  <a:pt x="222" y="63"/>
                </a:moveTo>
                <a:cubicBezTo>
                  <a:pt x="222" y="63"/>
                  <a:pt x="220" y="64"/>
                  <a:pt x="219" y="64"/>
                </a:cubicBezTo>
                <a:cubicBezTo>
                  <a:pt x="219" y="65"/>
                  <a:pt x="221" y="64"/>
                  <a:pt x="222" y="63"/>
                </a:cubicBezTo>
                <a:close/>
                <a:moveTo>
                  <a:pt x="214" y="58"/>
                </a:moveTo>
                <a:cubicBezTo>
                  <a:pt x="214" y="59"/>
                  <a:pt x="214" y="59"/>
                  <a:pt x="214" y="59"/>
                </a:cubicBezTo>
                <a:cubicBezTo>
                  <a:pt x="215" y="58"/>
                  <a:pt x="215" y="58"/>
                  <a:pt x="216" y="58"/>
                </a:cubicBezTo>
                <a:cubicBezTo>
                  <a:pt x="217" y="57"/>
                  <a:pt x="217" y="57"/>
                  <a:pt x="217" y="56"/>
                </a:cubicBezTo>
                <a:cubicBezTo>
                  <a:pt x="216" y="57"/>
                  <a:pt x="215" y="58"/>
                  <a:pt x="214" y="58"/>
                </a:cubicBezTo>
                <a:close/>
                <a:moveTo>
                  <a:pt x="213" y="67"/>
                </a:moveTo>
                <a:cubicBezTo>
                  <a:pt x="214" y="67"/>
                  <a:pt x="215" y="66"/>
                  <a:pt x="216" y="65"/>
                </a:cubicBezTo>
                <a:cubicBezTo>
                  <a:pt x="215" y="66"/>
                  <a:pt x="213" y="67"/>
                  <a:pt x="212" y="67"/>
                </a:cubicBezTo>
                <a:cubicBezTo>
                  <a:pt x="211" y="69"/>
                  <a:pt x="214" y="67"/>
                  <a:pt x="213" y="67"/>
                </a:cubicBezTo>
                <a:close/>
                <a:moveTo>
                  <a:pt x="213" y="59"/>
                </a:moveTo>
                <a:cubicBezTo>
                  <a:pt x="212" y="59"/>
                  <a:pt x="211" y="60"/>
                  <a:pt x="210" y="61"/>
                </a:cubicBezTo>
                <a:cubicBezTo>
                  <a:pt x="211" y="60"/>
                  <a:pt x="212" y="60"/>
                  <a:pt x="213" y="59"/>
                </a:cubicBezTo>
                <a:close/>
                <a:moveTo>
                  <a:pt x="210" y="60"/>
                </a:moveTo>
                <a:cubicBezTo>
                  <a:pt x="211" y="59"/>
                  <a:pt x="210" y="59"/>
                  <a:pt x="211" y="59"/>
                </a:cubicBezTo>
                <a:cubicBezTo>
                  <a:pt x="212" y="58"/>
                  <a:pt x="211" y="59"/>
                  <a:pt x="212" y="59"/>
                </a:cubicBezTo>
                <a:cubicBezTo>
                  <a:pt x="214" y="58"/>
                  <a:pt x="213" y="57"/>
                  <a:pt x="214" y="56"/>
                </a:cubicBezTo>
                <a:cubicBezTo>
                  <a:pt x="213" y="57"/>
                  <a:pt x="211" y="58"/>
                  <a:pt x="210" y="59"/>
                </a:cubicBezTo>
                <a:cubicBezTo>
                  <a:pt x="210" y="59"/>
                  <a:pt x="209" y="60"/>
                  <a:pt x="210" y="60"/>
                </a:cubicBezTo>
                <a:close/>
                <a:moveTo>
                  <a:pt x="208" y="66"/>
                </a:moveTo>
                <a:cubicBezTo>
                  <a:pt x="209" y="65"/>
                  <a:pt x="211" y="65"/>
                  <a:pt x="212" y="64"/>
                </a:cubicBezTo>
                <a:cubicBezTo>
                  <a:pt x="211" y="64"/>
                  <a:pt x="208" y="66"/>
                  <a:pt x="208" y="66"/>
                </a:cubicBezTo>
                <a:close/>
                <a:moveTo>
                  <a:pt x="205" y="63"/>
                </a:moveTo>
                <a:cubicBezTo>
                  <a:pt x="206" y="63"/>
                  <a:pt x="207" y="62"/>
                  <a:pt x="208" y="62"/>
                </a:cubicBezTo>
                <a:cubicBezTo>
                  <a:pt x="208" y="62"/>
                  <a:pt x="207" y="62"/>
                  <a:pt x="207" y="62"/>
                </a:cubicBezTo>
                <a:cubicBezTo>
                  <a:pt x="207" y="62"/>
                  <a:pt x="206" y="63"/>
                  <a:pt x="205" y="63"/>
                </a:cubicBezTo>
                <a:close/>
                <a:moveTo>
                  <a:pt x="202" y="74"/>
                </a:moveTo>
                <a:cubicBezTo>
                  <a:pt x="200" y="75"/>
                  <a:pt x="200" y="75"/>
                  <a:pt x="200" y="75"/>
                </a:cubicBezTo>
                <a:cubicBezTo>
                  <a:pt x="199" y="76"/>
                  <a:pt x="201" y="76"/>
                  <a:pt x="200" y="76"/>
                </a:cubicBezTo>
                <a:cubicBezTo>
                  <a:pt x="202" y="75"/>
                  <a:pt x="202" y="75"/>
                  <a:pt x="202" y="74"/>
                </a:cubicBezTo>
                <a:close/>
                <a:moveTo>
                  <a:pt x="203" y="73"/>
                </a:moveTo>
                <a:cubicBezTo>
                  <a:pt x="204" y="72"/>
                  <a:pt x="203" y="73"/>
                  <a:pt x="202" y="73"/>
                </a:cubicBezTo>
                <a:cubicBezTo>
                  <a:pt x="202" y="74"/>
                  <a:pt x="201" y="74"/>
                  <a:pt x="199" y="75"/>
                </a:cubicBezTo>
                <a:cubicBezTo>
                  <a:pt x="201" y="75"/>
                  <a:pt x="202" y="73"/>
                  <a:pt x="203" y="73"/>
                </a:cubicBezTo>
                <a:close/>
                <a:moveTo>
                  <a:pt x="205" y="63"/>
                </a:moveTo>
                <a:cubicBezTo>
                  <a:pt x="203" y="64"/>
                  <a:pt x="202" y="65"/>
                  <a:pt x="201" y="66"/>
                </a:cubicBezTo>
                <a:cubicBezTo>
                  <a:pt x="200" y="67"/>
                  <a:pt x="200" y="67"/>
                  <a:pt x="200" y="67"/>
                </a:cubicBezTo>
                <a:cubicBezTo>
                  <a:pt x="202" y="65"/>
                  <a:pt x="203" y="65"/>
                  <a:pt x="205" y="63"/>
                </a:cubicBezTo>
                <a:close/>
                <a:moveTo>
                  <a:pt x="208" y="73"/>
                </a:moveTo>
                <a:cubicBezTo>
                  <a:pt x="208" y="72"/>
                  <a:pt x="208" y="72"/>
                  <a:pt x="208" y="72"/>
                </a:cubicBezTo>
                <a:cubicBezTo>
                  <a:pt x="208" y="72"/>
                  <a:pt x="207" y="72"/>
                  <a:pt x="207" y="73"/>
                </a:cubicBezTo>
                <a:cubicBezTo>
                  <a:pt x="206" y="74"/>
                  <a:pt x="206" y="74"/>
                  <a:pt x="205" y="75"/>
                </a:cubicBezTo>
                <a:cubicBezTo>
                  <a:pt x="206" y="75"/>
                  <a:pt x="206" y="74"/>
                  <a:pt x="207" y="74"/>
                </a:cubicBezTo>
                <a:cubicBezTo>
                  <a:pt x="208" y="73"/>
                  <a:pt x="206" y="73"/>
                  <a:pt x="208" y="73"/>
                </a:cubicBezTo>
                <a:cubicBezTo>
                  <a:pt x="208" y="73"/>
                  <a:pt x="208" y="73"/>
                  <a:pt x="208" y="73"/>
                </a:cubicBezTo>
                <a:close/>
                <a:moveTo>
                  <a:pt x="212" y="69"/>
                </a:moveTo>
                <a:cubicBezTo>
                  <a:pt x="212" y="69"/>
                  <a:pt x="212" y="70"/>
                  <a:pt x="213" y="69"/>
                </a:cubicBezTo>
                <a:cubicBezTo>
                  <a:pt x="214" y="68"/>
                  <a:pt x="214" y="68"/>
                  <a:pt x="216" y="67"/>
                </a:cubicBezTo>
                <a:cubicBezTo>
                  <a:pt x="217" y="66"/>
                  <a:pt x="218" y="65"/>
                  <a:pt x="218" y="65"/>
                </a:cubicBezTo>
                <a:cubicBezTo>
                  <a:pt x="217" y="65"/>
                  <a:pt x="215" y="66"/>
                  <a:pt x="216" y="66"/>
                </a:cubicBezTo>
                <a:cubicBezTo>
                  <a:pt x="215" y="67"/>
                  <a:pt x="215" y="67"/>
                  <a:pt x="215" y="67"/>
                </a:cubicBezTo>
                <a:cubicBezTo>
                  <a:pt x="214" y="67"/>
                  <a:pt x="215" y="67"/>
                  <a:pt x="214" y="67"/>
                </a:cubicBezTo>
                <a:cubicBezTo>
                  <a:pt x="213" y="68"/>
                  <a:pt x="213" y="68"/>
                  <a:pt x="213" y="69"/>
                </a:cubicBezTo>
                <a:cubicBezTo>
                  <a:pt x="212" y="69"/>
                  <a:pt x="212" y="69"/>
                  <a:pt x="212" y="68"/>
                </a:cubicBezTo>
                <a:cubicBezTo>
                  <a:pt x="210" y="69"/>
                  <a:pt x="208" y="71"/>
                  <a:pt x="205" y="72"/>
                </a:cubicBezTo>
                <a:cubicBezTo>
                  <a:pt x="206" y="73"/>
                  <a:pt x="210" y="71"/>
                  <a:pt x="212" y="69"/>
                </a:cubicBezTo>
                <a:close/>
                <a:moveTo>
                  <a:pt x="222" y="76"/>
                </a:moveTo>
                <a:cubicBezTo>
                  <a:pt x="218" y="78"/>
                  <a:pt x="214" y="81"/>
                  <a:pt x="210" y="83"/>
                </a:cubicBezTo>
                <a:cubicBezTo>
                  <a:pt x="211" y="83"/>
                  <a:pt x="211" y="83"/>
                  <a:pt x="212" y="82"/>
                </a:cubicBezTo>
                <a:cubicBezTo>
                  <a:pt x="212" y="82"/>
                  <a:pt x="211" y="83"/>
                  <a:pt x="212" y="84"/>
                </a:cubicBezTo>
                <a:cubicBezTo>
                  <a:pt x="212" y="84"/>
                  <a:pt x="213" y="83"/>
                  <a:pt x="213" y="83"/>
                </a:cubicBezTo>
                <a:cubicBezTo>
                  <a:pt x="214" y="82"/>
                  <a:pt x="213" y="83"/>
                  <a:pt x="213" y="82"/>
                </a:cubicBezTo>
                <a:cubicBezTo>
                  <a:pt x="215" y="81"/>
                  <a:pt x="214" y="82"/>
                  <a:pt x="215" y="82"/>
                </a:cubicBezTo>
                <a:cubicBezTo>
                  <a:pt x="215" y="81"/>
                  <a:pt x="216" y="81"/>
                  <a:pt x="216" y="80"/>
                </a:cubicBezTo>
                <a:cubicBezTo>
                  <a:pt x="215" y="80"/>
                  <a:pt x="215" y="81"/>
                  <a:pt x="214" y="81"/>
                </a:cubicBezTo>
                <a:cubicBezTo>
                  <a:pt x="215" y="80"/>
                  <a:pt x="216" y="80"/>
                  <a:pt x="217" y="79"/>
                </a:cubicBezTo>
                <a:cubicBezTo>
                  <a:pt x="219" y="78"/>
                  <a:pt x="218" y="79"/>
                  <a:pt x="220" y="78"/>
                </a:cubicBezTo>
                <a:cubicBezTo>
                  <a:pt x="220" y="78"/>
                  <a:pt x="219" y="78"/>
                  <a:pt x="219" y="78"/>
                </a:cubicBezTo>
                <a:cubicBezTo>
                  <a:pt x="219" y="77"/>
                  <a:pt x="221" y="78"/>
                  <a:pt x="222" y="76"/>
                </a:cubicBezTo>
                <a:close/>
                <a:moveTo>
                  <a:pt x="225" y="75"/>
                </a:moveTo>
                <a:cubicBezTo>
                  <a:pt x="224" y="75"/>
                  <a:pt x="222" y="77"/>
                  <a:pt x="224" y="76"/>
                </a:cubicBezTo>
                <a:cubicBezTo>
                  <a:pt x="223" y="76"/>
                  <a:pt x="225" y="75"/>
                  <a:pt x="225" y="75"/>
                </a:cubicBezTo>
                <a:close/>
                <a:moveTo>
                  <a:pt x="228" y="73"/>
                </a:moveTo>
                <a:cubicBezTo>
                  <a:pt x="227" y="73"/>
                  <a:pt x="226" y="74"/>
                  <a:pt x="225" y="75"/>
                </a:cubicBezTo>
                <a:cubicBezTo>
                  <a:pt x="226" y="75"/>
                  <a:pt x="226" y="75"/>
                  <a:pt x="226" y="75"/>
                </a:cubicBezTo>
                <a:cubicBezTo>
                  <a:pt x="227" y="74"/>
                  <a:pt x="229" y="73"/>
                  <a:pt x="228" y="73"/>
                </a:cubicBezTo>
                <a:close/>
                <a:moveTo>
                  <a:pt x="232" y="57"/>
                </a:moveTo>
                <a:cubicBezTo>
                  <a:pt x="229" y="58"/>
                  <a:pt x="226" y="61"/>
                  <a:pt x="223" y="61"/>
                </a:cubicBezTo>
                <a:cubicBezTo>
                  <a:pt x="224" y="62"/>
                  <a:pt x="223" y="62"/>
                  <a:pt x="222" y="63"/>
                </a:cubicBezTo>
                <a:cubicBezTo>
                  <a:pt x="224" y="63"/>
                  <a:pt x="225" y="61"/>
                  <a:pt x="225" y="62"/>
                </a:cubicBezTo>
                <a:cubicBezTo>
                  <a:pt x="226" y="61"/>
                  <a:pt x="225" y="62"/>
                  <a:pt x="225" y="62"/>
                </a:cubicBezTo>
                <a:cubicBezTo>
                  <a:pt x="227" y="60"/>
                  <a:pt x="230" y="58"/>
                  <a:pt x="232" y="57"/>
                </a:cubicBezTo>
                <a:close/>
                <a:moveTo>
                  <a:pt x="238" y="58"/>
                </a:moveTo>
                <a:cubicBezTo>
                  <a:pt x="238" y="57"/>
                  <a:pt x="235" y="59"/>
                  <a:pt x="234" y="60"/>
                </a:cubicBezTo>
                <a:cubicBezTo>
                  <a:pt x="234" y="60"/>
                  <a:pt x="237" y="59"/>
                  <a:pt x="238" y="58"/>
                </a:cubicBezTo>
                <a:close/>
                <a:moveTo>
                  <a:pt x="240" y="55"/>
                </a:moveTo>
                <a:cubicBezTo>
                  <a:pt x="238" y="56"/>
                  <a:pt x="236" y="57"/>
                  <a:pt x="235" y="57"/>
                </a:cubicBezTo>
                <a:cubicBezTo>
                  <a:pt x="235" y="58"/>
                  <a:pt x="234" y="58"/>
                  <a:pt x="234" y="58"/>
                </a:cubicBezTo>
                <a:cubicBezTo>
                  <a:pt x="235" y="58"/>
                  <a:pt x="238" y="57"/>
                  <a:pt x="240" y="55"/>
                </a:cubicBezTo>
                <a:close/>
                <a:moveTo>
                  <a:pt x="244" y="64"/>
                </a:moveTo>
                <a:cubicBezTo>
                  <a:pt x="243" y="64"/>
                  <a:pt x="242" y="65"/>
                  <a:pt x="241" y="65"/>
                </a:cubicBezTo>
                <a:cubicBezTo>
                  <a:pt x="243" y="65"/>
                  <a:pt x="243" y="65"/>
                  <a:pt x="242" y="66"/>
                </a:cubicBezTo>
                <a:cubicBezTo>
                  <a:pt x="244" y="66"/>
                  <a:pt x="244" y="65"/>
                  <a:pt x="244" y="64"/>
                </a:cubicBezTo>
                <a:close/>
                <a:moveTo>
                  <a:pt x="245" y="51"/>
                </a:moveTo>
                <a:cubicBezTo>
                  <a:pt x="243" y="51"/>
                  <a:pt x="242" y="53"/>
                  <a:pt x="240" y="53"/>
                </a:cubicBezTo>
                <a:cubicBezTo>
                  <a:pt x="240" y="55"/>
                  <a:pt x="243" y="52"/>
                  <a:pt x="245" y="51"/>
                </a:cubicBezTo>
                <a:close/>
                <a:moveTo>
                  <a:pt x="252" y="40"/>
                </a:moveTo>
                <a:cubicBezTo>
                  <a:pt x="253" y="40"/>
                  <a:pt x="255" y="39"/>
                  <a:pt x="256" y="38"/>
                </a:cubicBezTo>
                <a:cubicBezTo>
                  <a:pt x="255" y="38"/>
                  <a:pt x="255" y="38"/>
                  <a:pt x="254" y="38"/>
                </a:cubicBezTo>
                <a:cubicBezTo>
                  <a:pt x="253" y="38"/>
                  <a:pt x="254" y="37"/>
                  <a:pt x="255" y="37"/>
                </a:cubicBezTo>
                <a:cubicBezTo>
                  <a:pt x="251" y="38"/>
                  <a:pt x="254" y="39"/>
                  <a:pt x="252" y="40"/>
                </a:cubicBezTo>
                <a:close/>
                <a:moveTo>
                  <a:pt x="248" y="41"/>
                </a:moveTo>
                <a:cubicBezTo>
                  <a:pt x="248" y="42"/>
                  <a:pt x="250" y="41"/>
                  <a:pt x="250" y="40"/>
                </a:cubicBezTo>
                <a:cubicBezTo>
                  <a:pt x="249" y="40"/>
                  <a:pt x="249" y="41"/>
                  <a:pt x="248" y="41"/>
                </a:cubicBezTo>
                <a:close/>
                <a:moveTo>
                  <a:pt x="248" y="42"/>
                </a:moveTo>
                <a:cubicBezTo>
                  <a:pt x="249" y="41"/>
                  <a:pt x="250" y="41"/>
                  <a:pt x="251" y="40"/>
                </a:cubicBezTo>
                <a:cubicBezTo>
                  <a:pt x="250" y="40"/>
                  <a:pt x="249" y="41"/>
                  <a:pt x="248" y="42"/>
                </a:cubicBezTo>
                <a:close/>
                <a:moveTo>
                  <a:pt x="254" y="47"/>
                </a:moveTo>
                <a:cubicBezTo>
                  <a:pt x="253" y="47"/>
                  <a:pt x="250" y="49"/>
                  <a:pt x="248" y="49"/>
                </a:cubicBezTo>
                <a:cubicBezTo>
                  <a:pt x="248" y="51"/>
                  <a:pt x="252" y="48"/>
                  <a:pt x="254" y="47"/>
                </a:cubicBezTo>
                <a:close/>
                <a:moveTo>
                  <a:pt x="254" y="48"/>
                </a:moveTo>
                <a:cubicBezTo>
                  <a:pt x="253" y="48"/>
                  <a:pt x="252" y="49"/>
                  <a:pt x="252" y="50"/>
                </a:cubicBezTo>
                <a:cubicBezTo>
                  <a:pt x="253" y="49"/>
                  <a:pt x="254" y="49"/>
                  <a:pt x="254" y="48"/>
                </a:cubicBezTo>
                <a:close/>
                <a:moveTo>
                  <a:pt x="256" y="39"/>
                </a:moveTo>
                <a:cubicBezTo>
                  <a:pt x="257" y="39"/>
                  <a:pt x="255" y="40"/>
                  <a:pt x="256" y="39"/>
                </a:cubicBezTo>
                <a:cubicBezTo>
                  <a:pt x="254" y="40"/>
                  <a:pt x="255" y="40"/>
                  <a:pt x="254" y="41"/>
                </a:cubicBezTo>
                <a:cubicBezTo>
                  <a:pt x="255" y="41"/>
                  <a:pt x="256" y="40"/>
                  <a:pt x="256" y="39"/>
                </a:cubicBezTo>
                <a:close/>
                <a:moveTo>
                  <a:pt x="267" y="43"/>
                </a:moveTo>
                <a:cubicBezTo>
                  <a:pt x="267" y="42"/>
                  <a:pt x="266" y="43"/>
                  <a:pt x="268" y="41"/>
                </a:cubicBezTo>
                <a:cubicBezTo>
                  <a:pt x="266" y="42"/>
                  <a:pt x="266" y="43"/>
                  <a:pt x="264" y="43"/>
                </a:cubicBezTo>
                <a:cubicBezTo>
                  <a:pt x="263" y="45"/>
                  <a:pt x="266" y="43"/>
                  <a:pt x="267" y="43"/>
                </a:cubicBezTo>
                <a:close/>
                <a:moveTo>
                  <a:pt x="260" y="36"/>
                </a:moveTo>
                <a:cubicBezTo>
                  <a:pt x="259" y="36"/>
                  <a:pt x="258" y="37"/>
                  <a:pt x="258" y="38"/>
                </a:cubicBezTo>
                <a:cubicBezTo>
                  <a:pt x="258" y="38"/>
                  <a:pt x="259" y="37"/>
                  <a:pt x="260" y="36"/>
                </a:cubicBezTo>
                <a:close/>
                <a:moveTo>
                  <a:pt x="264" y="54"/>
                </a:moveTo>
                <a:cubicBezTo>
                  <a:pt x="264" y="55"/>
                  <a:pt x="263" y="55"/>
                  <a:pt x="262" y="55"/>
                </a:cubicBezTo>
                <a:cubicBezTo>
                  <a:pt x="263" y="56"/>
                  <a:pt x="263" y="56"/>
                  <a:pt x="261" y="57"/>
                </a:cubicBezTo>
                <a:cubicBezTo>
                  <a:pt x="263" y="57"/>
                  <a:pt x="266" y="54"/>
                  <a:pt x="264" y="54"/>
                </a:cubicBezTo>
                <a:close/>
                <a:moveTo>
                  <a:pt x="266" y="45"/>
                </a:moveTo>
                <a:cubicBezTo>
                  <a:pt x="265" y="45"/>
                  <a:pt x="264" y="46"/>
                  <a:pt x="264" y="46"/>
                </a:cubicBezTo>
                <a:cubicBezTo>
                  <a:pt x="264" y="46"/>
                  <a:pt x="265" y="46"/>
                  <a:pt x="266" y="45"/>
                </a:cubicBezTo>
                <a:close/>
                <a:moveTo>
                  <a:pt x="269" y="42"/>
                </a:moveTo>
                <a:cubicBezTo>
                  <a:pt x="267" y="43"/>
                  <a:pt x="265" y="44"/>
                  <a:pt x="263" y="44"/>
                </a:cubicBezTo>
                <a:cubicBezTo>
                  <a:pt x="262" y="45"/>
                  <a:pt x="263" y="45"/>
                  <a:pt x="262" y="45"/>
                </a:cubicBezTo>
                <a:cubicBezTo>
                  <a:pt x="264" y="45"/>
                  <a:pt x="268" y="44"/>
                  <a:pt x="269" y="42"/>
                </a:cubicBezTo>
                <a:close/>
                <a:moveTo>
                  <a:pt x="275" y="39"/>
                </a:moveTo>
                <a:cubicBezTo>
                  <a:pt x="273" y="39"/>
                  <a:pt x="272" y="40"/>
                  <a:pt x="272" y="41"/>
                </a:cubicBezTo>
                <a:cubicBezTo>
                  <a:pt x="273" y="41"/>
                  <a:pt x="274" y="40"/>
                  <a:pt x="275" y="39"/>
                </a:cubicBezTo>
                <a:close/>
                <a:moveTo>
                  <a:pt x="287" y="37"/>
                </a:moveTo>
                <a:cubicBezTo>
                  <a:pt x="286" y="37"/>
                  <a:pt x="285" y="37"/>
                  <a:pt x="285" y="37"/>
                </a:cubicBezTo>
                <a:cubicBezTo>
                  <a:pt x="284" y="38"/>
                  <a:pt x="286" y="37"/>
                  <a:pt x="287" y="37"/>
                </a:cubicBezTo>
                <a:close/>
                <a:moveTo>
                  <a:pt x="292" y="32"/>
                </a:moveTo>
                <a:cubicBezTo>
                  <a:pt x="291" y="32"/>
                  <a:pt x="291" y="32"/>
                  <a:pt x="291" y="32"/>
                </a:cubicBezTo>
                <a:cubicBezTo>
                  <a:pt x="291" y="33"/>
                  <a:pt x="288" y="33"/>
                  <a:pt x="287" y="34"/>
                </a:cubicBezTo>
                <a:cubicBezTo>
                  <a:pt x="287" y="34"/>
                  <a:pt x="284" y="35"/>
                  <a:pt x="282" y="36"/>
                </a:cubicBezTo>
                <a:cubicBezTo>
                  <a:pt x="285" y="35"/>
                  <a:pt x="283" y="36"/>
                  <a:pt x="285" y="36"/>
                </a:cubicBezTo>
                <a:cubicBezTo>
                  <a:pt x="287" y="35"/>
                  <a:pt x="287" y="35"/>
                  <a:pt x="287" y="35"/>
                </a:cubicBezTo>
                <a:cubicBezTo>
                  <a:pt x="287" y="35"/>
                  <a:pt x="286" y="35"/>
                  <a:pt x="287" y="35"/>
                </a:cubicBezTo>
                <a:cubicBezTo>
                  <a:pt x="288" y="34"/>
                  <a:pt x="289" y="34"/>
                  <a:pt x="291" y="34"/>
                </a:cubicBezTo>
                <a:cubicBezTo>
                  <a:pt x="290" y="33"/>
                  <a:pt x="291" y="33"/>
                  <a:pt x="292" y="32"/>
                </a:cubicBezTo>
                <a:close/>
                <a:moveTo>
                  <a:pt x="294" y="32"/>
                </a:moveTo>
                <a:cubicBezTo>
                  <a:pt x="293" y="34"/>
                  <a:pt x="293" y="33"/>
                  <a:pt x="291" y="33"/>
                </a:cubicBezTo>
                <a:cubicBezTo>
                  <a:pt x="291" y="34"/>
                  <a:pt x="291" y="34"/>
                  <a:pt x="291" y="34"/>
                </a:cubicBezTo>
                <a:cubicBezTo>
                  <a:pt x="292" y="34"/>
                  <a:pt x="296" y="32"/>
                  <a:pt x="294" y="32"/>
                </a:cubicBezTo>
                <a:close/>
                <a:moveTo>
                  <a:pt x="297" y="30"/>
                </a:moveTo>
                <a:cubicBezTo>
                  <a:pt x="297" y="31"/>
                  <a:pt x="296" y="31"/>
                  <a:pt x="295" y="32"/>
                </a:cubicBezTo>
                <a:cubicBezTo>
                  <a:pt x="296" y="32"/>
                  <a:pt x="296" y="32"/>
                  <a:pt x="297" y="32"/>
                </a:cubicBezTo>
                <a:cubicBezTo>
                  <a:pt x="298" y="31"/>
                  <a:pt x="299" y="30"/>
                  <a:pt x="297" y="30"/>
                </a:cubicBezTo>
                <a:close/>
                <a:moveTo>
                  <a:pt x="306" y="30"/>
                </a:moveTo>
                <a:cubicBezTo>
                  <a:pt x="305" y="30"/>
                  <a:pt x="304" y="31"/>
                  <a:pt x="303" y="31"/>
                </a:cubicBezTo>
                <a:cubicBezTo>
                  <a:pt x="304" y="31"/>
                  <a:pt x="305" y="31"/>
                  <a:pt x="306" y="30"/>
                </a:cubicBezTo>
                <a:close/>
                <a:moveTo>
                  <a:pt x="324" y="12"/>
                </a:moveTo>
                <a:cubicBezTo>
                  <a:pt x="326" y="12"/>
                  <a:pt x="327" y="12"/>
                  <a:pt x="329" y="11"/>
                </a:cubicBezTo>
                <a:cubicBezTo>
                  <a:pt x="327" y="11"/>
                  <a:pt x="326" y="12"/>
                  <a:pt x="324" y="12"/>
                </a:cubicBezTo>
                <a:close/>
                <a:moveTo>
                  <a:pt x="318" y="16"/>
                </a:moveTo>
                <a:cubicBezTo>
                  <a:pt x="319" y="16"/>
                  <a:pt x="320" y="15"/>
                  <a:pt x="321" y="15"/>
                </a:cubicBezTo>
                <a:cubicBezTo>
                  <a:pt x="320" y="15"/>
                  <a:pt x="319" y="15"/>
                  <a:pt x="318" y="16"/>
                </a:cubicBezTo>
                <a:close/>
                <a:moveTo>
                  <a:pt x="323" y="23"/>
                </a:moveTo>
                <a:cubicBezTo>
                  <a:pt x="321" y="24"/>
                  <a:pt x="322" y="25"/>
                  <a:pt x="320" y="25"/>
                </a:cubicBezTo>
                <a:cubicBezTo>
                  <a:pt x="320" y="26"/>
                  <a:pt x="325" y="24"/>
                  <a:pt x="323" y="23"/>
                </a:cubicBezTo>
                <a:close/>
                <a:moveTo>
                  <a:pt x="332" y="11"/>
                </a:moveTo>
                <a:cubicBezTo>
                  <a:pt x="331" y="11"/>
                  <a:pt x="331" y="11"/>
                  <a:pt x="331" y="12"/>
                </a:cubicBezTo>
                <a:cubicBezTo>
                  <a:pt x="329" y="12"/>
                  <a:pt x="333" y="10"/>
                  <a:pt x="331" y="10"/>
                </a:cubicBezTo>
                <a:cubicBezTo>
                  <a:pt x="330" y="11"/>
                  <a:pt x="329" y="11"/>
                  <a:pt x="330" y="12"/>
                </a:cubicBezTo>
                <a:cubicBezTo>
                  <a:pt x="329" y="12"/>
                  <a:pt x="328" y="11"/>
                  <a:pt x="327" y="12"/>
                </a:cubicBezTo>
                <a:cubicBezTo>
                  <a:pt x="326" y="12"/>
                  <a:pt x="322" y="13"/>
                  <a:pt x="322" y="14"/>
                </a:cubicBezTo>
                <a:cubicBezTo>
                  <a:pt x="322" y="14"/>
                  <a:pt x="325" y="13"/>
                  <a:pt x="326" y="13"/>
                </a:cubicBezTo>
                <a:cubicBezTo>
                  <a:pt x="325" y="15"/>
                  <a:pt x="332" y="11"/>
                  <a:pt x="334" y="11"/>
                </a:cubicBezTo>
                <a:cubicBezTo>
                  <a:pt x="334" y="11"/>
                  <a:pt x="332" y="11"/>
                  <a:pt x="332" y="11"/>
                </a:cubicBezTo>
                <a:close/>
                <a:moveTo>
                  <a:pt x="335" y="9"/>
                </a:moveTo>
                <a:cubicBezTo>
                  <a:pt x="334" y="10"/>
                  <a:pt x="332" y="10"/>
                  <a:pt x="333" y="10"/>
                </a:cubicBezTo>
                <a:cubicBezTo>
                  <a:pt x="334" y="10"/>
                  <a:pt x="334" y="9"/>
                  <a:pt x="336" y="9"/>
                </a:cubicBezTo>
                <a:cubicBezTo>
                  <a:pt x="336" y="9"/>
                  <a:pt x="336" y="9"/>
                  <a:pt x="335" y="9"/>
                </a:cubicBezTo>
                <a:close/>
                <a:moveTo>
                  <a:pt x="337" y="8"/>
                </a:moveTo>
                <a:cubicBezTo>
                  <a:pt x="337" y="8"/>
                  <a:pt x="338" y="8"/>
                  <a:pt x="338" y="8"/>
                </a:cubicBezTo>
                <a:cubicBezTo>
                  <a:pt x="339" y="7"/>
                  <a:pt x="339" y="8"/>
                  <a:pt x="339" y="8"/>
                </a:cubicBezTo>
                <a:cubicBezTo>
                  <a:pt x="340" y="7"/>
                  <a:pt x="340" y="7"/>
                  <a:pt x="339" y="7"/>
                </a:cubicBezTo>
                <a:lnTo>
                  <a:pt x="337" y="8"/>
                </a:lnTo>
                <a:close/>
                <a:moveTo>
                  <a:pt x="344" y="9"/>
                </a:moveTo>
                <a:cubicBezTo>
                  <a:pt x="343" y="8"/>
                  <a:pt x="342" y="9"/>
                  <a:pt x="342" y="9"/>
                </a:cubicBezTo>
                <a:cubicBezTo>
                  <a:pt x="341" y="10"/>
                  <a:pt x="343" y="9"/>
                  <a:pt x="344" y="9"/>
                </a:cubicBezTo>
                <a:close/>
                <a:moveTo>
                  <a:pt x="356" y="6"/>
                </a:moveTo>
                <a:cubicBezTo>
                  <a:pt x="356" y="6"/>
                  <a:pt x="356" y="6"/>
                  <a:pt x="356" y="6"/>
                </a:cubicBezTo>
                <a:cubicBezTo>
                  <a:pt x="355" y="6"/>
                  <a:pt x="354" y="7"/>
                  <a:pt x="354" y="6"/>
                </a:cubicBezTo>
                <a:cubicBezTo>
                  <a:pt x="353" y="7"/>
                  <a:pt x="353" y="7"/>
                  <a:pt x="352" y="7"/>
                </a:cubicBezTo>
                <a:cubicBezTo>
                  <a:pt x="353" y="7"/>
                  <a:pt x="355" y="7"/>
                  <a:pt x="357" y="7"/>
                </a:cubicBezTo>
                <a:cubicBezTo>
                  <a:pt x="358" y="6"/>
                  <a:pt x="358" y="5"/>
                  <a:pt x="356" y="6"/>
                </a:cubicBezTo>
                <a:close/>
                <a:moveTo>
                  <a:pt x="366" y="5"/>
                </a:moveTo>
                <a:cubicBezTo>
                  <a:pt x="365" y="5"/>
                  <a:pt x="364" y="5"/>
                  <a:pt x="363" y="6"/>
                </a:cubicBezTo>
                <a:cubicBezTo>
                  <a:pt x="363" y="6"/>
                  <a:pt x="363" y="6"/>
                  <a:pt x="363" y="6"/>
                </a:cubicBezTo>
                <a:cubicBezTo>
                  <a:pt x="364" y="6"/>
                  <a:pt x="365" y="6"/>
                  <a:pt x="366" y="5"/>
                </a:cubicBezTo>
                <a:close/>
                <a:moveTo>
                  <a:pt x="375" y="3"/>
                </a:moveTo>
                <a:cubicBezTo>
                  <a:pt x="376" y="3"/>
                  <a:pt x="377" y="3"/>
                  <a:pt x="378" y="3"/>
                </a:cubicBezTo>
                <a:cubicBezTo>
                  <a:pt x="378" y="2"/>
                  <a:pt x="375" y="3"/>
                  <a:pt x="373" y="3"/>
                </a:cubicBezTo>
                <a:cubicBezTo>
                  <a:pt x="373" y="4"/>
                  <a:pt x="374" y="4"/>
                  <a:pt x="375" y="4"/>
                </a:cubicBezTo>
                <a:cubicBezTo>
                  <a:pt x="375" y="4"/>
                  <a:pt x="376" y="4"/>
                  <a:pt x="377" y="3"/>
                </a:cubicBezTo>
                <a:cubicBezTo>
                  <a:pt x="376" y="3"/>
                  <a:pt x="376" y="3"/>
                  <a:pt x="375" y="3"/>
                </a:cubicBezTo>
                <a:close/>
                <a:moveTo>
                  <a:pt x="379" y="3"/>
                </a:moveTo>
                <a:cubicBezTo>
                  <a:pt x="381" y="3"/>
                  <a:pt x="383" y="2"/>
                  <a:pt x="385" y="2"/>
                </a:cubicBezTo>
                <a:cubicBezTo>
                  <a:pt x="385" y="2"/>
                  <a:pt x="384" y="2"/>
                  <a:pt x="384" y="2"/>
                </a:cubicBezTo>
                <a:cubicBezTo>
                  <a:pt x="383" y="2"/>
                  <a:pt x="383" y="2"/>
                  <a:pt x="383" y="2"/>
                </a:cubicBezTo>
                <a:cubicBezTo>
                  <a:pt x="382" y="2"/>
                  <a:pt x="381" y="2"/>
                  <a:pt x="379" y="3"/>
                </a:cubicBezTo>
                <a:close/>
                <a:moveTo>
                  <a:pt x="381" y="3"/>
                </a:moveTo>
                <a:cubicBezTo>
                  <a:pt x="379" y="3"/>
                  <a:pt x="381" y="4"/>
                  <a:pt x="380" y="4"/>
                </a:cubicBezTo>
                <a:cubicBezTo>
                  <a:pt x="381" y="4"/>
                  <a:pt x="381" y="4"/>
                  <a:pt x="381" y="4"/>
                </a:cubicBezTo>
                <a:cubicBezTo>
                  <a:pt x="382" y="4"/>
                  <a:pt x="382" y="3"/>
                  <a:pt x="381" y="3"/>
                </a:cubicBezTo>
                <a:close/>
                <a:moveTo>
                  <a:pt x="388" y="3"/>
                </a:moveTo>
                <a:cubicBezTo>
                  <a:pt x="388" y="3"/>
                  <a:pt x="387" y="3"/>
                  <a:pt x="388" y="2"/>
                </a:cubicBezTo>
                <a:cubicBezTo>
                  <a:pt x="386" y="2"/>
                  <a:pt x="385" y="3"/>
                  <a:pt x="384" y="2"/>
                </a:cubicBezTo>
                <a:cubicBezTo>
                  <a:pt x="383" y="3"/>
                  <a:pt x="383" y="3"/>
                  <a:pt x="382" y="3"/>
                </a:cubicBezTo>
                <a:cubicBezTo>
                  <a:pt x="384" y="4"/>
                  <a:pt x="386" y="4"/>
                  <a:pt x="388" y="3"/>
                </a:cubicBezTo>
                <a:close/>
                <a:moveTo>
                  <a:pt x="392" y="1"/>
                </a:moveTo>
                <a:cubicBezTo>
                  <a:pt x="391" y="1"/>
                  <a:pt x="392" y="1"/>
                  <a:pt x="391" y="1"/>
                </a:cubicBezTo>
                <a:cubicBezTo>
                  <a:pt x="391" y="1"/>
                  <a:pt x="391" y="1"/>
                  <a:pt x="390" y="1"/>
                </a:cubicBezTo>
                <a:cubicBezTo>
                  <a:pt x="390" y="2"/>
                  <a:pt x="390" y="1"/>
                  <a:pt x="388" y="2"/>
                </a:cubicBezTo>
                <a:cubicBezTo>
                  <a:pt x="389" y="2"/>
                  <a:pt x="389" y="2"/>
                  <a:pt x="389" y="2"/>
                </a:cubicBezTo>
                <a:cubicBezTo>
                  <a:pt x="390" y="2"/>
                  <a:pt x="390" y="2"/>
                  <a:pt x="390" y="2"/>
                </a:cubicBezTo>
                <a:cubicBezTo>
                  <a:pt x="390" y="2"/>
                  <a:pt x="391" y="2"/>
                  <a:pt x="391" y="2"/>
                </a:cubicBezTo>
                <a:cubicBezTo>
                  <a:pt x="392" y="2"/>
                  <a:pt x="393" y="1"/>
                  <a:pt x="392" y="1"/>
                </a:cubicBezTo>
                <a:close/>
                <a:moveTo>
                  <a:pt x="399" y="2"/>
                </a:moveTo>
                <a:cubicBezTo>
                  <a:pt x="397" y="2"/>
                  <a:pt x="396" y="2"/>
                  <a:pt x="395" y="2"/>
                </a:cubicBezTo>
                <a:cubicBezTo>
                  <a:pt x="395" y="3"/>
                  <a:pt x="397" y="3"/>
                  <a:pt x="399" y="2"/>
                </a:cubicBezTo>
                <a:close/>
                <a:moveTo>
                  <a:pt x="406" y="1"/>
                </a:moveTo>
                <a:cubicBezTo>
                  <a:pt x="405" y="1"/>
                  <a:pt x="404" y="1"/>
                  <a:pt x="403" y="1"/>
                </a:cubicBezTo>
                <a:cubicBezTo>
                  <a:pt x="403" y="1"/>
                  <a:pt x="403" y="1"/>
                  <a:pt x="403" y="1"/>
                </a:cubicBezTo>
                <a:cubicBezTo>
                  <a:pt x="404" y="1"/>
                  <a:pt x="403" y="1"/>
                  <a:pt x="403" y="1"/>
                </a:cubicBezTo>
                <a:cubicBezTo>
                  <a:pt x="404" y="1"/>
                  <a:pt x="405" y="1"/>
                  <a:pt x="406" y="1"/>
                </a:cubicBezTo>
                <a:close/>
                <a:moveTo>
                  <a:pt x="411" y="2"/>
                </a:moveTo>
                <a:cubicBezTo>
                  <a:pt x="411" y="1"/>
                  <a:pt x="408" y="1"/>
                  <a:pt x="407" y="1"/>
                </a:cubicBezTo>
                <a:cubicBezTo>
                  <a:pt x="408" y="2"/>
                  <a:pt x="410" y="1"/>
                  <a:pt x="411" y="2"/>
                </a:cubicBezTo>
                <a:close/>
                <a:moveTo>
                  <a:pt x="411" y="2"/>
                </a:moveTo>
                <a:cubicBezTo>
                  <a:pt x="411" y="2"/>
                  <a:pt x="410" y="2"/>
                  <a:pt x="410" y="2"/>
                </a:cubicBezTo>
                <a:cubicBezTo>
                  <a:pt x="410" y="2"/>
                  <a:pt x="410" y="2"/>
                  <a:pt x="410" y="2"/>
                </a:cubicBezTo>
                <a:cubicBezTo>
                  <a:pt x="411" y="2"/>
                  <a:pt x="411" y="2"/>
                  <a:pt x="412" y="2"/>
                </a:cubicBezTo>
                <a:cubicBezTo>
                  <a:pt x="412" y="2"/>
                  <a:pt x="412" y="2"/>
                  <a:pt x="411" y="2"/>
                </a:cubicBezTo>
                <a:close/>
                <a:moveTo>
                  <a:pt x="418" y="2"/>
                </a:moveTo>
                <a:cubicBezTo>
                  <a:pt x="416" y="2"/>
                  <a:pt x="414" y="2"/>
                  <a:pt x="412" y="2"/>
                </a:cubicBezTo>
                <a:cubicBezTo>
                  <a:pt x="414" y="2"/>
                  <a:pt x="416" y="2"/>
                  <a:pt x="418" y="2"/>
                </a:cubicBezTo>
                <a:close/>
                <a:moveTo>
                  <a:pt x="419" y="1"/>
                </a:moveTo>
                <a:cubicBezTo>
                  <a:pt x="418" y="0"/>
                  <a:pt x="416" y="1"/>
                  <a:pt x="415" y="1"/>
                </a:cubicBezTo>
                <a:cubicBezTo>
                  <a:pt x="416" y="1"/>
                  <a:pt x="418" y="2"/>
                  <a:pt x="419" y="1"/>
                </a:cubicBezTo>
                <a:close/>
                <a:moveTo>
                  <a:pt x="429" y="3"/>
                </a:moveTo>
                <a:cubicBezTo>
                  <a:pt x="428" y="3"/>
                  <a:pt x="428" y="3"/>
                  <a:pt x="428" y="2"/>
                </a:cubicBezTo>
                <a:cubicBezTo>
                  <a:pt x="428" y="3"/>
                  <a:pt x="426" y="3"/>
                  <a:pt x="424" y="3"/>
                </a:cubicBezTo>
                <a:cubicBezTo>
                  <a:pt x="426" y="4"/>
                  <a:pt x="427" y="3"/>
                  <a:pt x="429" y="3"/>
                </a:cubicBezTo>
                <a:close/>
                <a:moveTo>
                  <a:pt x="109" y="202"/>
                </a:moveTo>
                <a:cubicBezTo>
                  <a:pt x="108" y="203"/>
                  <a:pt x="107" y="204"/>
                  <a:pt x="107" y="205"/>
                </a:cubicBezTo>
                <a:cubicBezTo>
                  <a:pt x="108" y="204"/>
                  <a:pt x="109" y="203"/>
                  <a:pt x="109" y="202"/>
                </a:cubicBezTo>
                <a:close/>
                <a:moveTo>
                  <a:pt x="131" y="179"/>
                </a:moveTo>
                <a:cubicBezTo>
                  <a:pt x="130" y="179"/>
                  <a:pt x="130" y="180"/>
                  <a:pt x="130" y="181"/>
                </a:cubicBezTo>
                <a:cubicBezTo>
                  <a:pt x="130" y="181"/>
                  <a:pt x="132" y="179"/>
                  <a:pt x="131" y="179"/>
                </a:cubicBezTo>
                <a:close/>
                <a:moveTo>
                  <a:pt x="139" y="166"/>
                </a:moveTo>
                <a:cubicBezTo>
                  <a:pt x="138" y="166"/>
                  <a:pt x="138" y="167"/>
                  <a:pt x="137" y="168"/>
                </a:cubicBezTo>
                <a:cubicBezTo>
                  <a:pt x="138" y="168"/>
                  <a:pt x="139" y="167"/>
                  <a:pt x="139" y="166"/>
                </a:cubicBezTo>
                <a:close/>
                <a:moveTo>
                  <a:pt x="149" y="157"/>
                </a:moveTo>
                <a:cubicBezTo>
                  <a:pt x="148" y="157"/>
                  <a:pt x="147" y="158"/>
                  <a:pt x="148" y="159"/>
                </a:cubicBezTo>
                <a:cubicBezTo>
                  <a:pt x="148" y="158"/>
                  <a:pt x="149" y="158"/>
                  <a:pt x="149" y="157"/>
                </a:cubicBezTo>
                <a:close/>
                <a:moveTo>
                  <a:pt x="159" y="147"/>
                </a:moveTo>
                <a:cubicBezTo>
                  <a:pt x="159" y="147"/>
                  <a:pt x="158" y="148"/>
                  <a:pt x="158" y="148"/>
                </a:cubicBezTo>
                <a:cubicBezTo>
                  <a:pt x="157" y="149"/>
                  <a:pt x="158" y="149"/>
                  <a:pt x="157" y="150"/>
                </a:cubicBezTo>
                <a:cubicBezTo>
                  <a:pt x="156" y="151"/>
                  <a:pt x="157" y="149"/>
                  <a:pt x="157" y="149"/>
                </a:cubicBezTo>
                <a:cubicBezTo>
                  <a:pt x="155" y="150"/>
                  <a:pt x="154" y="152"/>
                  <a:pt x="153" y="153"/>
                </a:cubicBezTo>
                <a:cubicBezTo>
                  <a:pt x="155" y="152"/>
                  <a:pt x="156" y="152"/>
                  <a:pt x="158" y="151"/>
                </a:cubicBezTo>
                <a:cubicBezTo>
                  <a:pt x="158" y="150"/>
                  <a:pt x="159" y="149"/>
                  <a:pt x="159" y="147"/>
                </a:cubicBezTo>
                <a:close/>
                <a:moveTo>
                  <a:pt x="165" y="142"/>
                </a:moveTo>
                <a:cubicBezTo>
                  <a:pt x="164" y="142"/>
                  <a:pt x="163" y="144"/>
                  <a:pt x="162" y="144"/>
                </a:cubicBezTo>
                <a:cubicBezTo>
                  <a:pt x="162" y="144"/>
                  <a:pt x="163" y="144"/>
                  <a:pt x="163" y="145"/>
                </a:cubicBezTo>
                <a:cubicBezTo>
                  <a:pt x="162" y="145"/>
                  <a:pt x="162" y="145"/>
                  <a:pt x="161" y="145"/>
                </a:cubicBezTo>
                <a:cubicBezTo>
                  <a:pt x="161" y="146"/>
                  <a:pt x="161" y="146"/>
                  <a:pt x="160" y="147"/>
                </a:cubicBezTo>
                <a:cubicBezTo>
                  <a:pt x="162" y="146"/>
                  <a:pt x="163" y="145"/>
                  <a:pt x="164" y="144"/>
                </a:cubicBezTo>
                <a:cubicBezTo>
                  <a:pt x="163" y="144"/>
                  <a:pt x="165" y="143"/>
                  <a:pt x="165" y="142"/>
                </a:cubicBezTo>
                <a:close/>
                <a:moveTo>
                  <a:pt x="174" y="136"/>
                </a:moveTo>
                <a:cubicBezTo>
                  <a:pt x="173" y="136"/>
                  <a:pt x="172" y="136"/>
                  <a:pt x="172" y="137"/>
                </a:cubicBezTo>
                <a:cubicBezTo>
                  <a:pt x="172" y="137"/>
                  <a:pt x="173" y="136"/>
                  <a:pt x="174" y="136"/>
                </a:cubicBezTo>
                <a:close/>
                <a:moveTo>
                  <a:pt x="187" y="126"/>
                </a:moveTo>
                <a:cubicBezTo>
                  <a:pt x="186" y="126"/>
                  <a:pt x="184" y="127"/>
                  <a:pt x="183" y="128"/>
                </a:cubicBezTo>
                <a:cubicBezTo>
                  <a:pt x="185" y="128"/>
                  <a:pt x="186" y="127"/>
                  <a:pt x="187" y="126"/>
                </a:cubicBezTo>
                <a:close/>
                <a:moveTo>
                  <a:pt x="209" y="110"/>
                </a:moveTo>
                <a:cubicBezTo>
                  <a:pt x="209" y="109"/>
                  <a:pt x="208" y="110"/>
                  <a:pt x="208" y="110"/>
                </a:cubicBezTo>
                <a:cubicBezTo>
                  <a:pt x="207" y="111"/>
                  <a:pt x="209" y="111"/>
                  <a:pt x="209" y="110"/>
                </a:cubicBezTo>
                <a:close/>
                <a:moveTo>
                  <a:pt x="301" y="62"/>
                </a:moveTo>
                <a:cubicBezTo>
                  <a:pt x="300" y="62"/>
                  <a:pt x="299" y="63"/>
                  <a:pt x="299" y="63"/>
                </a:cubicBezTo>
                <a:cubicBezTo>
                  <a:pt x="300" y="63"/>
                  <a:pt x="300" y="63"/>
                  <a:pt x="301" y="63"/>
                </a:cubicBezTo>
                <a:cubicBezTo>
                  <a:pt x="301" y="63"/>
                  <a:pt x="302" y="62"/>
                  <a:pt x="301" y="62"/>
                </a:cubicBezTo>
                <a:close/>
                <a:moveTo>
                  <a:pt x="320" y="56"/>
                </a:moveTo>
                <a:cubicBezTo>
                  <a:pt x="320" y="55"/>
                  <a:pt x="318" y="56"/>
                  <a:pt x="317" y="57"/>
                </a:cubicBezTo>
                <a:cubicBezTo>
                  <a:pt x="318" y="57"/>
                  <a:pt x="319" y="56"/>
                  <a:pt x="320" y="56"/>
                </a:cubicBezTo>
                <a:close/>
                <a:moveTo>
                  <a:pt x="399" y="40"/>
                </a:moveTo>
                <a:cubicBezTo>
                  <a:pt x="399" y="41"/>
                  <a:pt x="400" y="41"/>
                  <a:pt x="400" y="41"/>
                </a:cubicBezTo>
                <a:cubicBezTo>
                  <a:pt x="400" y="41"/>
                  <a:pt x="401" y="40"/>
                  <a:pt x="402" y="40"/>
                </a:cubicBezTo>
                <a:cubicBezTo>
                  <a:pt x="403" y="40"/>
                  <a:pt x="400" y="40"/>
                  <a:pt x="399" y="40"/>
                </a:cubicBezTo>
                <a:close/>
                <a:moveTo>
                  <a:pt x="410" y="40"/>
                </a:moveTo>
                <a:cubicBezTo>
                  <a:pt x="409" y="39"/>
                  <a:pt x="406" y="40"/>
                  <a:pt x="404" y="40"/>
                </a:cubicBezTo>
                <a:cubicBezTo>
                  <a:pt x="404" y="41"/>
                  <a:pt x="406" y="40"/>
                  <a:pt x="407" y="40"/>
                </a:cubicBezTo>
                <a:cubicBezTo>
                  <a:pt x="407" y="40"/>
                  <a:pt x="407" y="41"/>
                  <a:pt x="408" y="41"/>
                </a:cubicBezTo>
                <a:cubicBezTo>
                  <a:pt x="409" y="41"/>
                  <a:pt x="408" y="40"/>
                  <a:pt x="410" y="40"/>
                </a:cubicBezTo>
                <a:close/>
                <a:moveTo>
                  <a:pt x="412" y="40"/>
                </a:moveTo>
                <a:cubicBezTo>
                  <a:pt x="412" y="40"/>
                  <a:pt x="413" y="40"/>
                  <a:pt x="414" y="40"/>
                </a:cubicBezTo>
                <a:cubicBezTo>
                  <a:pt x="415" y="39"/>
                  <a:pt x="411" y="39"/>
                  <a:pt x="412" y="40"/>
                </a:cubicBezTo>
                <a:close/>
                <a:moveTo>
                  <a:pt x="439" y="39"/>
                </a:moveTo>
                <a:cubicBezTo>
                  <a:pt x="439" y="38"/>
                  <a:pt x="436" y="39"/>
                  <a:pt x="435" y="39"/>
                </a:cubicBezTo>
                <a:cubicBezTo>
                  <a:pt x="435" y="39"/>
                  <a:pt x="438" y="39"/>
                  <a:pt x="439" y="39"/>
                </a:cubicBezTo>
                <a:close/>
                <a:moveTo>
                  <a:pt x="450" y="3"/>
                </a:moveTo>
                <a:cubicBezTo>
                  <a:pt x="450" y="2"/>
                  <a:pt x="448" y="2"/>
                  <a:pt x="449" y="2"/>
                </a:cubicBezTo>
                <a:cubicBezTo>
                  <a:pt x="448" y="2"/>
                  <a:pt x="448" y="2"/>
                  <a:pt x="447" y="2"/>
                </a:cubicBezTo>
                <a:cubicBezTo>
                  <a:pt x="447" y="2"/>
                  <a:pt x="449" y="3"/>
                  <a:pt x="450" y="3"/>
                </a:cubicBezTo>
                <a:close/>
                <a:moveTo>
                  <a:pt x="450" y="40"/>
                </a:moveTo>
                <a:cubicBezTo>
                  <a:pt x="449" y="39"/>
                  <a:pt x="448" y="39"/>
                  <a:pt x="447" y="40"/>
                </a:cubicBezTo>
                <a:cubicBezTo>
                  <a:pt x="448" y="40"/>
                  <a:pt x="449" y="40"/>
                  <a:pt x="449" y="40"/>
                </a:cubicBezTo>
                <a:cubicBezTo>
                  <a:pt x="450" y="40"/>
                  <a:pt x="450" y="40"/>
                  <a:pt x="450" y="40"/>
                </a:cubicBezTo>
                <a:close/>
                <a:moveTo>
                  <a:pt x="455" y="41"/>
                </a:moveTo>
                <a:cubicBezTo>
                  <a:pt x="456" y="41"/>
                  <a:pt x="456" y="41"/>
                  <a:pt x="456" y="41"/>
                </a:cubicBezTo>
                <a:cubicBezTo>
                  <a:pt x="457" y="41"/>
                  <a:pt x="456" y="40"/>
                  <a:pt x="455" y="41"/>
                </a:cubicBezTo>
                <a:close/>
                <a:moveTo>
                  <a:pt x="472" y="42"/>
                </a:moveTo>
                <a:cubicBezTo>
                  <a:pt x="471" y="42"/>
                  <a:pt x="470" y="42"/>
                  <a:pt x="470" y="42"/>
                </a:cubicBezTo>
                <a:cubicBezTo>
                  <a:pt x="468" y="42"/>
                  <a:pt x="470" y="42"/>
                  <a:pt x="468" y="42"/>
                </a:cubicBezTo>
                <a:cubicBezTo>
                  <a:pt x="468" y="43"/>
                  <a:pt x="469" y="43"/>
                  <a:pt x="470" y="43"/>
                </a:cubicBezTo>
                <a:cubicBezTo>
                  <a:pt x="470" y="43"/>
                  <a:pt x="470" y="43"/>
                  <a:pt x="470" y="42"/>
                </a:cubicBezTo>
                <a:cubicBezTo>
                  <a:pt x="471" y="42"/>
                  <a:pt x="471" y="43"/>
                  <a:pt x="471" y="43"/>
                </a:cubicBezTo>
                <a:cubicBezTo>
                  <a:pt x="472" y="43"/>
                  <a:pt x="471" y="42"/>
                  <a:pt x="472" y="42"/>
                </a:cubicBezTo>
                <a:close/>
                <a:moveTo>
                  <a:pt x="476" y="43"/>
                </a:moveTo>
                <a:cubicBezTo>
                  <a:pt x="474" y="42"/>
                  <a:pt x="474" y="43"/>
                  <a:pt x="475" y="43"/>
                </a:cubicBezTo>
                <a:cubicBezTo>
                  <a:pt x="476" y="43"/>
                  <a:pt x="475" y="43"/>
                  <a:pt x="476" y="43"/>
                </a:cubicBezTo>
                <a:close/>
                <a:moveTo>
                  <a:pt x="478" y="44"/>
                </a:moveTo>
                <a:cubicBezTo>
                  <a:pt x="478" y="44"/>
                  <a:pt x="477" y="44"/>
                  <a:pt x="476" y="44"/>
                </a:cubicBezTo>
                <a:cubicBezTo>
                  <a:pt x="477" y="44"/>
                  <a:pt x="478" y="44"/>
                  <a:pt x="478" y="44"/>
                </a:cubicBezTo>
                <a:close/>
                <a:moveTo>
                  <a:pt x="486" y="45"/>
                </a:moveTo>
                <a:cubicBezTo>
                  <a:pt x="485" y="44"/>
                  <a:pt x="483" y="45"/>
                  <a:pt x="482" y="44"/>
                </a:cubicBezTo>
                <a:cubicBezTo>
                  <a:pt x="481" y="44"/>
                  <a:pt x="484" y="45"/>
                  <a:pt x="482" y="45"/>
                </a:cubicBezTo>
                <a:cubicBezTo>
                  <a:pt x="483" y="45"/>
                  <a:pt x="484" y="45"/>
                  <a:pt x="484" y="46"/>
                </a:cubicBezTo>
                <a:cubicBezTo>
                  <a:pt x="484" y="45"/>
                  <a:pt x="485" y="45"/>
                  <a:pt x="486" y="45"/>
                </a:cubicBezTo>
                <a:close/>
                <a:moveTo>
                  <a:pt x="495" y="10"/>
                </a:moveTo>
                <a:cubicBezTo>
                  <a:pt x="494" y="9"/>
                  <a:pt x="493" y="9"/>
                  <a:pt x="492" y="9"/>
                </a:cubicBezTo>
                <a:cubicBezTo>
                  <a:pt x="491" y="9"/>
                  <a:pt x="494" y="10"/>
                  <a:pt x="495" y="10"/>
                </a:cubicBezTo>
                <a:close/>
                <a:moveTo>
                  <a:pt x="568" y="35"/>
                </a:moveTo>
                <a:cubicBezTo>
                  <a:pt x="567" y="36"/>
                  <a:pt x="569" y="37"/>
                  <a:pt x="570" y="37"/>
                </a:cubicBezTo>
                <a:cubicBezTo>
                  <a:pt x="571" y="37"/>
                  <a:pt x="569" y="36"/>
                  <a:pt x="568" y="35"/>
                </a:cubicBezTo>
                <a:close/>
                <a:moveTo>
                  <a:pt x="587" y="46"/>
                </a:moveTo>
                <a:cubicBezTo>
                  <a:pt x="587" y="45"/>
                  <a:pt x="586" y="45"/>
                  <a:pt x="585" y="44"/>
                </a:cubicBezTo>
                <a:cubicBezTo>
                  <a:pt x="584" y="44"/>
                  <a:pt x="584" y="44"/>
                  <a:pt x="583" y="44"/>
                </a:cubicBezTo>
                <a:cubicBezTo>
                  <a:pt x="583" y="44"/>
                  <a:pt x="583" y="44"/>
                  <a:pt x="583" y="44"/>
                </a:cubicBezTo>
                <a:cubicBezTo>
                  <a:pt x="584" y="45"/>
                  <a:pt x="586" y="46"/>
                  <a:pt x="587" y="46"/>
                </a:cubicBezTo>
                <a:close/>
                <a:moveTo>
                  <a:pt x="592" y="48"/>
                </a:moveTo>
                <a:cubicBezTo>
                  <a:pt x="591" y="49"/>
                  <a:pt x="594" y="49"/>
                  <a:pt x="595" y="51"/>
                </a:cubicBezTo>
                <a:cubicBezTo>
                  <a:pt x="595" y="50"/>
                  <a:pt x="593" y="49"/>
                  <a:pt x="592" y="48"/>
                </a:cubicBezTo>
                <a:close/>
                <a:moveTo>
                  <a:pt x="626" y="71"/>
                </a:moveTo>
                <a:cubicBezTo>
                  <a:pt x="625" y="70"/>
                  <a:pt x="624" y="69"/>
                  <a:pt x="623" y="69"/>
                </a:cubicBezTo>
                <a:cubicBezTo>
                  <a:pt x="624" y="70"/>
                  <a:pt x="623" y="69"/>
                  <a:pt x="623" y="70"/>
                </a:cubicBezTo>
                <a:cubicBezTo>
                  <a:pt x="625" y="70"/>
                  <a:pt x="626" y="71"/>
                  <a:pt x="626" y="71"/>
                </a:cubicBezTo>
                <a:close/>
                <a:moveTo>
                  <a:pt x="627" y="72"/>
                </a:moveTo>
                <a:cubicBezTo>
                  <a:pt x="628" y="73"/>
                  <a:pt x="628" y="73"/>
                  <a:pt x="629" y="74"/>
                </a:cubicBezTo>
                <a:cubicBezTo>
                  <a:pt x="630" y="73"/>
                  <a:pt x="626" y="72"/>
                  <a:pt x="627" y="72"/>
                </a:cubicBezTo>
                <a:close/>
                <a:moveTo>
                  <a:pt x="660" y="99"/>
                </a:moveTo>
                <a:cubicBezTo>
                  <a:pt x="659" y="98"/>
                  <a:pt x="658" y="97"/>
                  <a:pt x="657" y="96"/>
                </a:cubicBezTo>
                <a:cubicBezTo>
                  <a:pt x="658" y="97"/>
                  <a:pt x="658" y="98"/>
                  <a:pt x="660" y="99"/>
                </a:cubicBezTo>
                <a:close/>
                <a:moveTo>
                  <a:pt x="665" y="156"/>
                </a:moveTo>
                <a:cubicBezTo>
                  <a:pt x="664" y="155"/>
                  <a:pt x="663" y="156"/>
                  <a:pt x="662" y="155"/>
                </a:cubicBezTo>
                <a:cubicBezTo>
                  <a:pt x="662" y="155"/>
                  <a:pt x="662" y="155"/>
                  <a:pt x="662" y="155"/>
                </a:cubicBezTo>
                <a:cubicBezTo>
                  <a:pt x="662" y="156"/>
                  <a:pt x="663" y="155"/>
                  <a:pt x="663" y="156"/>
                </a:cubicBezTo>
                <a:cubicBezTo>
                  <a:pt x="664" y="156"/>
                  <a:pt x="664" y="156"/>
                  <a:pt x="664" y="157"/>
                </a:cubicBezTo>
                <a:cubicBezTo>
                  <a:pt x="665" y="158"/>
                  <a:pt x="665" y="157"/>
                  <a:pt x="665" y="156"/>
                </a:cubicBezTo>
                <a:close/>
                <a:moveTo>
                  <a:pt x="667" y="159"/>
                </a:moveTo>
                <a:cubicBezTo>
                  <a:pt x="666" y="157"/>
                  <a:pt x="665" y="157"/>
                  <a:pt x="665" y="157"/>
                </a:cubicBezTo>
                <a:cubicBezTo>
                  <a:pt x="666" y="158"/>
                  <a:pt x="665" y="158"/>
                  <a:pt x="666" y="159"/>
                </a:cubicBezTo>
                <a:cubicBezTo>
                  <a:pt x="669" y="161"/>
                  <a:pt x="664" y="157"/>
                  <a:pt x="667" y="159"/>
                </a:cubicBezTo>
                <a:close/>
                <a:moveTo>
                  <a:pt x="670" y="162"/>
                </a:moveTo>
                <a:cubicBezTo>
                  <a:pt x="669" y="162"/>
                  <a:pt x="669" y="162"/>
                  <a:pt x="668" y="161"/>
                </a:cubicBezTo>
                <a:cubicBezTo>
                  <a:pt x="668" y="162"/>
                  <a:pt x="669" y="163"/>
                  <a:pt x="669" y="163"/>
                </a:cubicBezTo>
                <a:cubicBezTo>
                  <a:pt x="669" y="163"/>
                  <a:pt x="670" y="163"/>
                  <a:pt x="670" y="162"/>
                </a:cubicBezTo>
                <a:close/>
                <a:moveTo>
                  <a:pt x="672" y="165"/>
                </a:moveTo>
                <a:cubicBezTo>
                  <a:pt x="671" y="164"/>
                  <a:pt x="671" y="163"/>
                  <a:pt x="670" y="163"/>
                </a:cubicBezTo>
                <a:cubicBezTo>
                  <a:pt x="671" y="164"/>
                  <a:pt x="671" y="164"/>
                  <a:pt x="670" y="164"/>
                </a:cubicBezTo>
                <a:cubicBezTo>
                  <a:pt x="671" y="164"/>
                  <a:pt x="671" y="164"/>
                  <a:pt x="672" y="165"/>
                </a:cubicBezTo>
                <a:close/>
                <a:moveTo>
                  <a:pt x="700" y="141"/>
                </a:moveTo>
                <a:cubicBezTo>
                  <a:pt x="700" y="143"/>
                  <a:pt x="702" y="143"/>
                  <a:pt x="702" y="144"/>
                </a:cubicBezTo>
                <a:cubicBezTo>
                  <a:pt x="703" y="144"/>
                  <a:pt x="701" y="142"/>
                  <a:pt x="700" y="141"/>
                </a:cubicBezTo>
                <a:close/>
                <a:moveTo>
                  <a:pt x="705" y="149"/>
                </a:moveTo>
                <a:cubicBezTo>
                  <a:pt x="705" y="147"/>
                  <a:pt x="704" y="146"/>
                  <a:pt x="703" y="145"/>
                </a:cubicBezTo>
                <a:cubicBezTo>
                  <a:pt x="703" y="146"/>
                  <a:pt x="705" y="147"/>
                  <a:pt x="705" y="149"/>
                </a:cubicBezTo>
                <a:close/>
                <a:moveTo>
                  <a:pt x="707" y="150"/>
                </a:moveTo>
                <a:cubicBezTo>
                  <a:pt x="707" y="150"/>
                  <a:pt x="707" y="149"/>
                  <a:pt x="706" y="149"/>
                </a:cubicBezTo>
                <a:cubicBezTo>
                  <a:pt x="706" y="150"/>
                  <a:pt x="706" y="150"/>
                  <a:pt x="706" y="150"/>
                </a:cubicBezTo>
                <a:lnTo>
                  <a:pt x="707" y="150"/>
                </a:lnTo>
                <a:close/>
                <a:moveTo>
                  <a:pt x="761" y="292"/>
                </a:moveTo>
                <a:cubicBezTo>
                  <a:pt x="761" y="292"/>
                  <a:pt x="762" y="293"/>
                  <a:pt x="762" y="292"/>
                </a:cubicBezTo>
                <a:cubicBezTo>
                  <a:pt x="761" y="292"/>
                  <a:pt x="761" y="291"/>
                  <a:pt x="761" y="290"/>
                </a:cubicBezTo>
                <a:cubicBezTo>
                  <a:pt x="760" y="291"/>
                  <a:pt x="761" y="292"/>
                  <a:pt x="761" y="292"/>
                </a:cubicBezTo>
                <a:close/>
                <a:moveTo>
                  <a:pt x="740" y="199"/>
                </a:moveTo>
                <a:cubicBezTo>
                  <a:pt x="741" y="201"/>
                  <a:pt x="742" y="203"/>
                  <a:pt x="743" y="203"/>
                </a:cubicBezTo>
                <a:cubicBezTo>
                  <a:pt x="742" y="202"/>
                  <a:pt x="742" y="200"/>
                  <a:pt x="740" y="199"/>
                </a:cubicBezTo>
                <a:close/>
                <a:moveTo>
                  <a:pt x="745" y="252"/>
                </a:moveTo>
                <a:cubicBezTo>
                  <a:pt x="744" y="250"/>
                  <a:pt x="742" y="247"/>
                  <a:pt x="741" y="246"/>
                </a:cubicBezTo>
                <a:cubicBezTo>
                  <a:pt x="740" y="245"/>
                  <a:pt x="740" y="246"/>
                  <a:pt x="740" y="246"/>
                </a:cubicBezTo>
                <a:cubicBezTo>
                  <a:pt x="742" y="248"/>
                  <a:pt x="743" y="250"/>
                  <a:pt x="744" y="252"/>
                </a:cubicBezTo>
                <a:cubicBezTo>
                  <a:pt x="744" y="253"/>
                  <a:pt x="745" y="253"/>
                  <a:pt x="745" y="252"/>
                </a:cubicBezTo>
                <a:close/>
                <a:moveTo>
                  <a:pt x="749" y="260"/>
                </a:moveTo>
                <a:cubicBezTo>
                  <a:pt x="748" y="259"/>
                  <a:pt x="747" y="257"/>
                  <a:pt x="745" y="255"/>
                </a:cubicBezTo>
                <a:cubicBezTo>
                  <a:pt x="746" y="257"/>
                  <a:pt x="747" y="259"/>
                  <a:pt x="748" y="261"/>
                </a:cubicBezTo>
                <a:cubicBezTo>
                  <a:pt x="749" y="261"/>
                  <a:pt x="749" y="261"/>
                  <a:pt x="749" y="260"/>
                </a:cubicBezTo>
                <a:close/>
                <a:moveTo>
                  <a:pt x="754" y="269"/>
                </a:moveTo>
                <a:cubicBezTo>
                  <a:pt x="753" y="266"/>
                  <a:pt x="750" y="264"/>
                  <a:pt x="749" y="262"/>
                </a:cubicBezTo>
                <a:cubicBezTo>
                  <a:pt x="749" y="264"/>
                  <a:pt x="749" y="264"/>
                  <a:pt x="749" y="264"/>
                </a:cubicBezTo>
                <a:cubicBezTo>
                  <a:pt x="751" y="265"/>
                  <a:pt x="752" y="267"/>
                  <a:pt x="754" y="269"/>
                </a:cubicBezTo>
                <a:close/>
                <a:moveTo>
                  <a:pt x="758" y="224"/>
                </a:moveTo>
                <a:cubicBezTo>
                  <a:pt x="758" y="224"/>
                  <a:pt x="758" y="223"/>
                  <a:pt x="757" y="223"/>
                </a:cubicBezTo>
                <a:cubicBezTo>
                  <a:pt x="758" y="225"/>
                  <a:pt x="757" y="225"/>
                  <a:pt x="756" y="223"/>
                </a:cubicBezTo>
                <a:cubicBezTo>
                  <a:pt x="756" y="224"/>
                  <a:pt x="757" y="225"/>
                  <a:pt x="758" y="226"/>
                </a:cubicBezTo>
                <a:cubicBezTo>
                  <a:pt x="757" y="224"/>
                  <a:pt x="759" y="226"/>
                  <a:pt x="758" y="224"/>
                </a:cubicBezTo>
                <a:close/>
                <a:moveTo>
                  <a:pt x="768" y="283"/>
                </a:moveTo>
                <a:cubicBezTo>
                  <a:pt x="768" y="281"/>
                  <a:pt x="767" y="282"/>
                  <a:pt x="766" y="281"/>
                </a:cubicBezTo>
                <a:cubicBezTo>
                  <a:pt x="766" y="282"/>
                  <a:pt x="767" y="283"/>
                  <a:pt x="768" y="283"/>
                </a:cubicBezTo>
                <a:close/>
                <a:moveTo>
                  <a:pt x="768" y="279"/>
                </a:moveTo>
                <a:cubicBezTo>
                  <a:pt x="767" y="279"/>
                  <a:pt x="766" y="278"/>
                  <a:pt x="766" y="277"/>
                </a:cubicBezTo>
                <a:cubicBezTo>
                  <a:pt x="766" y="277"/>
                  <a:pt x="766" y="278"/>
                  <a:pt x="766" y="279"/>
                </a:cubicBezTo>
                <a:cubicBezTo>
                  <a:pt x="766" y="278"/>
                  <a:pt x="767" y="279"/>
                  <a:pt x="768" y="281"/>
                </a:cubicBezTo>
                <a:cubicBezTo>
                  <a:pt x="768" y="280"/>
                  <a:pt x="768" y="280"/>
                  <a:pt x="767" y="280"/>
                </a:cubicBezTo>
                <a:cubicBezTo>
                  <a:pt x="767" y="279"/>
                  <a:pt x="768" y="280"/>
                  <a:pt x="768" y="279"/>
                </a:cubicBezTo>
                <a:close/>
                <a:moveTo>
                  <a:pt x="771" y="260"/>
                </a:moveTo>
                <a:cubicBezTo>
                  <a:pt x="771" y="260"/>
                  <a:pt x="772" y="261"/>
                  <a:pt x="772" y="262"/>
                </a:cubicBezTo>
                <a:cubicBezTo>
                  <a:pt x="772" y="262"/>
                  <a:pt x="772" y="260"/>
                  <a:pt x="771" y="260"/>
                </a:cubicBezTo>
                <a:close/>
                <a:moveTo>
                  <a:pt x="775" y="271"/>
                </a:moveTo>
                <a:cubicBezTo>
                  <a:pt x="775" y="269"/>
                  <a:pt x="774" y="268"/>
                  <a:pt x="773" y="266"/>
                </a:cubicBezTo>
                <a:cubicBezTo>
                  <a:pt x="773" y="268"/>
                  <a:pt x="774" y="269"/>
                  <a:pt x="775" y="271"/>
                </a:cubicBezTo>
                <a:close/>
                <a:moveTo>
                  <a:pt x="777" y="277"/>
                </a:moveTo>
                <a:cubicBezTo>
                  <a:pt x="777" y="276"/>
                  <a:pt x="777" y="275"/>
                  <a:pt x="776" y="275"/>
                </a:cubicBezTo>
                <a:cubicBezTo>
                  <a:pt x="776" y="276"/>
                  <a:pt x="777" y="276"/>
                  <a:pt x="777" y="277"/>
                </a:cubicBezTo>
                <a:close/>
                <a:moveTo>
                  <a:pt x="779" y="276"/>
                </a:moveTo>
                <a:cubicBezTo>
                  <a:pt x="778" y="276"/>
                  <a:pt x="780" y="279"/>
                  <a:pt x="780" y="277"/>
                </a:cubicBezTo>
                <a:cubicBezTo>
                  <a:pt x="779" y="277"/>
                  <a:pt x="779" y="277"/>
                  <a:pt x="779" y="276"/>
                </a:cubicBezTo>
                <a:cubicBezTo>
                  <a:pt x="779" y="276"/>
                  <a:pt x="779" y="276"/>
                  <a:pt x="779" y="276"/>
                </a:cubicBezTo>
                <a:close/>
                <a:moveTo>
                  <a:pt x="782" y="283"/>
                </a:moveTo>
                <a:cubicBezTo>
                  <a:pt x="782" y="284"/>
                  <a:pt x="781" y="285"/>
                  <a:pt x="780" y="284"/>
                </a:cubicBezTo>
                <a:cubicBezTo>
                  <a:pt x="781" y="283"/>
                  <a:pt x="781" y="283"/>
                  <a:pt x="781" y="281"/>
                </a:cubicBezTo>
                <a:cubicBezTo>
                  <a:pt x="780" y="281"/>
                  <a:pt x="780" y="280"/>
                  <a:pt x="780" y="279"/>
                </a:cubicBezTo>
                <a:cubicBezTo>
                  <a:pt x="779" y="278"/>
                  <a:pt x="778" y="277"/>
                  <a:pt x="777" y="275"/>
                </a:cubicBezTo>
                <a:cubicBezTo>
                  <a:pt x="777" y="276"/>
                  <a:pt x="778" y="277"/>
                  <a:pt x="778" y="278"/>
                </a:cubicBezTo>
                <a:cubicBezTo>
                  <a:pt x="778" y="279"/>
                  <a:pt x="778" y="277"/>
                  <a:pt x="777" y="278"/>
                </a:cubicBezTo>
                <a:cubicBezTo>
                  <a:pt x="778" y="280"/>
                  <a:pt x="780" y="282"/>
                  <a:pt x="780" y="285"/>
                </a:cubicBezTo>
                <a:cubicBezTo>
                  <a:pt x="781" y="286"/>
                  <a:pt x="783" y="286"/>
                  <a:pt x="782" y="283"/>
                </a:cubicBezTo>
                <a:close/>
                <a:moveTo>
                  <a:pt x="713" y="312"/>
                </a:moveTo>
                <a:cubicBezTo>
                  <a:pt x="713" y="312"/>
                  <a:pt x="713" y="312"/>
                  <a:pt x="713" y="313"/>
                </a:cubicBezTo>
                <a:cubicBezTo>
                  <a:pt x="713" y="313"/>
                  <a:pt x="713" y="313"/>
                  <a:pt x="713" y="313"/>
                </a:cubicBezTo>
                <a:cubicBezTo>
                  <a:pt x="713" y="312"/>
                  <a:pt x="713" y="312"/>
                  <a:pt x="713" y="312"/>
                </a:cubicBezTo>
                <a:close/>
                <a:moveTo>
                  <a:pt x="694" y="321"/>
                </a:moveTo>
                <a:cubicBezTo>
                  <a:pt x="694" y="321"/>
                  <a:pt x="694" y="321"/>
                  <a:pt x="694" y="321"/>
                </a:cubicBezTo>
                <a:cubicBezTo>
                  <a:pt x="694" y="322"/>
                  <a:pt x="694" y="321"/>
                  <a:pt x="694" y="321"/>
                </a:cubicBezTo>
                <a:close/>
                <a:moveTo>
                  <a:pt x="704" y="332"/>
                </a:moveTo>
                <a:cubicBezTo>
                  <a:pt x="704" y="332"/>
                  <a:pt x="703" y="332"/>
                  <a:pt x="703" y="332"/>
                </a:cubicBezTo>
                <a:cubicBezTo>
                  <a:pt x="703" y="332"/>
                  <a:pt x="703" y="332"/>
                  <a:pt x="703" y="333"/>
                </a:cubicBezTo>
                <a:cubicBezTo>
                  <a:pt x="703" y="333"/>
                  <a:pt x="703" y="332"/>
                  <a:pt x="704" y="332"/>
                </a:cubicBezTo>
                <a:close/>
                <a:moveTo>
                  <a:pt x="704" y="331"/>
                </a:moveTo>
                <a:cubicBezTo>
                  <a:pt x="704" y="331"/>
                  <a:pt x="704" y="331"/>
                  <a:pt x="704" y="331"/>
                </a:cubicBezTo>
                <a:cubicBezTo>
                  <a:pt x="704" y="330"/>
                  <a:pt x="703" y="331"/>
                  <a:pt x="703" y="330"/>
                </a:cubicBezTo>
                <a:cubicBezTo>
                  <a:pt x="702" y="330"/>
                  <a:pt x="701" y="331"/>
                  <a:pt x="702" y="332"/>
                </a:cubicBezTo>
                <a:cubicBezTo>
                  <a:pt x="702" y="331"/>
                  <a:pt x="702" y="331"/>
                  <a:pt x="702" y="331"/>
                </a:cubicBezTo>
                <a:cubicBezTo>
                  <a:pt x="702" y="331"/>
                  <a:pt x="702" y="331"/>
                  <a:pt x="702" y="332"/>
                </a:cubicBezTo>
                <a:cubicBezTo>
                  <a:pt x="703" y="332"/>
                  <a:pt x="703" y="331"/>
                  <a:pt x="703" y="332"/>
                </a:cubicBezTo>
                <a:cubicBezTo>
                  <a:pt x="703" y="332"/>
                  <a:pt x="704" y="332"/>
                  <a:pt x="704" y="332"/>
                </a:cubicBezTo>
                <a:cubicBezTo>
                  <a:pt x="704" y="331"/>
                  <a:pt x="704" y="331"/>
                  <a:pt x="704" y="331"/>
                </a:cubicBezTo>
                <a:close/>
                <a:moveTo>
                  <a:pt x="705" y="331"/>
                </a:moveTo>
                <a:cubicBezTo>
                  <a:pt x="705" y="331"/>
                  <a:pt x="705" y="331"/>
                  <a:pt x="704" y="331"/>
                </a:cubicBezTo>
                <a:cubicBezTo>
                  <a:pt x="704" y="331"/>
                  <a:pt x="704" y="331"/>
                  <a:pt x="705" y="331"/>
                </a:cubicBezTo>
                <a:close/>
                <a:moveTo>
                  <a:pt x="707" y="332"/>
                </a:moveTo>
                <a:cubicBezTo>
                  <a:pt x="706" y="332"/>
                  <a:pt x="706" y="332"/>
                  <a:pt x="705" y="332"/>
                </a:cubicBezTo>
                <a:cubicBezTo>
                  <a:pt x="706" y="332"/>
                  <a:pt x="706" y="332"/>
                  <a:pt x="707" y="332"/>
                </a:cubicBezTo>
                <a:close/>
                <a:moveTo>
                  <a:pt x="708" y="333"/>
                </a:moveTo>
                <a:cubicBezTo>
                  <a:pt x="708" y="333"/>
                  <a:pt x="707" y="333"/>
                  <a:pt x="707" y="333"/>
                </a:cubicBezTo>
                <a:cubicBezTo>
                  <a:pt x="707" y="333"/>
                  <a:pt x="707" y="334"/>
                  <a:pt x="708" y="333"/>
                </a:cubicBezTo>
                <a:close/>
                <a:moveTo>
                  <a:pt x="710" y="321"/>
                </a:moveTo>
                <a:cubicBezTo>
                  <a:pt x="710" y="322"/>
                  <a:pt x="710" y="321"/>
                  <a:pt x="710" y="321"/>
                </a:cubicBezTo>
                <a:cubicBezTo>
                  <a:pt x="710" y="321"/>
                  <a:pt x="710" y="321"/>
                  <a:pt x="710" y="321"/>
                </a:cubicBezTo>
                <a:close/>
                <a:moveTo>
                  <a:pt x="710" y="322"/>
                </a:moveTo>
                <a:cubicBezTo>
                  <a:pt x="710" y="322"/>
                  <a:pt x="710" y="322"/>
                  <a:pt x="710" y="322"/>
                </a:cubicBezTo>
                <a:cubicBezTo>
                  <a:pt x="710" y="322"/>
                  <a:pt x="710" y="322"/>
                  <a:pt x="710" y="322"/>
                </a:cubicBezTo>
                <a:cubicBezTo>
                  <a:pt x="710" y="322"/>
                  <a:pt x="709" y="322"/>
                  <a:pt x="709" y="323"/>
                </a:cubicBezTo>
                <a:cubicBezTo>
                  <a:pt x="710" y="323"/>
                  <a:pt x="710" y="322"/>
                  <a:pt x="710" y="322"/>
                </a:cubicBezTo>
                <a:cubicBezTo>
                  <a:pt x="711" y="322"/>
                  <a:pt x="711" y="322"/>
                  <a:pt x="710" y="322"/>
                </a:cubicBezTo>
                <a:close/>
                <a:moveTo>
                  <a:pt x="714" y="340"/>
                </a:moveTo>
                <a:cubicBezTo>
                  <a:pt x="715" y="339"/>
                  <a:pt x="714" y="339"/>
                  <a:pt x="714" y="339"/>
                </a:cubicBezTo>
                <a:cubicBezTo>
                  <a:pt x="714" y="340"/>
                  <a:pt x="713" y="340"/>
                  <a:pt x="713" y="341"/>
                </a:cubicBezTo>
                <a:cubicBezTo>
                  <a:pt x="713" y="341"/>
                  <a:pt x="713" y="341"/>
                  <a:pt x="714" y="341"/>
                </a:cubicBezTo>
                <a:cubicBezTo>
                  <a:pt x="714" y="340"/>
                  <a:pt x="714" y="339"/>
                  <a:pt x="714" y="340"/>
                </a:cubicBezTo>
                <a:close/>
                <a:moveTo>
                  <a:pt x="720" y="316"/>
                </a:moveTo>
                <a:cubicBezTo>
                  <a:pt x="720" y="316"/>
                  <a:pt x="720" y="316"/>
                  <a:pt x="720" y="316"/>
                </a:cubicBezTo>
                <a:cubicBezTo>
                  <a:pt x="719" y="316"/>
                  <a:pt x="718" y="316"/>
                  <a:pt x="717" y="316"/>
                </a:cubicBezTo>
                <a:cubicBezTo>
                  <a:pt x="718" y="317"/>
                  <a:pt x="719" y="316"/>
                  <a:pt x="720" y="316"/>
                </a:cubicBezTo>
                <a:close/>
                <a:moveTo>
                  <a:pt x="721" y="341"/>
                </a:moveTo>
                <a:cubicBezTo>
                  <a:pt x="721" y="341"/>
                  <a:pt x="720" y="341"/>
                  <a:pt x="720" y="341"/>
                </a:cubicBezTo>
                <a:cubicBezTo>
                  <a:pt x="720" y="341"/>
                  <a:pt x="721" y="341"/>
                  <a:pt x="721" y="341"/>
                </a:cubicBezTo>
                <a:close/>
                <a:moveTo>
                  <a:pt x="722" y="317"/>
                </a:moveTo>
                <a:cubicBezTo>
                  <a:pt x="721" y="316"/>
                  <a:pt x="721" y="316"/>
                  <a:pt x="720" y="316"/>
                </a:cubicBezTo>
                <a:cubicBezTo>
                  <a:pt x="720" y="316"/>
                  <a:pt x="720" y="317"/>
                  <a:pt x="720" y="317"/>
                </a:cubicBezTo>
                <a:cubicBezTo>
                  <a:pt x="721" y="317"/>
                  <a:pt x="721" y="317"/>
                  <a:pt x="722" y="317"/>
                </a:cubicBezTo>
                <a:close/>
                <a:moveTo>
                  <a:pt x="724" y="317"/>
                </a:moveTo>
                <a:cubicBezTo>
                  <a:pt x="724" y="318"/>
                  <a:pt x="723" y="317"/>
                  <a:pt x="723" y="317"/>
                </a:cubicBezTo>
                <a:cubicBezTo>
                  <a:pt x="722" y="317"/>
                  <a:pt x="722" y="318"/>
                  <a:pt x="722" y="318"/>
                </a:cubicBezTo>
                <a:cubicBezTo>
                  <a:pt x="723" y="318"/>
                  <a:pt x="724" y="318"/>
                  <a:pt x="724" y="318"/>
                </a:cubicBezTo>
                <a:cubicBezTo>
                  <a:pt x="724" y="318"/>
                  <a:pt x="724" y="318"/>
                  <a:pt x="724" y="317"/>
                </a:cubicBezTo>
                <a:close/>
                <a:moveTo>
                  <a:pt x="734" y="348"/>
                </a:moveTo>
                <a:cubicBezTo>
                  <a:pt x="733" y="348"/>
                  <a:pt x="733" y="348"/>
                  <a:pt x="733" y="348"/>
                </a:cubicBezTo>
                <a:cubicBezTo>
                  <a:pt x="733" y="348"/>
                  <a:pt x="733" y="348"/>
                  <a:pt x="734" y="348"/>
                </a:cubicBezTo>
                <a:close/>
                <a:moveTo>
                  <a:pt x="735" y="348"/>
                </a:moveTo>
                <a:cubicBezTo>
                  <a:pt x="735" y="348"/>
                  <a:pt x="734" y="348"/>
                  <a:pt x="734" y="348"/>
                </a:cubicBezTo>
                <a:cubicBezTo>
                  <a:pt x="734" y="348"/>
                  <a:pt x="734" y="349"/>
                  <a:pt x="735" y="348"/>
                </a:cubicBezTo>
                <a:close/>
                <a:moveTo>
                  <a:pt x="736" y="349"/>
                </a:moveTo>
                <a:cubicBezTo>
                  <a:pt x="736" y="348"/>
                  <a:pt x="735" y="349"/>
                  <a:pt x="735" y="348"/>
                </a:cubicBezTo>
                <a:cubicBezTo>
                  <a:pt x="735" y="349"/>
                  <a:pt x="735" y="349"/>
                  <a:pt x="736" y="349"/>
                </a:cubicBezTo>
                <a:close/>
                <a:moveTo>
                  <a:pt x="748" y="356"/>
                </a:moveTo>
                <a:cubicBezTo>
                  <a:pt x="748" y="356"/>
                  <a:pt x="748" y="355"/>
                  <a:pt x="748" y="355"/>
                </a:cubicBezTo>
                <a:cubicBezTo>
                  <a:pt x="748" y="356"/>
                  <a:pt x="748" y="356"/>
                  <a:pt x="748" y="356"/>
                </a:cubicBezTo>
                <a:close/>
                <a:moveTo>
                  <a:pt x="756" y="318"/>
                </a:moveTo>
                <a:cubicBezTo>
                  <a:pt x="756" y="319"/>
                  <a:pt x="756" y="319"/>
                  <a:pt x="756" y="319"/>
                </a:cubicBezTo>
                <a:cubicBezTo>
                  <a:pt x="756" y="318"/>
                  <a:pt x="756" y="318"/>
                  <a:pt x="756" y="318"/>
                </a:cubicBezTo>
                <a:cubicBezTo>
                  <a:pt x="756" y="318"/>
                  <a:pt x="756" y="318"/>
                  <a:pt x="756" y="318"/>
                </a:cubicBezTo>
                <a:close/>
                <a:moveTo>
                  <a:pt x="756" y="360"/>
                </a:moveTo>
                <a:cubicBezTo>
                  <a:pt x="756" y="360"/>
                  <a:pt x="756" y="360"/>
                  <a:pt x="756" y="360"/>
                </a:cubicBezTo>
                <a:cubicBezTo>
                  <a:pt x="755" y="360"/>
                  <a:pt x="756" y="360"/>
                  <a:pt x="756" y="360"/>
                </a:cubicBezTo>
                <a:close/>
                <a:moveTo>
                  <a:pt x="757" y="361"/>
                </a:moveTo>
                <a:cubicBezTo>
                  <a:pt x="757" y="361"/>
                  <a:pt x="756" y="361"/>
                  <a:pt x="756" y="361"/>
                </a:cubicBezTo>
                <a:cubicBezTo>
                  <a:pt x="756" y="361"/>
                  <a:pt x="756" y="361"/>
                  <a:pt x="757" y="361"/>
                </a:cubicBezTo>
                <a:cubicBezTo>
                  <a:pt x="757" y="361"/>
                  <a:pt x="757" y="361"/>
                  <a:pt x="757" y="361"/>
                </a:cubicBezTo>
                <a:close/>
                <a:moveTo>
                  <a:pt x="757" y="318"/>
                </a:moveTo>
                <a:cubicBezTo>
                  <a:pt x="757" y="318"/>
                  <a:pt x="757" y="318"/>
                  <a:pt x="757" y="318"/>
                </a:cubicBezTo>
                <a:cubicBezTo>
                  <a:pt x="757" y="318"/>
                  <a:pt x="756" y="318"/>
                  <a:pt x="756" y="319"/>
                </a:cubicBezTo>
                <a:cubicBezTo>
                  <a:pt x="757" y="318"/>
                  <a:pt x="757" y="319"/>
                  <a:pt x="757" y="318"/>
                </a:cubicBezTo>
                <a:close/>
                <a:moveTo>
                  <a:pt x="758" y="319"/>
                </a:moveTo>
                <a:cubicBezTo>
                  <a:pt x="758" y="319"/>
                  <a:pt x="758" y="319"/>
                  <a:pt x="758" y="318"/>
                </a:cubicBezTo>
                <a:cubicBezTo>
                  <a:pt x="757" y="319"/>
                  <a:pt x="758" y="319"/>
                  <a:pt x="757" y="319"/>
                </a:cubicBezTo>
                <a:cubicBezTo>
                  <a:pt x="757" y="320"/>
                  <a:pt x="758" y="319"/>
                  <a:pt x="758" y="319"/>
                </a:cubicBezTo>
                <a:close/>
                <a:moveTo>
                  <a:pt x="759" y="319"/>
                </a:moveTo>
                <a:cubicBezTo>
                  <a:pt x="759" y="319"/>
                  <a:pt x="760" y="319"/>
                  <a:pt x="760" y="319"/>
                </a:cubicBezTo>
                <a:cubicBezTo>
                  <a:pt x="759" y="318"/>
                  <a:pt x="759" y="319"/>
                  <a:pt x="759" y="319"/>
                </a:cubicBezTo>
                <a:cubicBezTo>
                  <a:pt x="759" y="319"/>
                  <a:pt x="759" y="319"/>
                  <a:pt x="759" y="319"/>
                </a:cubicBezTo>
                <a:cubicBezTo>
                  <a:pt x="758" y="319"/>
                  <a:pt x="758" y="319"/>
                  <a:pt x="758" y="320"/>
                </a:cubicBezTo>
                <a:cubicBezTo>
                  <a:pt x="758" y="320"/>
                  <a:pt x="759" y="319"/>
                  <a:pt x="759" y="319"/>
                </a:cubicBezTo>
                <a:close/>
                <a:moveTo>
                  <a:pt x="765" y="366"/>
                </a:moveTo>
                <a:cubicBezTo>
                  <a:pt x="765" y="367"/>
                  <a:pt x="766" y="367"/>
                  <a:pt x="766" y="367"/>
                </a:cubicBezTo>
                <a:cubicBezTo>
                  <a:pt x="766" y="367"/>
                  <a:pt x="765" y="367"/>
                  <a:pt x="765" y="366"/>
                </a:cubicBezTo>
                <a:close/>
                <a:moveTo>
                  <a:pt x="769" y="369"/>
                </a:moveTo>
                <a:cubicBezTo>
                  <a:pt x="769" y="369"/>
                  <a:pt x="769" y="369"/>
                  <a:pt x="769" y="369"/>
                </a:cubicBezTo>
                <a:cubicBezTo>
                  <a:pt x="769" y="368"/>
                  <a:pt x="768" y="368"/>
                  <a:pt x="768" y="368"/>
                </a:cubicBezTo>
                <a:cubicBezTo>
                  <a:pt x="768" y="369"/>
                  <a:pt x="768" y="369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lose/>
                <a:moveTo>
                  <a:pt x="774" y="372"/>
                </a:moveTo>
                <a:cubicBezTo>
                  <a:pt x="773" y="373"/>
                  <a:pt x="774" y="373"/>
                  <a:pt x="774" y="374"/>
                </a:cubicBezTo>
                <a:cubicBezTo>
                  <a:pt x="774" y="373"/>
                  <a:pt x="774" y="373"/>
                  <a:pt x="774" y="372"/>
                </a:cubicBezTo>
                <a:close/>
                <a:moveTo>
                  <a:pt x="792" y="333"/>
                </a:moveTo>
                <a:cubicBezTo>
                  <a:pt x="792" y="333"/>
                  <a:pt x="792" y="333"/>
                  <a:pt x="792" y="333"/>
                </a:cubicBezTo>
                <a:cubicBezTo>
                  <a:pt x="793" y="333"/>
                  <a:pt x="793" y="333"/>
                  <a:pt x="793" y="333"/>
                </a:cubicBezTo>
                <a:cubicBezTo>
                  <a:pt x="792" y="333"/>
                  <a:pt x="792" y="333"/>
                  <a:pt x="792" y="333"/>
                </a:cubicBezTo>
                <a:close/>
                <a:moveTo>
                  <a:pt x="791" y="317"/>
                </a:moveTo>
                <a:cubicBezTo>
                  <a:pt x="791" y="317"/>
                  <a:pt x="792" y="317"/>
                  <a:pt x="792" y="317"/>
                </a:cubicBezTo>
                <a:cubicBezTo>
                  <a:pt x="792" y="317"/>
                  <a:pt x="792" y="316"/>
                  <a:pt x="792" y="316"/>
                </a:cubicBezTo>
                <a:cubicBezTo>
                  <a:pt x="792" y="316"/>
                  <a:pt x="792" y="316"/>
                  <a:pt x="791" y="316"/>
                </a:cubicBezTo>
                <a:lnTo>
                  <a:pt x="791" y="317"/>
                </a:lnTo>
                <a:close/>
                <a:moveTo>
                  <a:pt x="790" y="335"/>
                </a:moveTo>
                <a:cubicBezTo>
                  <a:pt x="791" y="335"/>
                  <a:pt x="791" y="335"/>
                  <a:pt x="790" y="335"/>
                </a:cubicBezTo>
                <a:cubicBezTo>
                  <a:pt x="790" y="334"/>
                  <a:pt x="790" y="334"/>
                  <a:pt x="790" y="334"/>
                </a:cubicBezTo>
                <a:cubicBezTo>
                  <a:pt x="790" y="335"/>
                  <a:pt x="791" y="335"/>
                  <a:pt x="790" y="335"/>
                </a:cubicBezTo>
                <a:close/>
                <a:moveTo>
                  <a:pt x="789" y="340"/>
                </a:moveTo>
                <a:cubicBezTo>
                  <a:pt x="789" y="339"/>
                  <a:pt x="789" y="340"/>
                  <a:pt x="789" y="339"/>
                </a:cubicBezTo>
                <a:cubicBezTo>
                  <a:pt x="788" y="338"/>
                  <a:pt x="788" y="339"/>
                  <a:pt x="788" y="338"/>
                </a:cubicBezTo>
                <a:cubicBezTo>
                  <a:pt x="788" y="339"/>
                  <a:pt x="789" y="339"/>
                  <a:pt x="789" y="340"/>
                </a:cubicBezTo>
                <a:cubicBezTo>
                  <a:pt x="789" y="340"/>
                  <a:pt x="789" y="339"/>
                  <a:pt x="789" y="340"/>
                </a:cubicBezTo>
                <a:close/>
                <a:moveTo>
                  <a:pt x="789" y="339"/>
                </a:moveTo>
                <a:cubicBezTo>
                  <a:pt x="789" y="338"/>
                  <a:pt x="789" y="339"/>
                  <a:pt x="789" y="339"/>
                </a:cubicBezTo>
                <a:cubicBezTo>
                  <a:pt x="789" y="340"/>
                  <a:pt x="789" y="339"/>
                  <a:pt x="789" y="339"/>
                </a:cubicBezTo>
                <a:close/>
                <a:moveTo>
                  <a:pt x="789" y="339"/>
                </a:moveTo>
                <a:cubicBezTo>
                  <a:pt x="789" y="340"/>
                  <a:pt x="789" y="340"/>
                  <a:pt x="789" y="340"/>
                </a:cubicBezTo>
                <a:cubicBezTo>
                  <a:pt x="789" y="341"/>
                  <a:pt x="789" y="339"/>
                  <a:pt x="789" y="339"/>
                </a:cubicBezTo>
                <a:close/>
                <a:moveTo>
                  <a:pt x="790" y="340"/>
                </a:moveTo>
                <a:cubicBezTo>
                  <a:pt x="790" y="340"/>
                  <a:pt x="789" y="339"/>
                  <a:pt x="789" y="339"/>
                </a:cubicBezTo>
                <a:cubicBezTo>
                  <a:pt x="789" y="338"/>
                  <a:pt x="789" y="339"/>
                  <a:pt x="789" y="339"/>
                </a:cubicBezTo>
                <a:cubicBezTo>
                  <a:pt x="789" y="340"/>
                  <a:pt x="789" y="340"/>
                  <a:pt x="789" y="340"/>
                </a:cubicBezTo>
                <a:cubicBezTo>
                  <a:pt x="789" y="340"/>
                  <a:pt x="789" y="339"/>
                  <a:pt x="789" y="339"/>
                </a:cubicBezTo>
                <a:cubicBezTo>
                  <a:pt x="789" y="339"/>
                  <a:pt x="789" y="340"/>
                  <a:pt x="789" y="340"/>
                </a:cubicBezTo>
                <a:cubicBezTo>
                  <a:pt x="789" y="340"/>
                  <a:pt x="789" y="340"/>
                  <a:pt x="790" y="340"/>
                </a:cubicBezTo>
                <a:close/>
                <a:moveTo>
                  <a:pt x="790" y="334"/>
                </a:moveTo>
                <a:cubicBezTo>
                  <a:pt x="790" y="334"/>
                  <a:pt x="790" y="336"/>
                  <a:pt x="790" y="335"/>
                </a:cubicBezTo>
                <a:cubicBezTo>
                  <a:pt x="791" y="336"/>
                  <a:pt x="791" y="336"/>
                  <a:pt x="790" y="335"/>
                </a:cubicBezTo>
                <a:cubicBezTo>
                  <a:pt x="790" y="335"/>
                  <a:pt x="790" y="335"/>
                  <a:pt x="790" y="335"/>
                </a:cubicBezTo>
                <a:cubicBezTo>
                  <a:pt x="790" y="335"/>
                  <a:pt x="790" y="335"/>
                  <a:pt x="790" y="334"/>
                </a:cubicBezTo>
                <a:close/>
                <a:moveTo>
                  <a:pt x="790" y="336"/>
                </a:moveTo>
                <a:cubicBezTo>
                  <a:pt x="791" y="336"/>
                  <a:pt x="791" y="336"/>
                  <a:pt x="790" y="336"/>
                </a:cubicBezTo>
                <a:cubicBezTo>
                  <a:pt x="790" y="335"/>
                  <a:pt x="790" y="336"/>
                  <a:pt x="790" y="336"/>
                </a:cubicBezTo>
                <a:close/>
                <a:moveTo>
                  <a:pt x="790" y="339"/>
                </a:moveTo>
                <a:cubicBezTo>
                  <a:pt x="790" y="339"/>
                  <a:pt x="790" y="339"/>
                  <a:pt x="790" y="339"/>
                </a:cubicBezTo>
                <a:cubicBezTo>
                  <a:pt x="790" y="339"/>
                  <a:pt x="790" y="340"/>
                  <a:pt x="790" y="339"/>
                </a:cubicBezTo>
                <a:close/>
                <a:moveTo>
                  <a:pt x="790" y="340"/>
                </a:moveTo>
                <a:cubicBezTo>
                  <a:pt x="790" y="339"/>
                  <a:pt x="790" y="340"/>
                  <a:pt x="790" y="339"/>
                </a:cubicBezTo>
                <a:cubicBezTo>
                  <a:pt x="790" y="340"/>
                  <a:pt x="790" y="340"/>
                  <a:pt x="790" y="340"/>
                </a:cubicBezTo>
                <a:cubicBezTo>
                  <a:pt x="791" y="341"/>
                  <a:pt x="790" y="340"/>
                  <a:pt x="790" y="340"/>
                </a:cubicBezTo>
                <a:close/>
                <a:moveTo>
                  <a:pt x="791" y="339"/>
                </a:moveTo>
                <a:cubicBezTo>
                  <a:pt x="790" y="338"/>
                  <a:pt x="791" y="339"/>
                  <a:pt x="791" y="339"/>
                </a:cubicBezTo>
                <a:cubicBezTo>
                  <a:pt x="791" y="340"/>
                  <a:pt x="791" y="339"/>
                  <a:pt x="791" y="339"/>
                </a:cubicBezTo>
                <a:close/>
                <a:moveTo>
                  <a:pt x="792" y="336"/>
                </a:moveTo>
                <a:cubicBezTo>
                  <a:pt x="791" y="336"/>
                  <a:pt x="791" y="335"/>
                  <a:pt x="791" y="335"/>
                </a:cubicBezTo>
                <a:cubicBezTo>
                  <a:pt x="791" y="335"/>
                  <a:pt x="791" y="335"/>
                  <a:pt x="791" y="335"/>
                </a:cubicBezTo>
                <a:cubicBezTo>
                  <a:pt x="791" y="336"/>
                  <a:pt x="791" y="336"/>
                  <a:pt x="790" y="335"/>
                </a:cubicBezTo>
                <a:cubicBezTo>
                  <a:pt x="791" y="336"/>
                  <a:pt x="791" y="336"/>
                  <a:pt x="791" y="336"/>
                </a:cubicBezTo>
                <a:cubicBezTo>
                  <a:pt x="791" y="336"/>
                  <a:pt x="791" y="337"/>
                  <a:pt x="791" y="336"/>
                </a:cubicBezTo>
                <a:cubicBezTo>
                  <a:pt x="791" y="336"/>
                  <a:pt x="791" y="336"/>
                  <a:pt x="791" y="336"/>
                </a:cubicBezTo>
                <a:cubicBezTo>
                  <a:pt x="791" y="336"/>
                  <a:pt x="791" y="336"/>
                  <a:pt x="791" y="337"/>
                </a:cubicBezTo>
                <a:cubicBezTo>
                  <a:pt x="790" y="336"/>
                  <a:pt x="791" y="339"/>
                  <a:pt x="790" y="338"/>
                </a:cubicBezTo>
                <a:cubicBezTo>
                  <a:pt x="791" y="339"/>
                  <a:pt x="791" y="339"/>
                  <a:pt x="791" y="339"/>
                </a:cubicBezTo>
                <a:cubicBezTo>
                  <a:pt x="791" y="338"/>
                  <a:pt x="791" y="337"/>
                  <a:pt x="792" y="336"/>
                </a:cubicBezTo>
                <a:close/>
                <a:moveTo>
                  <a:pt x="799" y="392"/>
                </a:moveTo>
                <a:cubicBezTo>
                  <a:pt x="799" y="392"/>
                  <a:pt x="798" y="391"/>
                  <a:pt x="798" y="391"/>
                </a:cubicBezTo>
                <a:cubicBezTo>
                  <a:pt x="799" y="392"/>
                  <a:pt x="799" y="392"/>
                  <a:pt x="799" y="392"/>
                </a:cubicBezTo>
                <a:close/>
                <a:moveTo>
                  <a:pt x="811" y="399"/>
                </a:moveTo>
                <a:cubicBezTo>
                  <a:pt x="811" y="399"/>
                  <a:pt x="811" y="398"/>
                  <a:pt x="811" y="399"/>
                </a:cubicBezTo>
                <a:cubicBezTo>
                  <a:pt x="812" y="399"/>
                  <a:pt x="811" y="398"/>
                  <a:pt x="811" y="398"/>
                </a:cubicBezTo>
                <a:cubicBezTo>
                  <a:pt x="811" y="398"/>
                  <a:pt x="811" y="398"/>
                  <a:pt x="811" y="399"/>
                </a:cubicBezTo>
                <a:close/>
                <a:moveTo>
                  <a:pt x="813" y="389"/>
                </a:moveTo>
                <a:cubicBezTo>
                  <a:pt x="813" y="388"/>
                  <a:pt x="813" y="387"/>
                  <a:pt x="813" y="387"/>
                </a:cubicBezTo>
                <a:cubicBezTo>
                  <a:pt x="812" y="386"/>
                  <a:pt x="812" y="387"/>
                  <a:pt x="812" y="388"/>
                </a:cubicBezTo>
                <a:cubicBezTo>
                  <a:pt x="812" y="388"/>
                  <a:pt x="813" y="389"/>
                  <a:pt x="813" y="389"/>
                </a:cubicBezTo>
                <a:close/>
                <a:moveTo>
                  <a:pt x="814" y="386"/>
                </a:moveTo>
                <a:cubicBezTo>
                  <a:pt x="814" y="385"/>
                  <a:pt x="815" y="385"/>
                  <a:pt x="815" y="383"/>
                </a:cubicBezTo>
                <a:cubicBezTo>
                  <a:pt x="814" y="384"/>
                  <a:pt x="814" y="384"/>
                  <a:pt x="814" y="386"/>
                </a:cubicBezTo>
                <a:close/>
                <a:moveTo>
                  <a:pt x="815" y="385"/>
                </a:moveTo>
                <a:cubicBezTo>
                  <a:pt x="815" y="386"/>
                  <a:pt x="814" y="387"/>
                  <a:pt x="815" y="388"/>
                </a:cubicBezTo>
                <a:cubicBezTo>
                  <a:pt x="815" y="388"/>
                  <a:pt x="815" y="387"/>
                  <a:pt x="815" y="385"/>
                </a:cubicBezTo>
                <a:close/>
                <a:moveTo>
                  <a:pt x="815" y="383"/>
                </a:moveTo>
                <a:cubicBezTo>
                  <a:pt x="815" y="383"/>
                  <a:pt x="815" y="383"/>
                  <a:pt x="815" y="382"/>
                </a:cubicBezTo>
                <a:cubicBezTo>
                  <a:pt x="815" y="382"/>
                  <a:pt x="815" y="383"/>
                  <a:pt x="814" y="383"/>
                </a:cubicBezTo>
                <a:cubicBezTo>
                  <a:pt x="815" y="383"/>
                  <a:pt x="815" y="384"/>
                  <a:pt x="815" y="384"/>
                </a:cubicBezTo>
                <a:cubicBezTo>
                  <a:pt x="815" y="383"/>
                  <a:pt x="815" y="383"/>
                  <a:pt x="815" y="383"/>
                </a:cubicBezTo>
                <a:close/>
                <a:moveTo>
                  <a:pt x="816" y="383"/>
                </a:moveTo>
                <a:cubicBezTo>
                  <a:pt x="815" y="382"/>
                  <a:pt x="815" y="383"/>
                  <a:pt x="815" y="384"/>
                </a:cubicBezTo>
                <a:cubicBezTo>
                  <a:pt x="815" y="384"/>
                  <a:pt x="816" y="383"/>
                  <a:pt x="816" y="383"/>
                </a:cubicBezTo>
                <a:close/>
                <a:moveTo>
                  <a:pt x="816" y="326"/>
                </a:moveTo>
                <a:cubicBezTo>
                  <a:pt x="816" y="326"/>
                  <a:pt x="816" y="326"/>
                  <a:pt x="817" y="326"/>
                </a:cubicBezTo>
                <a:cubicBezTo>
                  <a:pt x="816" y="325"/>
                  <a:pt x="816" y="325"/>
                  <a:pt x="816" y="325"/>
                </a:cubicBezTo>
                <a:cubicBezTo>
                  <a:pt x="815" y="325"/>
                  <a:pt x="816" y="326"/>
                  <a:pt x="816" y="326"/>
                </a:cubicBezTo>
                <a:close/>
                <a:moveTo>
                  <a:pt x="817" y="382"/>
                </a:moveTo>
                <a:cubicBezTo>
                  <a:pt x="816" y="381"/>
                  <a:pt x="816" y="381"/>
                  <a:pt x="816" y="381"/>
                </a:cubicBezTo>
                <a:cubicBezTo>
                  <a:pt x="816" y="382"/>
                  <a:pt x="816" y="382"/>
                  <a:pt x="816" y="382"/>
                </a:cubicBezTo>
                <a:cubicBezTo>
                  <a:pt x="816" y="382"/>
                  <a:pt x="816" y="382"/>
                  <a:pt x="816" y="383"/>
                </a:cubicBezTo>
                <a:cubicBezTo>
                  <a:pt x="817" y="383"/>
                  <a:pt x="817" y="382"/>
                  <a:pt x="817" y="382"/>
                </a:cubicBezTo>
                <a:close/>
                <a:moveTo>
                  <a:pt x="817" y="378"/>
                </a:moveTo>
                <a:cubicBezTo>
                  <a:pt x="816" y="377"/>
                  <a:pt x="816" y="378"/>
                  <a:pt x="816" y="379"/>
                </a:cubicBezTo>
                <a:cubicBezTo>
                  <a:pt x="817" y="378"/>
                  <a:pt x="817" y="378"/>
                  <a:pt x="817" y="378"/>
                </a:cubicBezTo>
                <a:close/>
                <a:moveTo>
                  <a:pt x="819" y="321"/>
                </a:moveTo>
                <a:cubicBezTo>
                  <a:pt x="819" y="321"/>
                  <a:pt x="819" y="321"/>
                  <a:pt x="819" y="321"/>
                </a:cubicBezTo>
                <a:cubicBezTo>
                  <a:pt x="819" y="321"/>
                  <a:pt x="819" y="321"/>
                  <a:pt x="818" y="320"/>
                </a:cubicBezTo>
                <a:cubicBezTo>
                  <a:pt x="818" y="320"/>
                  <a:pt x="818" y="321"/>
                  <a:pt x="819" y="321"/>
                </a:cubicBezTo>
                <a:close/>
                <a:moveTo>
                  <a:pt x="819" y="340"/>
                </a:moveTo>
                <a:cubicBezTo>
                  <a:pt x="819" y="339"/>
                  <a:pt x="819" y="339"/>
                  <a:pt x="819" y="339"/>
                </a:cubicBezTo>
                <a:cubicBezTo>
                  <a:pt x="818" y="339"/>
                  <a:pt x="819" y="339"/>
                  <a:pt x="819" y="340"/>
                </a:cubicBezTo>
                <a:close/>
                <a:moveTo>
                  <a:pt x="818" y="371"/>
                </a:moveTo>
                <a:cubicBezTo>
                  <a:pt x="818" y="371"/>
                  <a:pt x="818" y="372"/>
                  <a:pt x="818" y="372"/>
                </a:cubicBezTo>
                <a:cubicBezTo>
                  <a:pt x="818" y="372"/>
                  <a:pt x="818" y="373"/>
                  <a:pt x="819" y="373"/>
                </a:cubicBezTo>
                <a:cubicBezTo>
                  <a:pt x="819" y="372"/>
                  <a:pt x="818" y="372"/>
                  <a:pt x="818" y="371"/>
                </a:cubicBezTo>
                <a:close/>
                <a:moveTo>
                  <a:pt x="818" y="345"/>
                </a:moveTo>
                <a:cubicBezTo>
                  <a:pt x="818" y="345"/>
                  <a:pt x="818" y="344"/>
                  <a:pt x="818" y="344"/>
                </a:cubicBezTo>
                <a:cubicBezTo>
                  <a:pt x="817" y="343"/>
                  <a:pt x="817" y="345"/>
                  <a:pt x="818" y="345"/>
                </a:cubicBezTo>
                <a:close/>
                <a:moveTo>
                  <a:pt x="818" y="375"/>
                </a:moveTo>
                <a:cubicBezTo>
                  <a:pt x="818" y="375"/>
                  <a:pt x="818" y="374"/>
                  <a:pt x="819" y="374"/>
                </a:cubicBezTo>
                <a:cubicBezTo>
                  <a:pt x="819" y="373"/>
                  <a:pt x="818" y="373"/>
                  <a:pt x="818" y="373"/>
                </a:cubicBezTo>
                <a:cubicBezTo>
                  <a:pt x="818" y="373"/>
                  <a:pt x="817" y="374"/>
                  <a:pt x="818" y="375"/>
                </a:cubicBezTo>
                <a:cubicBezTo>
                  <a:pt x="818" y="375"/>
                  <a:pt x="818" y="375"/>
                  <a:pt x="818" y="375"/>
                </a:cubicBezTo>
                <a:close/>
                <a:moveTo>
                  <a:pt x="819" y="378"/>
                </a:moveTo>
                <a:cubicBezTo>
                  <a:pt x="818" y="377"/>
                  <a:pt x="818" y="377"/>
                  <a:pt x="818" y="376"/>
                </a:cubicBezTo>
                <a:cubicBezTo>
                  <a:pt x="818" y="376"/>
                  <a:pt x="818" y="376"/>
                  <a:pt x="818" y="376"/>
                </a:cubicBezTo>
                <a:cubicBezTo>
                  <a:pt x="818" y="376"/>
                  <a:pt x="818" y="377"/>
                  <a:pt x="818" y="377"/>
                </a:cubicBezTo>
                <a:cubicBezTo>
                  <a:pt x="818" y="377"/>
                  <a:pt x="818" y="377"/>
                  <a:pt x="818" y="377"/>
                </a:cubicBezTo>
                <a:cubicBezTo>
                  <a:pt x="818" y="378"/>
                  <a:pt x="818" y="378"/>
                  <a:pt x="818" y="378"/>
                </a:cubicBezTo>
                <a:cubicBezTo>
                  <a:pt x="818" y="378"/>
                  <a:pt x="818" y="378"/>
                  <a:pt x="818" y="377"/>
                </a:cubicBezTo>
                <a:cubicBezTo>
                  <a:pt x="818" y="377"/>
                  <a:pt x="818" y="378"/>
                  <a:pt x="819" y="378"/>
                </a:cubicBezTo>
                <a:close/>
                <a:moveTo>
                  <a:pt x="819" y="373"/>
                </a:moveTo>
                <a:cubicBezTo>
                  <a:pt x="819" y="373"/>
                  <a:pt x="819" y="374"/>
                  <a:pt x="819" y="375"/>
                </a:cubicBezTo>
                <a:cubicBezTo>
                  <a:pt x="819" y="375"/>
                  <a:pt x="819" y="375"/>
                  <a:pt x="819" y="374"/>
                </a:cubicBezTo>
                <a:cubicBezTo>
                  <a:pt x="819" y="374"/>
                  <a:pt x="819" y="374"/>
                  <a:pt x="819" y="375"/>
                </a:cubicBezTo>
                <a:cubicBezTo>
                  <a:pt x="819" y="374"/>
                  <a:pt x="819" y="374"/>
                  <a:pt x="819" y="373"/>
                </a:cubicBezTo>
                <a:close/>
                <a:moveTo>
                  <a:pt x="819" y="369"/>
                </a:moveTo>
                <a:cubicBezTo>
                  <a:pt x="819" y="370"/>
                  <a:pt x="819" y="371"/>
                  <a:pt x="819" y="371"/>
                </a:cubicBezTo>
                <a:cubicBezTo>
                  <a:pt x="819" y="371"/>
                  <a:pt x="819" y="371"/>
                  <a:pt x="820" y="371"/>
                </a:cubicBezTo>
                <a:cubicBezTo>
                  <a:pt x="820" y="371"/>
                  <a:pt x="820" y="372"/>
                  <a:pt x="819" y="372"/>
                </a:cubicBezTo>
                <a:cubicBezTo>
                  <a:pt x="820" y="373"/>
                  <a:pt x="820" y="371"/>
                  <a:pt x="820" y="371"/>
                </a:cubicBezTo>
                <a:cubicBezTo>
                  <a:pt x="820" y="370"/>
                  <a:pt x="819" y="370"/>
                  <a:pt x="819" y="369"/>
                </a:cubicBezTo>
                <a:close/>
                <a:moveTo>
                  <a:pt x="867" y="283"/>
                </a:moveTo>
                <a:cubicBezTo>
                  <a:pt x="867" y="283"/>
                  <a:pt x="868" y="284"/>
                  <a:pt x="868" y="283"/>
                </a:cubicBezTo>
                <a:cubicBezTo>
                  <a:pt x="868" y="283"/>
                  <a:pt x="868" y="283"/>
                  <a:pt x="868" y="283"/>
                </a:cubicBezTo>
                <a:cubicBezTo>
                  <a:pt x="868" y="283"/>
                  <a:pt x="868" y="283"/>
                  <a:pt x="868" y="282"/>
                </a:cubicBezTo>
                <a:cubicBezTo>
                  <a:pt x="867" y="283"/>
                  <a:pt x="867" y="283"/>
                  <a:pt x="867" y="283"/>
                </a:cubicBezTo>
                <a:close/>
                <a:moveTo>
                  <a:pt x="864" y="287"/>
                </a:moveTo>
                <a:cubicBezTo>
                  <a:pt x="864" y="288"/>
                  <a:pt x="864" y="287"/>
                  <a:pt x="864" y="287"/>
                </a:cubicBezTo>
                <a:cubicBezTo>
                  <a:pt x="864" y="287"/>
                  <a:pt x="864" y="287"/>
                  <a:pt x="864" y="287"/>
                </a:cubicBezTo>
                <a:close/>
                <a:moveTo>
                  <a:pt x="862" y="288"/>
                </a:moveTo>
                <a:cubicBezTo>
                  <a:pt x="863" y="288"/>
                  <a:pt x="863" y="288"/>
                  <a:pt x="863" y="288"/>
                </a:cubicBezTo>
                <a:cubicBezTo>
                  <a:pt x="863" y="288"/>
                  <a:pt x="863" y="288"/>
                  <a:pt x="862" y="288"/>
                </a:cubicBezTo>
                <a:close/>
                <a:moveTo>
                  <a:pt x="859" y="294"/>
                </a:moveTo>
                <a:cubicBezTo>
                  <a:pt x="859" y="294"/>
                  <a:pt x="859" y="294"/>
                  <a:pt x="859" y="294"/>
                </a:cubicBezTo>
                <a:cubicBezTo>
                  <a:pt x="859" y="294"/>
                  <a:pt x="858" y="294"/>
                  <a:pt x="858" y="294"/>
                </a:cubicBezTo>
                <a:cubicBezTo>
                  <a:pt x="859" y="294"/>
                  <a:pt x="859" y="294"/>
                  <a:pt x="859" y="294"/>
                </a:cubicBezTo>
                <a:close/>
                <a:moveTo>
                  <a:pt x="859" y="293"/>
                </a:moveTo>
                <a:cubicBezTo>
                  <a:pt x="859" y="293"/>
                  <a:pt x="859" y="294"/>
                  <a:pt x="859" y="294"/>
                </a:cubicBezTo>
                <a:cubicBezTo>
                  <a:pt x="860" y="294"/>
                  <a:pt x="859" y="293"/>
                  <a:pt x="860" y="293"/>
                </a:cubicBezTo>
                <a:cubicBezTo>
                  <a:pt x="859" y="293"/>
                  <a:pt x="859" y="293"/>
                  <a:pt x="859" y="293"/>
                </a:cubicBezTo>
                <a:close/>
                <a:moveTo>
                  <a:pt x="859" y="292"/>
                </a:moveTo>
                <a:cubicBezTo>
                  <a:pt x="859" y="292"/>
                  <a:pt x="859" y="292"/>
                  <a:pt x="859" y="291"/>
                </a:cubicBezTo>
                <a:cubicBezTo>
                  <a:pt x="858" y="291"/>
                  <a:pt x="858" y="292"/>
                  <a:pt x="859" y="292"/>
                </a:cubicBezTo>
                <a:close/>
                <a:moveTo>
                  <a:pt x="858" y="295"/>
                </a:moveTo>
                <a:cubicBezTo>
                  <a:pt x="858" y="295"/>
                  <a:pt x="859" y="295"/>
                  <a:pt x="858" y="294"/>
                </a:cubicBezTo>
                <a:cubicBezTo>
                  <a:pt x="858" y="294"/>
                  <a:pt x="858" y="295"/>
                  <a:pt x="858" y="295"/>
                </a:cubicBezTo>
                <a:close/>
                <a:moveTo>
                  <a:pt x="857" y="294"/>
                </a:moveTo>
                <a:cubicBezTo>
                  <a:pt x="857" y="294"/>
                  <a:pt x="857" y="294"/>
                  <a:pt x="857" y="294"/>
                </a:cubicBezTo>
                <a:cubicBezTo>
                  <a:pt x="858" y="294"/>
                  <a:pt x="858" y="294"/>
                  <a:pt x="858" y="294"/>
                </a:cubicBezTo>
                <a:cubicBezTo>
                  <a:pt x="858" y="293"/>
                  <a:pt x="858" y="294"/>
                  <a:pt x="858" y="294"/>
                </a:cubicBezTo>
                <a:cubicBezTo>
                  <a:pt x="857" y="294"/>
                  <a:pt x="857" y="293"/>
                  <a:pt x="857" y="293"/>
                </a:cubicBezTo>
                <a:cubicBezTo>
                  <a:pt x="857" y="293"/>
                  <a:pt x="857" y="294"/>
                  <a:pt x="857" y="294"/>
                </a:cubicBezTo>
                <a:close/>
                <a:moveTo>
                  <a:pt x="856" y="300"/>
                </a:moveTo>
                <a:cubicBezTo>
                  <a:pt x="857" y="300"/>
                  <a:pt x="857" y="299"/>
                  <a:pt x="857" y="299"/>
                </a:cubicBezTo>
                <a:cubicBezTo>
                  <a:pt x="856" y="299"/>
                  <a:pt x="856" y="299"/>
                  <a:pt x="856" y="300"/>
                </a:cubicBezTo>
                <a:close/>
                <a:moveTo>
                  <a:pt x="855" y="296"/>
                </a:moveTo>
                <a:cubicBezTo>
                  <a:pt x="855" y="296"/>
                  <a:pt x="855" y="296"/>
                  <a:pt x="856" y="296"/>
                </a:cubicBezTo>
                <a:cubicBezTo>
                  <a:pt x="856" y="297"/>
                  <a:pt x="855" y="296"/>
                  <a:pt x="855" y="297"/>
                </a:cubicBezTo>
                <a:cubicBezTo>
                  <a:pt x="855" y="297"/>
                  <a:pt x="856" y="297"/>
                  <a:pt x="855" y="297"/>
                </a:cubicBezTo>
                <a:cubicBezTo>
                  <a:pt x="856" y="297"/>
                  <a:pt x="856" y="296"/>
                  <a:pt x="856" y="296"/>
                </a:cubicBezTo>
                <a:cubicBezTo>
                  <a:pt x="855" y="295"/>
                  <a:pt x="855" y="296"/>
                  <a:pt x="855" y="296"/>
                </a:cubicBezTo>
                <a:close/>
                <a:moveTo>
                  <a:pt x="854" y="297"/>
                </a:moveTo>
                <a:cubicBezTo>
                  <a:pt x="854" y="298"/>
                  <a:pt x="855" y="298"/>
                  <a:pt x="855" y="298"/>
                </a:cubicBezTo>
                <a:cubicBezTo>
                  <a:pt x="855" y="298"/>
                  <a:pt x="855" y="298"/>
                  <a:pt x="855" y="297"/>
                </a:cubicBezTo>
                <a:cubicBezTo>
                  <a:pt x="855" y="297"/>
                  <a:pt x="854" y="297"/>
                  <a:pt x="854" y="297"/>
                </a:cubicBezTo>
                <a:close/>
                <a:moveTo>
                  <a:pt x="854" y="300"/>
                </a:moveTo>
                <a:cubicBezTo>
                  <a:pt x="854" y="300"/>
                  <a:pt x="853" y="300"/>
                  <a:pt x="853" y="301"/>
                </a:cubicBezTo>
                <a:cubicBezTo>
                  <a:pt x="854" y="301"/>
                  <a:pt x="853" y="300"/>
                  <a:pt x="854" y="300"/>
                </a:cubicBezTo>
                <a:cubicBezTo>
                  <a:pt x="854" y="300"/>
                  <a:pt x="854" y="301"/>
                  <a:pt x="854" y="301"/>
                </a:cubicBezTo>
                <a:cubicBezTo>
                  <a:pt x="854" y="300"/>
                  <a:pt x="854" y="300"/>
                  <a:pt x="854" y="300"/>
                </a:cubicBezTo>
                <a:close/>
                <a:moveTo>
                  <a:pt x="853" y="298"/>
                </a:moveTo>
                <a:cubicBezTo>
                  <a:pt x="853" y="298"/>
                  <a:pt x="854" y="298"/>
                  <a:pt x="853" y="298"/>
                </a:cubicBezTo>
                <a:cubicBezTo>
                  <a:pt x="853" y="298"/>
                  <a:pt x="852" y="298"/>
                  <a:pt x="853" y="298"/>
                </a:cubicBezTo>
                <a:close/>
                <a:moveTo>
                  <a:pt x="852" y="300"/>
                </a:moveTo>
                <a:cubicBezTo>
                  <a:pt x="852" y="300"/>
                  <a:pt x="852" y="299"/>
                  <a:pt x="852" y="299"/>
                </a:cubicBezTo>
                <a:cubicBezTo>
                  <a:pt x="851" y="299"/>
                  <a:pt x="852" y="300"/>
                  <a:pt x="852" y="300"/>
                </a:cubicBezTo>
                <a:close/>
                <a:moveTo>
                  <a:pt x="851" y="301"/>
                </a:moveTo>
                <a:cubicBezTo>
                  <a:pt x="851" y="302"/>
                  <a:pt x="852" y="302"/>
                  <a:pt x="852" y="302"/>
                </a:cubicBezTo>
                <a:cubicBezTo>
                  <a:pt x="852" y="302"/>
                  <a:pt x="852" y="301"/>
                  <a:pt x="851" y="301"/>
                </a:cubicBezTo>
                <a:close/>
                <a:moveTo>
                  <a:pt x="851" y="302"/>
                </a:moveTo>
                <a:cubicBezTo>
                  <a:pt x="852" y="303"/>
                  <a:pt x="851" y="303"/>
                  <a:pt x="851" y="303"/>
                </a:cubicBezTo>
                <a:cubicBezTo>
                  <a:pt x="851" y="303"/>
                  <a:pt x="851" y="303"/>
                  <a:pt x="852" y="303"/>
                </a:cubicBezTo>
                <a:cubicBezTo>
                  <a:pt x="851" y="303"/>
                  <a:pt x="852" y="303"/>
                  <a:pt x="852" y="302"/>
                </a:cubicBezTo>
                <a:cubicBezTo>
                  <a:pt x="851" y="302"/>
                  <a:pt x="852" y="303"/>
                  <a:pt x="851" y="302"/>
                </a:cubicBezTo>
                <a:close/>
                <a:moveTo>
                  <a:pt x="850" y="304"/>
                </a:moveTo>
                <a:cubicBezTo>
                  <a:pt x="851" y="305"/>
                  <a:pt x="851" y="304"/>
                  <a:pt x="851" y="303"/>
                </a:cubicBezTo>
                <a:cubicBezTo>
                  <a:pt x="850" y="303"/>
                  <a:pt x="850" y="304"/>
                  <a:pt x="850" y="304"/>
                </a:cubicBezTo>
                <a:close/>
                <a:moveTo>
                  <a:pt x="849" y="304"/>
                </a:moveTo>
                <a:cubicBezTo>
                  <a:pt x="849" y="304"/>
                  <a:pt x="850" y="304"/>
                  <a:pt x="850" y="304"/>
                </a:cubicBezTo>
                <a:cubicBezTo>
                  <a:pt x="850" y="304"/>
                  <a:pt x="850" y="304"/>
                  <a:pt x="850" y="303"/>
                </a:cubicBezTo>
                <a:cubicBezTo>
                  <a:pt x="849" y="303"/>
                  <a:pt x="849" y="304"/>
                  <a:pt x="849" y="304"/>
                </a:cubicBezTo>
                <a:close/>
                <a:moveTo>
                  <a:pt x="849" y="301"/>
                </a:moveTo>
                <a:cubicBezTo>
                  <a:pt x="849" y="302"/>
                  <a:pt x="849" y="302"/>
                  <a:pt x="849" y="302"/>
                </a:cubicBezTo>
                <a:cubicBezTo>
                  <a:pt x="849" y="301"/>
                  <a:pt x="849" y="301"/>
                  <a:pt x="849" y="301"/>
                </a:cubicBezTo>
                <a:cubicBezTo>
                  <a:pt x="849" y="301"/>
                  <a:pt x="849" y="301"/>
                  <a:pt x="849" y="301"/>
                </a:cubicBezTo>
                <a:close/>
                <a:moveTo>
                  <a:pt x="848" y="307"/>
                </a:moveTo>
                <a:cubicBezTo>
                  <a:pt x="849" y="307"/>
                  <a:pt x="848" y="307"/>
                  <a:pt x="849" y="307"/>
                </a:cubicBezTo>
                <a:cubicBezTo>
                  <a:pt x="849" y="306"/>
                  <a:pt x="848" y="306"/>
                  <a:pt x="848" y="306"/>
                </a:cubicBezTo>
                <a:cubicBezTo>
                  <a:pt x="848" y="306"/>
                  <a:pt x="848" y="307"/>
                  <a:pt x="848" y="307"/>
                </a:cubicBezTo>
                <a:close/>
                <a:moveTo>
                  <a:pt x="845" y="310"/>
                </a:moveTo>
                <a:cubicBezTo>
                  <a:pt x="846" y="310"/>
                  <a:pt x="845" y="309"/>
                  <a:pt x="846" y="310"/>
                </a:cubicBezTo>
                <a:cubicBezTo>
                  <a:pt x="846" y="309"/>
                  <a:pt x="846" y="309"/>
                  <a:pt x="846" y="309"/>
                </a:cubicBezTo>
                <a:cubicBezTo>
                  <a:pt x="846" y="309"/>
                  <a:pt x="845" y="310"/>
                  <a:pt x="845" y="310"/>
                </a:cubicBezTo>
                <a:close/>
                <a:moveTo>
                  <a:pt x="845" y="311"/>
                </a:moveTo>
                <a:cubicBezTo>
                  <a:pt x="845" y="311"/>
                  <a:pt x="845" y="310"/>
                  <a:pt x="845" y="310"/>
                </a:cubicBezTo>
                <a:cubicBezTo>
                  <a:pt x="844" y="310"/>
                  <a:pt x="845" y="311"/>
                  <a:pt x="845" y="311"/>
                </a:cubicBezTo>
                <a:close/>
                <a:moveTo>
                  <a:pt x="844" y="312"/>
                </a:moveTo>
                <a:cubicBezTo>
                  <a:pt x="844" y="312"/>
                  <a:pt x="845" y="311"/>
                  <a:pt x="845" y="311"/>
                </a:cubicBezTo>
                <a:cubicBezTo>
                  <a:pt x="844" y="311"/>
                  <a:pt x="844" y="311"/>
                  <a:pt x="844" y="312"/>
                </a:cubicBezTo>
                <a:close/>
                <a:moveTo>
                  <a:pt x="844" y="313"/>
                </a:moveTo>
                <a:cubicBezTo>
                  <a:pt x="844" y="312"/>
                  <a:pt x="844" y="312"/>
                  <a:pt x="844" y="312"/>
                </a:cubicBezTo>
                <a:cubicBezTo>
                  <a:pt x="843" y="312"/>
                  <a:pt x="843" y="312"/>
                  <a:pt x="844" y="313"/>
                </a:cubicBezTo>
                <a:close/>
                <a:moveTo>
                  <a:pt x="839" y="309"/>
                </a:moveTo>
                <a:cubicBezTo>
                  <a:pt x="839" y="309"/>
                  <a:pt x="840" y="309"/>
                  <a:pt x="840" y="309"/>
                </a:cubicBezTo>
                <a:cubicBezTo>
                  <a:pt x="840" y="309"/>
                  <a:pt x="840" y="309"/>
                  <a:pt x="840" y="309"/>
                </a:cubicBezTo>
                <a:cubicBezTo>
                  <a:pt x="839" y="309"/>
                  <a:pt x="839" y="309"/>
                  <a:pt x="839" y="309"/>
                </a:cubicBezTo>
                <a:close/>
                <a:moveTo>
                  <a:pt x="839" y="309"/>
                </a:moveTo>
                <a:cubicBezTo>
                  <a:pt x="839" y="309"/>
                  <a:pt x="839" y="308"/>
                  <a:pt x="839" y="309"/>
                </a:cubicBezTo>
                <a:cubicBezTo>
                  <a:pt x="839" y="308"/>
                  <a:pt x="839" y="309"/>
                  <a:pt x="839" y="309"/>
                </a:cubicBezTo>
                <a:close/>
                <a:moveTo>
                  <a:pt x="837" y="295"/>
                </a:moveTo>
                <a:cubicBezTo>
                  <a:pt x="838" y="295"/>
                  <a:pt x="838" y="295"/>
                  <a:pt x="838" y="294"/>
                </a:cubicBezTo>
                <a:cubicBezTo>
                  <a:pt x="838" y="295"/>
                  <a:pt x="837" y="295"/>
                  <a:pt x="837" y="295"/>
                </a:cubicBezTo>
                <a:close/>
                <a:moveTo>
                  <a:pt x="837" y="311"/>
                </a:moveTo>
                <a:cubicBezTo>
                  <a:pt x="837" y="311"/>
                  <a:pt x="838" y="311"/>
                  <a:pt x="838" y="310"/>
                </a:cubicBezTo>
                <a:cubicBezTo>
                  <a:pt x="838" y="310"/>
                  <a:pt x="837" y="311"/>
                  <a:pt x="837" y="311"/>
                </a:cubicBezTo>
                <a:close/>
                <a:moveTo>
                  <a:pt x="836" y="311"/>
                </a:moveTo>
                <a:cubicBezTo>
                  <a:pt x="837" y="311"/>
                  <a:pt x="837" y="311"/>
                  <a:pt x="837" y="311"/>
                </a:cubicBezTo>
                <a:cubicBezTo>
                  <a:pt x="837" y="311"/>
                  <a:pt x="836" y="311"/>
                  <a:pt x="837" y="311"/>
                </a:cubicBezTo>
                <a:cubicBezTo>
                  <a:pt x="836" y="310"/>
                  <a:pt x="836" y="311"/>
                  <a:pt x="836" y="311"/>
                </a:cubicBezTo>
                <a:close/>
                <a:moveTo>
                  <a:pt x="835" y="317"/>
                </a:moveTo>
                <a:cubicBezTo>
                  <a:pt x="835" y="317"/>
                  <a:pt x="834" y="317"/>
                  <a:pt x="834" y="317"/>
                </a:cubicBezTo>
                <a:cubicBezTo>
                  <a:pt x="834" y="317"/>
                  <a:pt x="834" y="317"/>
                  <a:pt x="834" y="318"/>
                </a:cubicBezTo>
                <a:cubicBezTo>
                  <a:pt x="835" y="317"/>
                  <a:pt x="835" y="317"/>
                  <a:pt x="835" y="317"/>
                </a:cubicBezTo>
                <a:close/>
                <a:moveTo>
                  <a:pt x="834" y="332"/>
                </a:moveTo>
                <a:cubicBezTo>
                  <a:pt x="835" y="332"/>
                  <a:pt x="834" y="332"/>
                  <a:pt x="835" y="332"/>
                </a:cubicBezTo>
                <a:cubicBezTo>
                  <a:pt x="834" y="332"/>
                  <a:pt x="834" y="332"/>
                  <a:pt x="834" y="332"/>
                </a:cubicBezTo>
                <a:close/>
                <a:moveTo>
                  <a:pt x="834" y="331"/>
                </a:moveTo>
                <a:cubicBezTo>
                  <a:pt x="834" y="332"/>
                  <a:pt x="833" y="332"/>
                  <a:pt x="834" y="332"/>
                </a:cubicBezTo>
                <a:cubicBezTo>
                  <a:pt x="834" y="332"/>
                  <a:pt x="834" y="332"/>
                  <a:pt x="834" y="331"/>
                </a:cubicBezTo>
                <a:close/>
                <a:moveTo>
                  <a:pt x="834" y="299"/>
                </a:moveTo>
                <a:cubicBezTo>
                  <a:pt x="835" y="299"/>
                  <a:pt x="834" y="298"/>
                  <a:pt x="835" y="298"/>
                </a:cubicBezTo>
                <a:cubicBezTo>
                  <a:pt x="835" y="298"/>
                  <a:pt x="834" y="298"/>
                  <a:pt x="834" y="298"/>
                </a:cubicBezTo>
                <a:cubicBezTo>
                  <a:pt x="834" y="298"/>
                  <a:pt x="834" y="298"/>
                  <a:pt x="834" y="299"/>
                </a:cubicBezTo>
                <a:close/>
                <a:moveTo>
                  <a:pt x="834" y="311"/>
                </a:moveTo>
                <a:cubicBezTo>
                  <a:pt x="834" y="312"/>
                  <a:pt x="834" y="312"/>
                  <a:pt x="834" y="312"/>
                </a:cubicBezTo>
                <a:cubicBezTo>
                  <a:pt x="834" y="312"/>
                  <a:pt x="834" y="312"/>
                  <a:pt x="834" y="311"/>
                </a:cubicBezTo>
                <a:close/>
                <a:moveTo>
                  <a:pt x="832" y="317"/>
                </a:moveTo>
                <a:cubicBezTo>
                  <a:pt x="832" y="318"/>
                  <a:pt x="833" y="318"/>
                  <a:pt x="832" y="318"/>
                </a:cubicBezTo>
                <a:cubicBezTo>
                  <a:pt x="832" y="318"/>
                  <a:pt x="832" y="318"/>
                  <a:pt x="832" y="318"/>
                </a:cubicBezTo>
                <a:cubicBezTo>
                  <a:pt x="833" y="318"/>
                  <a:pt x="833" y="318"/>
                  <a:pt x="833" y="318"/>
                </a:cubicBezTo>
                <a:cubicBezTo>
                  <a:pt x="833" y="318"/>
                  <a:pt x="833" y="318"/>
                  <a:pt x="833" y="318"/>
                </a:cubicBezTo>
                <a:cubicBezTo>
                  <a:pt x="833" y="318"/>
                  <a:pt x="832" y="317"/>
                  <a:pt x="832" y="317"/>
                </a:cubicBezTo>
                <a:cubicBezTo>
                  <a:pt x="832" y="317"/>
                  <a:pt x="832" y="317"/>
                  <a:pt x="832" y="317"/>
                </a:cubicBezTo>
                <a:close/>
                <a:moveTo>
                  <a:pt x="832" y="320"/>
                </a:moveTo>
                <a:cubicBezTo>
                  <a:pt x="832" y="321"/>
                  <a:pt x="832" y="321"/>
                  <a:pt x="832" y="321"/>
                </a:cubicBezTo>
                <a:cubicBezTo>
                  <a:pt x="832" y="321"/>
                  <a:pt x="833" y="321"/>
                  <a:pt x="832" y="321"/>
                </a:cubicBezTo>
                <a:cubicBezTo>
                  <a:pt x="832" y="320"/>
                  <a:pt x="833" y="320"/>
                  <a:pt x="832" y="320"/>
                </a:cubicBezTo>
                <a:cubicBezTo>
                  <a:pt x="832" y="320"/>
                  <a:pt x="832" y="320"/>
                  <a:pt x="833" y="320"/>
                </a:cubicBezTo>
                <a:cubicBezTo>
                  <a:pt x="833" y="320"/>
                  <a:pt x="833" y="320"/>
                  <a:pt x="832" y="320"/>
                </a:cubicBezTo>
                <a:cubicBezTo>
                  <a:pt x="833" y="320"/>
                  <a:pt x="833" y="320"/>
                  <a:pt x="833" y="320"/>
                </a:cubicBezTo>
                <a:cubicBezTo>
                  <a:pt x="833" y="319"/>
                  <a:pt x="833" y="318"/>
                  <a:pt x="834" y="318"/>
                </a:cubicBezTo>
                <a:cubicBezTo>
                  <a:pt x="833" y="318"/>
                  <a:pt x="832" y="319"/>
                  <a:pt x="833" y="319"/>
                </a:cubicBezTo>
                <a:cubicBezTo>
                  <a:pt x="832" y="319"/>
                  <a:pt x="832" y="319"/>
                  <a:pt x="832" y="319"/>
                </a:cubicBezTo>
                <a:cubicBezTo>
                  <a:pt x="832" y="320"/>
                  <a:pt x="832" y="320"/>
                  <a:pt x="832" y="320"/>
                </a:cubicBezTo>
                <a:close/>
                <a:moveTo>
                  <a:pt x="831" y="322"/>
                </a:moveTo>
                <a:cubicBezTo>
                  <a:pt x="832" y="322"/>
                  <a:pt x="831" y="321"/>
                  <a:pt x="832" y="321"/>
                </a:cubicBezTo>
                <a:cubicBezTo>
                  <a:pt x="831" y="321"/>
                  <a:pt x="831" y="321"/>
                  <a:pt x="831" y="322"/>
                </a:cubicBezTo>
                <a:close/>
                <a:moveTo>
                  <a:pt x="826" y="329"/>
                </a:moveTo>
                <a:cubicBezTo>
                  <a:pt x="826" y="329"/>
                  <a:pt x="826" y="328"/>
                  <a:pt x="826" y="328"/>
                </a:cubicBezTo>
                <a:cubicBezTo>
                  <a:pt x="826" y="328"/>
                  <a:pt x="826" y="328"/>
                  <a:pt x="826" y="329"/>
                </a:cubicBezTo>
                <a:close/>
                <a:moveTo>
                  <a:pt x="826" y="350"/>
                </a:moveTo>
                <a:cubicBezTo>
                  <a:pt x="826" y="349"/>
                  <a:pt x="827" y="349"/>
                  <a:pt x="827" y="348"/>
                </a:cubicBezTo>
                <a:cubicBezTo>
                  <a:pt x="826" y="349"/>
                  <a:pt x="826" y="349"/>
                  <a:pt x="826" y="350"/>
                </a:cubicBezTo>
                <a:close/>
                <a:moveTo>
                  <a:pt x="825" y="331"/>
                </a:moveTo>
                <a:cubicBezTo>
                  <a:pt x="825" y="332"/>
                  <a:pt x="825" y="332"/>
                  <a:pt x="825" y="332"/>
                </a:cubicBezTo>
                <a:cubicBezTo>
                  <a:pt x="826" y="332"/>
                  <a:pt x="824" y="331"/>
                  <a:pt x="825" y="331"/>
                </a:cubicBezTo>
                <a:cubicBezTo>
                  <a:pt x="825" y="331"/>
                  <a:pt x="825" y="331"/>
                  <a:pt x="825" y="331"/>
                </a:cubicBezTo>
                <a:close/>
                <a:moveTo>
                  <a:pt x="821" y="315"/>
                </a:moveTo>
                <a:cubicBezTo>
                  <a:pt x="822" y="315"/>
                  <a:pt x="822" y="315"/>
                  <a:pt x="822" y="315"/>
                </a:cubicBezTo>
                <a:cubicBezTo>
                  <a:pt x="822" y="315"/>
                  <a:pt x="821" y="315"/>
                  <a:pt x="822" y="316"/>
                </a:cubicBezTo>
                <a:cubicBezTo>
                  <a:pt x="823" y="315"/>
                  <a:pt x="823" y="314"/>
                  <a:pt x="824" y="313"/>
                </a:cubicBezTo>
                <a:cubicBezTo>
                  <a:pt x="823" y="313"/>
                  <a:pt x="823" y="313"/>
                  <a:pt x="823" y="313"/>
                </a:cubicBezTo>
                <a:cubicBezTo>
                  <a:pt x="823" y="313"/>
                  <a:pt x="823" y="313"/>
                  <a:pt x="822" y="312"/>
                </a:cubicBezTo>
                <a:cubicBezTo>
                  <a:pt x="822" y="312"/>
                  <a:pt x="822" y="313"/>
                  <a:pt x="822" y="313"/>
                </a:cubicBezTo>
                <a:cubicBezTo>
                  <a:pt x="822" y="313"/>
                  <a:pt x="822" y="313"/>
                  <a:pt x="822" y="313"/>
                </a:cubicBezTo>
                <a:cubicBezTo>
                  <a:pt x="822" y="314"/>
                  <a:pt x="822" y="313"/>
                  <a:pt x="822" y="313"/>
                </a:cubicBezTo>
                <a:cubicBezTo>
                  <a:pt x="822" y="314"/>
                  <a:pt x="822" y="314"/>
                  <a:pt x="822" y="314"/>
                </a:cubicBezTo>
                <a:cubicBezTo>
                  <a:pt x="822" y="314"/>
                  <a:pt x="822" y="314"/>
                  <a:pt x="823" y="313"/>
                </a:cubicBezTo>
                <a:cubicBezTo>
                  <a:pt x="823" y="314"/>
                  <a:pt x="822" y="314"/>
                  <a:pt x="822" y="315"/>
                </a:cubicBezTo>
                <a:cubicBezTo>
                  <a:pt x="822" y="315"/>
                  <a:pt x="822" y="314"/>
                  <a:pt x="821" y="315"/>
                </a:cubicBezTo>
                <a:close/>
                <a:moveTo>
                  <a:pt x="823" y="330"/>
                </a:moveTo>
                <a:cubicBezTo>
                  <a:pt x="823" y="330"/>
                  <a:pt x="823" y="330"/>
                  <a:pt x="823" y="330"/>
                </a:cubicBezTo>
                <a:cubicBezTo>
                  <a:pt x="823" y="330"/>
                  <a:pt x="824" y="330"/>
                  <a:pt x="823" y="330"/>
                </a:cubicBezTo>
                <a:close/>
                <a:moveTo>
                  <a:pt x="821" y="337"/>
                </a:moveTo>
                <a:cubicBezTo>
                  <a:pt x="821" y="337"/>
                  <a:pt x="821" y="338"/>
                  <a:pt x="822" y="338"/>
                </a:cubicBezTo>
                <a:cubicBezTo>
                  <a:pt x="821" y="337"/>
                  <a:pt x="822" y="337"/>
                  <a:pt x="822" y="337"/>
                </a:cubicBezTo>
                <a:cubicBezTo>
                  <a:pt x="822" y="337"/>
                  <a:pt x="821" y="337"/>
                  <a:pt x="821" y="337"/>
                </a:cubicBezTo>
                <a:close/>
                <a:moveTo>
                  <a:pt x="821" y="335"/>
                </a:moveTo>
                <a:cubicBezTo>
                  <a:pt x="821" y="334"/>
                  <a:pt x="820" y="335"/>
                  <a:pt x="821" y="335"/>
                </a:cubicBezTo>
                <a:cubicBezTo>
                  <a:pt x="821" y="335"/>
                  <a:pt x="821" y="335"/>
                  <a:pt x="821" y="335"/>
                </a:cubicBezTo>
                <a:close/>
                <a:moveTo>
                  <a:pt x="821" y="316"/>
                </a:moveTo>
                <a:cubicBezTo>
                  <a:pt x="821" y="316"/>
                  <a:pt x="821" y="316"/>
                  <a:pt x="821" y="316"/>
                </a:cubicBezTo>
                <a:cubicBezTo>
                  <a:pt x="821" y="316"/>
                  <a:pt x="821" y="315"/>
                  <a:pt x="821" y="316"/>
                </a:cubicBezTo>
                <a:close/>
                <a:moveTo>
                  <a:pt x="821" y="317"/>
                </a:moveTo>
                <a:cubicBezTo>
                  <a:pt x="821" y="317"/>
                  <a:pt x="821" y="317"/>
                  <a:pt x="821" y="316"/>
                </a:cubicBezTo>
                <a:cubicBezTo>
                  <a:pt x="820" y="316"/>
                  <a:pt x="820" y="316"/>
                  <a:pt x="820" y="316"/>
                </a:cubicBezTo>
                <a:cubicBezTo>
                  <a:pt x="821" y="317"/>
                  <a:pt x="820" y="317"/>
                  <a:pt x="821" y="317"/>
                </a:cubicBezTo>
                <a:close/>
                <a:moveTo>
                  <a:pt x="821" y="366"/>
                </a:moveTo>
                <a:cubicBezTo>
                  <a:pt x="821" y="366"/>
                  <a:pt x="821" y="365"/>
                  <a:pt x="821" y="365"/>
                </a:cubicBezTo>
                <a:cubicBezTo>
                  <a:pt x="820" y="366"/>
                  <a:pt x="820" y="366"/>
                  <a:pt x="820" y="367"/>
                </a:cubicBezTo>
                <a:cubicBezTo>
                  <a:pt x="821" y="367"/>
                  <a:pt x="821" y="366"/>
                  <a:pt x="821" y="366"/>
                </a:cubicBezTo>
                <a:close/>
                <a:moveTo>
                  <a:pt x="822" y="339"/>
                </a:moveTo>
                <a:cubicBezTo>
                  <a:pt x="821" y="338"/>
                  <a:pt x="822" y="338"/>
                  <a:pt x="821" y="338"/>
                </a:cubicBezTo>
                <a:cubicBezTo>
                  <a:pt x="821" y="338"/>
                  <a:pt x="821" y="338"/>
                  <a:pt x="821" y="338"/>
                </a:cubicBezTo>
                <a:cubicBezTo>
                  <a:pt x="821" y="338"/>
                  <a:pt x="821" y="339"/>
                  <a:pt x="822" y="339"/>
                </a:cubicBezTo>
                <a:close/>
                <a:moveTo>
                  <a:pt x="821" y="363"/>
                </a:moveTo>
                <a:cubicBezTo>
                  <a:pt x="821" y="364"/>
                  <a:pt x="822" y="364"/>
                  <a:pt x="822" y="364"/>
                </a:cubicBezTo>
                <a:cubicBezTo>
                  <a:pt x="822" y="363"/>
                  <a:pt x="822" y="363"/>
                  <a:pt x="822" y="363"/>
                </a:cubicBezTo>
                <a:cubicBezTo>
                  <a:pt x="822" y="363"/>
                  <a:pt x="822" y="362"/>
                  <a:pt x="822" y="363"/>
                </a:cubicBezTo>
                <a:cubicBezTo>
                  <a:pt x="822" y="362"/>
                  <a:pt x="822" y="362"/>
                  <a:pt x="822" y="361"/>
                </a:cubicBezTo>
                <a:cubicBezTo>
                  <a:pt x="822" y="362"/>
                  <a:pt x="822" y="362"/>
                  <a:pt x="821" y="363"/>
                </a:cubicBezTo>
                <a:close/>
                <a:moveTo>
                  <a:pt x="823" y="335"/>
                </a:moveTo>
                <a:cubicBezTo>
                  <a:pt x="823" y="336"/>
                  <a:pt x="823" y="335"/>
                  <a:pt x="822" y="335"/>
                </a:cubicBezTo>
                <a:cubicBezTo>
                  <a:pt x="822" y="336"/>
                  <a:pt x="822" y="336"/>
                  <a:pt x="822" y="336"/>
                </a:cubicBezTo>
                <a:cubicBezTo>
                  <a:pt x="822" y="336"/>
                  <a:pt x="822" y="336"/>
                  <a:pt x="822" y="336"/>
                </a:cubicBezTo>
                <a:cubicBezTo>
                  <a:pt x="822" y="336"/>
                  <a:pt x="822" y="337"/>
                  <a:pt x="822" y="337"/>
                </a:cubicBezTo>
                <a:cubicBezTo>
                  <a:pt x="822" y="337"/>
                  <a:pt x="822" y="337"/>
                  <a:pt x="822" y="337"/>
                </a:cubicBezTo>
                <a:cubicBezTo>
                  <a:pt x="823" y="337"/>
                  <a:pt x="823" y="337"/>
                  <a:pt x="823" y="337"/>
                </a:cubicBezTo>
                <a:cubicBezTo>
                  <a:pt x="822" y="337"/>
                  <a:pt x="823" y="337"/>
                  <a:pt x="823" y="336"/>
                </a:cubicBezTo>
                <a:cubicBezTo>
                  <a:pt x="823" y="336"/>
                  <a:pt x="823" y="336"/>
                  <a:pt x="823" y="335"/>
                </a:cubicBezTo>
                <a:close/>
                <a:moveTo>
                  <a:pt x="824" y="358"/>
                </a:moveTo>
                <a:cubicBezTo>
                  <a:pt x="824" y="357"/>
                  <a:pt x="823" y="358"/>
                  <a:pt x="823" y="358"/>
                </a:cubicBezTo>
                <a:cubicBezTo>
                  <a:pt x="824" y="359"/>
                  <a:pt x="823" y="358"/>
                  <a:pt x="824" y="358"/>
                </a:cubicBezTo>
                <a:close/>
                <a:moveTo>
                  <a:pt x="824" y="333"/>
                </a:moveTo>
                <a:cubicBezTo>
                  <a:pt x="824" y="333"/>
                  <a:pt x="824" y="333"/>
                  <a:pt x="824" y="333"/>
                </a:cubicBezTo>
                <a:cubicBezTo>
                  <a:pt x="824" y="333"/>
                  <a:pt x="824" y="333"/>
                  <a:pt x="824" y="333"/>
                </a:cubicBezTo>
                <a:close/>
                <a:moveTo>
                  <a:pt x="825" y="331"/>
                </a:moveTo>
                <a:cubicBezTo>
                  <a:pt x="825" y="330"/>
                  <a:pt x="825" y="330"/>
                  <a:pt x="824" y="330"/>
                </a:cubicBezTo>
                <a:cubicBezTo>
                  <a:pt x="824" y="331"/>
                  <a:pt x="823" y="331"/>
                  <a:pt x="824" y="332"/>
                </a:cubicBezTo>
                <a:cubicBezTo>
                  <a:pt x="824" y="331"/>
                  <a:pt x="824" y="331"/>
                  <a:pt x="825" y="331"/>
                </a:cubicBezTo>
                <a:close/>
                <a:moveTo>
                  <a:pt x="826" y="356"/>
                </a:moveTo>
                <a:cubicBezTo>
                  <a:pt x="826" y="356"/>
                  <a:pt x="826" y="355"/>
                  <a:pt x="825" y="355"/>
                </a:cubicBezTo>
                <a:cubicBezTo>
                  <a:pt x="826" y="356"/>
                  <a:pt x="826" y="356"/>
                  <a:pt x="825" y="356"/>
                </a:cubicBezTo>
                <a:cubicBezTo>
                  <a:pt x="825" y="357"/>
                  <a:pt x="826" y="356"/>
                  <a:pt x="826" y="356"/>
                </a:cubicBezTo>
                <a:close/>
                <a:moveTo>
                  <a:pt x="826" y="359"/>
                </a:moveTo>
                <a:cubicBezTo>
                  <a:pt x="826" y="357"/>
                  <a:pt x="826" y="357"/>
                  <a:pt x="826" y="357"/>
                </a:cubicBezTo>
                <a:cubicBezTo>
                  <a:pt x="826" y="358"/>
                  <a:pt x="826" y="358"/>
                  <a:pt x="826" y="358"/>
                </a:cubicBezTo>
                <a:cubicBezTo>
                  <a:pt x="826" y="358"/>
                  <a:pt x="826" y="358"/>
                  <a:pt x="826" y="358"/>
                </a:cubicBezTo>
                <a:cubicBezTo>
                  <a:pt x="826" y="359"/>
                  <a:pt x="826" y="359"/>
                  <a:pt x="826" y="359"/>
                </a:cubicBezTo>
                <a:close/>
                <a:moveTo>
                  <a:pt x="827" y="350"/>
                </a:moveTo>
                <a:cubicBezTo>
                  <a:pt x="826" y="350"/>
                  <a:pt x="826" y="351"/>
                  <a:pt x="826" y="352"/>
                </a:cubicBezTo>
                <a:cubicBezTo>
                  <a:pt x="824" y="350"/>
                  <a:pt x="825" y="354"/>
                  <a:pt x="825" y="355"/>
                </a:cubicBezTo>
                <a:cubicBezTo>
                  <a:pt x="825" y="355"/>
                  <a:pt x="825" y="354"/>
                  <a:pt x="825" y="354"/>
                </a:cubicBezTo>
                <a:cubicBezTo>
                  <a:pt x="825" y="354"/>
                  <a:pt x="825" y="354"/>
                  <a:pt x="825" y="354"/>
                </a:cubicBezTo>
                <a:cubicBezTo>
                  <a:pt x="826" y="353"/>
                  <a:pt x="826" y="355"/>
                  <a:pt x="826" y="355"/>
                </a:cubicBezTo>
                <a:cubicBezTo>
                  <a:pt x="826" y="354"/>
                  <a:pt x="826" y="353"/>
                  <a:pt x="825" y="353"/>
                </a:cubicBezTo>
                <a:cubicBezTo>
                  <a:pt x="825" y="353"/>
                  <a:pt x="826" y="353"/>
                  <a:pt x="826" y="352"/>
                </a:cubicBezTo>
                <a:cubicBezTo>
                  <a:pt x="826" y="352"/>
                  <a:pt x="827" y="351"/>
                  <a:pt x="827" y="350"/>
                </a:cubicBezTo>
                <a:close/>
                <a:moveTo>
                  <a:pt x="827" y="352"/>
                </a:moveTo>
                <a:cubicBezTo>
                  <a:pt x="827" y="352"/>
                  <a:pt x="826" y="353"/>
                  <a:pt x="826" y="354"/>
                </a:cubicBezTo>
                <a:cubicBezTo>
                  <a:pt x="827" y="353"/>
                  <a:pt x="827" y="352"/>
                  <a:pt x="827" y="352"/>
                </a:cubicBezTo>
                <a:close/>
                <a:moveTo>
                  <a:pt x="827" y="323"/>
                </a:moveTo>
                <a:cubicBezTo>
                  <a:pt x="827" y="323"/>
                  <a:pt x="827" y="324"/>
                  <a:pt x="826" y="324"/>
                </a:cubicBezTo>
                <a:cubicBezTo>
                  <a:pt x="827" y="324"/>
                  <a:pt x="827" y="323"/>
                  <a:pt x="827" y="323"/>
                </a:cubicBezTo>
                <a:close/>
                <a:moveTo>
                  <a:pt x="828" y="328"/>
                </a:moveTo>
                <a:cubicBezTo>
                  <a:pt x="827" y="327"/>
                  <a:pt x="827" y="329"/>
                  <a:pt x="827" y="329"/>
                </a:cubicBezTo>
                <a:cubicBezTo>
                  <a:pt x="828" y="329"/>
                  <a:pt x="827" y="328"/>
                  <a:pt x="828" y="328"/>
                </a:cubicBezTo>
                <a:close/>
                <a:moveTo>
                  <a:pt x="829" y="324"/>
                </a:moveTo>
                <a:cubicBezTo>
                  <a:pt x="829" y="324"/>
                  <a:pt x="828" y="324"/>
                  <a:pt x="829" y="324"/>
                </a:cubicBezTo>
                <a:cubicBezTo>
                  <a:pt x="828" y="324"/>
                  <a:pt x="828" y="325"/>
                  <a:pt x="828" y="325"/>
                </a:cubicBezTo>
                <a:cubicBezTo>
                  <a:pt x="828" y="325"/>
                  <a:pt x="828" y="324"/>
                  <a:pt x="829" y="324"/>
                </a:cubicBezTo>
                <a:close/>
                <a:moveTo>
                  <a:pt x="829" y="326"/>
                </a:moveTo>
                <a:cubicBezTo>
                  <a:pt x="828" y="326"/>
                  <a:pt x="829" y="327"/>
                  <a:pt x="829" y="327"/>
                </a:cubicBezTo>
                <a:cubicBezTo>
                  <a:pt x="829" y="327"/>
                  <a:pt x="829" y="326"/>
                  <a:pt x="829" y="326"/>
                </a:cubicBezTo>
                <a:close/>
                <a:moveTo>
                  <a:pt x="830" y="325"/>
                </a:moveTo>
                <a:cubicBezTo>
                  <a:pt x="830" y="325"/>
                  <a:pt x="829" y="325"/>
                  <a:pt x="829" y="325"/>
                </a:cubicBezTo>
                <a:cubicBezTo>
                  <a:pt x="829" y="325"/>
                  <a:pt x="829" y="325"/>
                  <a:pt x="829" y="325"/>
                </a:cubicBezTo>
                <a:cubicBezTo>
                  <a:pt x="829" y="325"/>
                  <a:pt x="829" y="325"/>
                  <a:pt x="829" y="326"/>
                </a:cubicBezTo>
                <a:cubicBezTo>
                  <a:pt x="830" y="325"/>
                  <a:pt x="830" y="326"/>
                  <a:pt x="830" y="325"/>
                </a:cubicBezTo>
                <a:close/>
                <a:moveTo>
                  <a:pt x="832" y="323"/>
                </a:moveTo>
                <a:cubicBezTo>
                  <a:pt x="831" y="323"/>
                  <a:pt x="831" y="322"/>
                  <a:pt x="831" y="322"/>
                </a:cubicBezTo>
                <a:cubicBezTo>
                  <a:pt x="831" y="322"/>
                  <a:pt x="831" y="323"/>
                  <a:pt x="830" y="322"/>
                </a:cubicBezTo>
                <a:cubicBezTo>
                  <a:pt x="830" y="323"/>
                  <a:pt x="831" y="323"/>
                  <a:pt x="831" y="323"/>
                </a:cubicBezTo>
                <a:cubicBezTo>
                  <a:pt x="831" y="323"/>
                  <a:pt x="830" y="324"/>
                  <a:pt x="830" y="324"/>
                </a:cubicBezTo>
                <a:cubicBezTo>
                  <a:pt x="831" y="324"/>
                  <a:pt x="831" y="323"/>
                  <a:pt x="832" y="323"/>
                </a:cubicBezTo>
                <a:close/>
                <a:moveTo>
                  <a:pt x="833" y="333"/>
                </a:moveTo>
                <a:cubicBezTo>
                  <a:pt x="833" y="333"/>
                  <a:pt x="832" y="332"/>
                  <a:pt x="832" y="332"/>
                </a:cubicBezTo>
                <a:cubicBezTo>
                  <a:pt x="832" y="332"/>
                  <a:pt x="832" y="332"/>
                  <a:pt x="832" y="333"/>
                </a:cubicBezTo>
                <a:cubicBezTo>
                  <a:pt x="832" y="333"/>
                  <a:pt x="833" y="333"/>
                  <a:pt x="833" y="333"/>
                </a:cubicBezTo>
                <a:close/>
                <a:moveTo>
                  <a:pt x="833" y="334"/>
                </a:moveTo>
                <a:cubicBezTo>
                  <a:pt x="833" y="334"/>
                  <a:pt x="833" y="334"/>
                  <a:pt x="833" y="334"/>
                </a:cubicBezTo>
                <a:cubicBezTo>
                  <a:pt x="833" y="334"/>
                  <a:pt x="833" y="334"/>
                  <a:pt x="833" y="334"/>
                </a:cubicBezTo>
                <a:close/>
                <a:moveTo>
                  <a:pt x="834" y="320"/>
                </a:moveTo>
                <a:cubicBezTo>
                  <a:pt x="833" y="320"/>
                  <a:pt x="833" y="320"/>
                  <a:pt x="833" y="320"/>
                </a:cubicBezTo>
                <a:cubicBezTo>
                  <a:pt x="833" y="320"/>
                  <a:pt x="833" y="321"/>
                  <a:pt x="833" y="321"/>
                </a:cubicBezTo>
                <a:cubicBezTo>
                  <a:pt x="833" y="321"/>
                  <a:pt x="833" y="320"/>
                  <a:pt x="834" y="320"/>
                </a:cubicBezTo>
                <a:close/>
                <a:moveTo>
                  <a:pt x="833" y="332"/>
                </a:moveTo>
                <a:cubicBezTo>
                  <a:pt x="833" y="332"/>
                  <a:pt x="833" y="333"/>
                  <a:pt x="833" y="333"/>
                </a:cubicBezTo>
                <a:cubicBezTo>
                  <a:pt x="834" y="333"/>
                  <a:pt x="834" y="333"/>
                  <a:pt x="834" y="333"/>
                </a:cubicBezTo>
                <a:cubicBezTo>
                  <a:pt x="834" y="333"/>
                  <a:pt x="835" y="334"/>
                  <a:pt x="835" y="334"/>
                </a:cubicBezTo>
                <a:cubicBezTo>
                  <a:pt x="836" y="333"/>
                  <a:pt x="834" y="333"/>
                  <a:pt x="833" y="332"/>
                </a:cubicBezTo>
                <a:close/>
                <a:moveTo>
                  <a:pt x="835" y="317"/>
                </a:moveTo>
                <a:cubicBezTo>
                  <a:pt x="835" y="317"/>
                  <a:pt x="835" y="318"/>
                  <a:pt x="835" y="318"/>
                </a:cubicBezTo>
                <a:cubicBezTo>
                  <a:pt x="835" y="318"/>
                  <a:pt x="835" y="318"/>
                  <a:pt x="835" y="318"/>
                </a:cubicBezTo>
                <a:cubicBezTo>
                  <a:pt x="835" y="318"/>
                  <a:pt x="836" y="318"/>
                  <a:pt x="835" y="317"/>
                </a:cubicBezTo>
                <a:close/>
                <a:moveTo>
                  <a:pt x="836" y="316"/>
                </a:moveTo>
                <a:cubicBezTo>
                  <a:pt x="836" y="316"/>
                  <a:pt x="835" y="316"/>
                  <a:pt x="836" y="317"/>
                </a:cubicBezTo>
                <a:cubicBezTo>
                  <a:pt x="836" y="317"/>
                  <a:pt x="836" y="316"/>
                  <a:pt x="836" y="317"/>
                </a:cubicBezTo>
                <a:cubicBezTo>
                  <a:pt x="836" y="316"/>
                  <a:pt x="836" y="316"/>
                  <a:pt x="836" y="316"/>
                </a:cubicBezTo>
                <a:close/>
                <a:moveTo>
                  <a:pt x="837" y="321"/>
                </a:moveTo>
                <a:cubicBezTo>
                  <a:pt x="836" y="321"/>
                  <a:pt x="836" y="321"/>
                  <a:pt x="836" y="322"/>
                </a:cubicBezTo>
                <a:cubicBezTo>
                  <a:pt x="837" y="322"/>
                  <a:pt x="837" y="321"/>
                  <a:pt x="837" y="321"/>
                </a:cubicBezTo>
                <a:close/>
                <a:moveTo>
                  <a:pt x="838" y="314"/>
                </a:moveTo>
                <a:cubicBezTo>
                  <a:pt x="837" y="314"/>
                  <a:pt x="837" y="315"/>
                  <a:pt x="837" y="315"/>
                </a:cubicBezTo>
                <a:cubicBezTo>
                  <a:pt x="838" y="315"/>
                  <a:pt x="838" y="314"/>
                  <a:pt x="838" y="314"/>
                </a:cubicBezTo>
                <a:close/>
                <a:moveTo>
                  <a:pt x="838" y="313"/>
                </a:moveTo>
                <a:cubicBezTo>
                  <a:pt x="837" y="313"/>
                  <a:pt x="837" y="312"/>
                  <a:pt x="837" y="311"/>
                </a:cubicBezTo>
                <a:cubicBezTo>
                  <a:pt x="836" y="312"/>
                  <a:pt x="837" y="312"/>
                  <a:pt x="836" y="312"/>
                </a:cubicBezTo>
                <a:cubicBezTo>
                  <a:pt x="837" y="312"/>
                  <a:pt x="837" y="313"/>
                  <a:pt x="837" y="313"/>
                </a:cubicBezTo>
                <a:cubicBezTo>
                  <a:pt x="837" y="313"/>
                  <a:pt x="837" y="314"/>
                  <a:pt x="836" y="314"/>
                </a:cubicBezTo>
                <a:cubicBezTo>
                  <a:pt x="836" y="315"/>
                  <a:pt x="836" y="315"/>
                  <a:pt x="836" y="315"/>
                </a:cubicBezTo>
                <a:cubicBezTo>
                  <a:pt x="836" y="315"/>
                  <a:pt x="835" y="315"/>
                  <a:pt x="835" y="315"/>
                </a:cubicBezTo>
                <a:cubicBezTo>
                  <a:pt x="835" y="315"/>
                  <a:pt x="835" y="315"/>
                  <a:pt x="835" y="315"/>
                </a:cubicBezTo>
                <a:cubicBezTo>
                  <a:pt x="836" y="315"/>
                  <a:pt x="835" y="316"/>
                  <a:pt x="835" y="316"/>
                </a:cubicBezTo>
                <a:cubicBezTo>
                  <a:pt x="835" y="316"/>
                  <a:pt x="836" y="316"/>
                  <a:pt x="836" y="315"/>
                </a:cubicBezTo>
                <a:cubicBezTo>
                  <a:pt x="836" y="315"/>
                  <a:pt x="837" y="316"/>
                  <a:pt x="836" y="316"/>
                </a:cubicBezTo>
                <a:cubicBezTo>
                  <a:pt x="837" y="317"/>
                  <a:pt x="837" y="316"/>
                  <a:pt x="837" y="316"/>
                </a:cubicBezTo>
                <a:cubicBezTo>
                  <a:pt x="837" y="315"/>
                  <a:pt x="837" y="316"/>
                  <a:pt x="837" y="316"/>
                </a:cubicBezTo>
                <a:cubicBezTo>
                  <a:pt x="837" y="315"/>
                  <a:pt x="837" y="315"/>
                  <a:pt x="837" y="315"/>
                </a:cubicBezTo>
                <a:cubicBezTo>
                  <a:pt x="837" y="315"/>
                  <a:pt x="837" y="315"/>
                  <a:pt x="837" y="315"/>
                </a:cubicBezTo>
                <a:cubicBezTo>
                  <a:pt x="837" y="315"/>
                  <a:pt x="837" y="313"/>
                  <a:pt x="838" y="313"/>
                </a:cubicBezTo>
                <a:close/>
                <a:moveTo>
                  <a:pt x="838" y="312"/>
                </a:moveTo>
                <a:cubicBezTo>
                  <a:pt x="839" y="312"/>
                  <a:pt x="839" y="311"/>
                  <a:pt x="839" y="311"/>
                </a:cubicBezTo>
                <a:cubicBezTo>
                  <a:pt x="839" y="311"/>
                  <a:pt x="839" y="311"/>
                  <a:pt x="839" y="311"/>
                </a:cubicBezTo>
                <a:cubicBezTo>
                  <a:pt x="839" y="311"/>
                  <a:pt x="839" y="311"/>
                  <a:pt x="839" y="311"/>
                </a:cubicBezTo>
                <a:cubicBezTo>
                  <a:pt x="838" y="311"/>
                  <a:pt x="838" y="311"/>
                  <a:pt x="838" y="311"/>
                </a:cubicBezTo>
                <a:cubicBezTo>
                  <a:pt x="838" y="312"/>
                  <a:pt x="838" y="312"/>
                  <a:pt x="838" y="312"/>
                </a:cubicBezTo>
                <a:close/>
                <a:moveTo>
                  <a:pt x="839" y="313"/>
                </a:moveTo>
                <a:cubicBezTo>
                  <a:pt x="839" y="313"/>
                  <a:pt x="839" y="312"/>
                  <a:pt x="839" y="312"/>
                </a:cubicBezTo>
                <a:cubicBezTo>
                  <a:pt x="839" y="312"/>
                  <a:pt x="838" y="313"/>
                  <a:pt x="839" y="313"/>
                </a:cubicBezTo>
                <a:close/>
                <a:moveTo>
                  <a:pt x="839" y="324"/>
                </a:moveTo>
                <a:cubicBezTo>
                  <a:pt x="839" y="324"/>
                  <a:pt x="839" y="324"/>
                  <a:pt x="839" y="324"/>
                </a:cubicBezTo>
                <a:cubicBezTo>
                  <a:pt x="839" y="324"/>
                  <a:pt x="839" y="325"/>
                  <a:pt x="838" y="325"/>
                </a:cubicBezTo>
                <a:cubicBezTo>
                  <a:pt x="838" y="325"/>
                  <a:pt x="839" y="325"/>
                  <a:pt x="839" y="325"/>
                </a:cubicBezTo>
                <a:cubicBezTo>
                  <a:pt x="839" y="325"/>
                  <a:pt x="839" y="324"/>
                  <a:pt x="839" y="324"/>
                </a:cubicBezTo>
                <a:close/>
                <a:moveTo>
                  <a:pt x="839" y="323"/>
                </a:moveTo>
                <a:cubicBezTo>
                  <a:pt x="839" y="324"/>
                  <a:pt x="839" y="324"/>
                  <a:pt x="839" y="324"/>
                </a:cubicBezTo>
                <a:cubicBezTo>
                  <a:pt x="840" y="324"/>
                  <a:pt x="839" y="324"/>
                  <a:pt x="839" y="323"/>
                </a:cubicBezTo>
                <a:close/>
                <a:moveTo>
                  <a:pt x="840" y="310"/>
                </a:moveTo>
                <a:cubicBezTo>
                  <a:pt x="840" y="309"/>
                  <a:pt x="840" y="309"/>
                  <a:pt x="839" y="309"/>
                </a:cubicBezTo>
                <a:cubicBezTo>
                  <a:pt x="839" y="309"/>
                  <a:pt x="839" y="310"/>
                  <a:pt x="840" y="310"/>
                </a:cubicBezTo>
                <a:close/>
                <a:moveTo>
                  <a:pt x="840" y="324"/>
                </a:moveTo>
                <a:cubicBezTo>
                  <a:pt x="840" y="324"/>
                  <a:pt x="841" y="324"/>
                  <a:pt x="841" y="324"/>
                </a:cubicBezTo>
                <a:cubicBezTo>
                  <a:pt x="841" y="325"/>
                  <a:pt x="840" y="324"/>
                  <a:pt x="840" y="324"/>
                </a:cubicBezTo>
                <a:cubicBezTo>
                  <a:pt x="840" y="325"/>
                  <a:pt x="840" y="325"/>
                  <a:pt x="840" y="325"/>
                </a:cubicBezTo>
                <a:cubicBezTo>
                  <a:pt x="841" y="325"/>
                  <a:pt x="841" y="325"/>
                  <a:pt x="841" y="324"/>
                </a:cubicBezTo>
                <a:cubicBezTo>
                  <a:pt x="841" y="324"/>
                  <a:pt x="841" y="324"/>
                  <a:pt x="840" y="324"/>
                </a:cubicBezTo>
                <a:close/>
                <a:moveTo>
                  <a:pt x="840" y="323"/>
                </a:moveTo>
                <a:cubicBezTo>
                  <a:pt x="841" y="323"/>
                  <a:pt x="840" y="323"/>
                  <a:pt x="840" y="322"/>
                </a:cubicBezTo>
                <a:cubicBezTo>
                  <a:pt x="840" y="322"/>
                  <a:pt x="840" y="323"/>
                  <a:pt x="840" y="323"/>
                </a:cubicBezTo>
                <a:cubicBezTo>
                  <a:pt x="840" y="323"/>
                  <a:pt x="840" y="323"/>
                  <a:pt x="840" y="323"/>
                </a:cubicBezTo>
                <a:close/>
                <a:moveTo>
                  <a:pt x="841" y="322"/>
                </a:moveTo>
                <a:cubicBezTo>
                  <a:pt x="841" y="321"/>
                  <a:pt x="841" y="321"/>
                  <a:pt x="841" y="321"/>
                </a:cubicBezTo>
                <a:cubicBezTo>
                  <a:pt x="841" y="322"/>
                  <a:pt x="840" y="322"/>
                  <a:pt x="840" y="322"/>
                </a:cubicBezTo>
                <a:cubicBezTo>
                  <a:pt x="841" y="322"/>
                  <a:pt x="841" y="322"/>
                  <a:pt x="841" y="322"/>
                </a:cubicBezTo>
                <a:close/>
                <a:moveTo>
                  <a:pt x="843" y="319"/>
                </a:moveTo>
                <a:cubicBezTo>
                  <a:pt x="843" y="319"/>
                  <a:pt x="843" y="320"/>
                  <a:pt x="843" y="320"/>
                </a:cubicBezTo>
                <a:cubicBezTo>
                  <a:pt x="844" y="320"/>
                  <a:pt x="843" y="319"/>
                  <a:pt x="843" y="319"/>
                </a:cubicBezTo>
                <a:cubicBezTo>
                  <a:pt x="843" y="318"/>
                  <a:pt x="843" y="318"/>
                  <a:pt x="843" y="318"/>
                </a:cubicBezTo>
                <a:cubicBezTo>
                  <a:pt x="843" y="319"/>
                  <a:pt x="843" y="319"/>
                  <a:pt x="843" y="319"/>
                </a:cubicBezTo>
                <a:close/>
                <a:moveTo>
                  <a:pt x="842" y="320"/>
                </a:moveTo>
                <a:cubicBezTo>
                  <a:pt x="842" y="320"/>
                  <a:pt x="842" y="320"/>
                  <a:pt x="842" y="320"/>
                </a:cubicBezTo>
                <a:cubicBezTo>
                  <a:pt x="843" y="321"/>
                  <a:pt x="842" y="321"/>
                  <a:pt x="843" y="321"/>
                </a:cubicBezTo>
                <a:cubicBezTo>
                  <a:pt x="843" y="321"/>
                  <a:pt x="843" y="320"/>
                  <a:pt x="843" y="320"/>
                </a:cubicBezTo>
                <a:cubicBezTo>
                  <a:pt x="842" y="319"/>
                  <a:pt x="842" y="320"/>
                  <a:pt x="842" y="320"/>
                </a:cubicBezTo>
                <a:close/>
                <a:moveTo>
                  <a:pt x="841" y="315"/>
                </a:moveTo>
                <a:cubicBezTo>
                  <a:pt x="842" y="315"/>
                  <a:pt x="842" y="315"/>
                  <a:pt x="841" y="315"/>
                </a:cubicBezTo>
                <a:cubicBezTo>
                  <a:pt x="841" y="315"/>
                  <a:pt x="841" y="315"/>
                  <a:pt x="841" y="315"/>
                </a:cubicBezTo>
                <a:close/>
                <a:moveTo>
                  <a:pt x="841" y="321"/>
                </a:moveTo>
                <a:cubicBezTo>
                  <a:pt x="841" y="321"/>
                  <a:pt x="841" y="321"/>
                  <a:pt x="841" y="321"/>
                </a:cubicBezTo>
                <a:cubicBezTo>
                  <a:pt x="842" y="321"/>
                  <a:pt x="841" y="321"/>
                  <a:pt x="842" y="320"/>
                </a:cubicBezTo>
                <a:cubicBezTo>
                  <a:pt x="842" y="320"/>
                  <a:pt x="841" y="321"/>
                  <a:pt x="841" y="321"/>
                </a:cubicBezTo>
                <a:close/>
                <a:moveTo>
                  <a:pt x="840" y="310"/>
                </a:moveTo>
                <a:cubicBezTo>
                  <a:pt x="841" y="310"/>
                  <a:pt x="841" y="310"/>
                  <a:pt x="841" y="310"/>
                </a:cubicBezTo>
                <a:cubicBezTo>
                  <a:pt x="841" y="310"/>
                  <a:pt x="841" y="310"/>
                  <a:pt x="841" y="310"/>
                </a:cubicBezTo>
                <a:lnTo>
                  <a:pt x="840" y="310"/>
                </a:lnTo>
                <a:close/>
                <a:moveTo>
                  <a:pt x="840" y="320"/>
                </a:moveTo>
                <a:cubicBezTo>
                  <a:pt x="840" y="320"/>
                  <a:pt x="840" y="320"/>
                  <a:pt x="840" y="320"/>
                </a:cubicBezTo>
                <a:cubicBezTo>
                  <a:pt x="841" y="320"/>
                  <a:pt x="840" y="320"/>
                  <a:pt x="840" y="320"/>
                </a:cubicBezTo>
                <a:close/>
                <a:moveTo>
                  <a:pt x="840" y="312"/>
                </a:moveTo>
                <a:cubicBezTo>
                  <a:pt x="840" y="312"/>
                  <a:pt x="841" y="312"/>
                  <a:pt x="840" y="311"/>
                </a:cubicBezTo>
                <a:cubicBezTo>
                  <a:pt x="840" y="311"/>
                  <a:pt x="840" y="312"/>
                  <a:pt x="840" y="312"/>
                </a:cubicBezTo>
                <a:close/>
                <a:moveTo>
                  <a:pt x="845" y="300"/>
                </a:moveTo>
                <a:cubicBezTo>
                  <a:pt x="845" y="300"/>
                  <a:pt x="845" y="299"/>
                  <a:pt x="845" y="299"/>
                </a:cubicBezTo>
                <a:cubicBezTo>
                  <a:pt x="845" y="299"/>
                  <a:pt x="844" y="299"/>
                  <a:pt x="845" y="300"/>
                </a:cubicBezTo>
                <a:close/>
                <a:moveTo>
                  <a:pt x="844" y="287"/>
                </a:moveTo>
                <a:cubicBezTo>
                  <a:pt x="844" y="287"/>
                  <a:pt x="845" y="287"/>
                  <a:pt x="844" y="287"/>
                </a:cubicBezTo>
                <a:cubicBezTo>
                  <a:pt x="844" y="287"/>
                  <a:pt x="844" y="287"/>
                  <a:pt x="844" y="287"/>
                </a:cubicBezTo>
                <a:close/>
                <a:moveTo>
                  <a:pt x="842" y="301"/>
                </a:moveTo>
                <a:cubicBezTo>
                  <a:pt x="841" y="301"/>
                  <a:pt x="841" y="301"/>
                  <a:pt x="840" y="301"/>
                </a:cubicBezTo>
                <a:cubicBezTo>
                  <a:pt x="841" y="302"/>
                  <a:pt x="842" y="302"/>
                  <a:pt x="842" y="301"/>
                </a:cubicBezTo>
                <a:close/>
                <a:moveTo>
                  <a:pt x="843" y="288"/>
                </a:moveTo>
                <a:cubicBezTo>
                  <a:pt x="842" y="288"/>
                  <a:pt x="842" y="288"/>
                  <a:pt x="842" y="288"/>
                </a:cubicBezTo>
                <a:cubicBezTo>
                  <a:pt x="842" y="288"/>
                  <a:pt x="843" y="289"/>
                  <a:pt x="842" y="289"/>
                </a:cubicBezTo>
                <a:cubicBezTo>
                  <a:pt x="842" y="289"/>
                  <a:pt x="843" y="288"/>
                  <a:pt x="843" y="288"/>
                </a:cubicBezTo>
                <a:close/>
                <a:moveTo>
                  <a:pt x="843" y="301"/>
                </a:moveTo>
                <a:cubicBezTo>
                  <a:pt x="843" y="301"/>
                  <a:pt x="843" y="301"/>
                  <a:pt x="843" y="301"/>
                </a:cubicBezTo>
                <a:cubicBezTo>
                  <a:pt x="843" y="302"/>
                  <a:pt x="843" y="302"/>
                  <a:pt x="843" y="302"/>
                </a:cubicBezTo>
                <a:cubicBezTo>
                  <a:pt x="844" y="302"/>
                  <a:pt x="843" y="301"/>
                  <a:pt x="843" y="301"/>
                </a:cubicBezTo>
                <a:close/>
                <a:moveTo>
                  <a:pt x="843" y="299"/>
                </a:moveTo>
                <a:cubicBezTo>
                  <a:pt x="844" y="299"/>
                  <a:pt x="843" y="298"/>
                  <a:pt x="844" y="298"/>
                </a:cubicBezTo>
                <a:cubicBezTo>
                  <a:pt x="843" y="298"/>
                  <a:pt x="843" y="299"/>
                  <a:pt x="843" y="299"/>
                </a:cubicBezTo>
                <a:cubicBezTo>
                  <a:pt x="843" y="299"/>
                  <a:pt x="843" y="299"/>
                  <a:pt x="843" y="299"/>
                </a:cubicBezTo>
                <a:cubicBezTo>
                  <a:pt x="843" y="300"/>
                  <a:pt x="842" y="299"/>
                  <a:pt x="843" y="300"/>
                </a:cubicBezTo>
                <a:cubicBezTo>
                  <a:pt x="843" y="300"/>
                  <a:pt x="843" y="300"/>
                  <a:pt x="843" y="299"/>
                </a:cubicBezTo>
                <a:close/>
                <a:moveTo>
                  <a:pt x="844" y="300"/>
                </a:moveTo>
                <a:cubicBezTo>
                  <a:pt x="843" y="300"/>
                  <a:pt x="843" y="301"/>
                  <a:pt x="843" y="301"/>
                </a:cubicBezTo>
                <a:cubicBezTo>
                  <a:pt x="844" y="301"/>
                  <a:pt x="845" y="300"/>
                  <a:pt x="844" y="300"/>
                </a:cubicBezTo>
                <a:close/>
                <a:moveTo>
                  <a:pt x="844" y="302"/>
                </a:moveTo>
                <a:cubicBezTo>
                  <a:pt x="844" y="302"/>
                  <a:pt x="843" y="302"/>
                  <a:pt x="844" y="302"/>
                </a:cubicBezTo>
                <a:cubicBezTo>
                  <a:pt x="844" y="303"/>
                  <a:pt x="845" y="303"/>
                  <a:pt x="844" y="302"/>
                </a:cubicBezTo>
                <a:close/>
                <a:moveTo>
                  <a:pt x="845" y="300"/>
                </a:moveTo>
                <a:cubicBezTo>
                  <a:pt x="845" y="300"/>
                  <a:pt x="845" y="300"/>
                  <a:pt x="845" y="300"/>
                </a:cubicBezTo>
                <a:cubicBezTo>
                  <a:pt x="845" y="300"/>
                  <a:pt x="844" y="299"/>
                  <a:pt x="844" y="300"/>
                </a:cubicBezTo>
                <a:cubicBezTo>
                  <a:pt x="845" y="300"/>
                  <a:pt x="845" y="300"/>
                  <a:pt x="845" y="301"/>
                </a:cubicBezTo>
                <a:cubicBezTo>
                  <a:pt x="845" y="301"/>
                  <a:pt x="845" y="300"/>
                  <a:pt x="844" y="301"/>
                </a:cubicBezTo>
                <a:cubicBezTo>
                  <a:pt x="844" y="301"/>
                  <a:pt x="844" y="301"/>
                  <a:pt x="845" y="301"/>
                </a:cubicBezTo>
                <a:cubicBezTo>
                  <a:pt x="845" y="301"/>
                  <a:pt x="846" y="301"/>
                  <a:pt x="846" y="300"/>
                </a:cubicBezTo>
                <a:cubicBezTo>
                  <a:pt x="845" y="300"/>
                  <a:pt x="845" y="300"/>
                  <a:pt x="845" y="300"/>
                </a:cubicBezTo>
                <a:close/>
                <a:moveTo>
                  <a:pt x="846" y="293"/>
                </a:moveTo>
                <a:cubicBezTo>
                  <a:pt x="846" y="293"/>
                  <a:pt x="847" y="293"/>
                  <a:pt x="846" y="292"/>
                </a:cubicBezTo>
                <a:cubicBezTo>
                  <a:pt x="846" y="292"/>
                  <a:pt x="846" y="292"/>
                  <a:pt x="846" y="293"/>
                </a:cubicBezTo>
                <a:close/>
                <a:moveTo>
                  <a:pt x="846" y="298"/>
                </a:moveTo>
                <a:cubicBezTo>
                  <a:pt x="845" y="298"/>
                  <a:pt x="846" y="299"/>
                  <a:pt x="846" y="299"/>
                </a:cubicBezTo>
                <a:cubicBezTo>
                  <a:pt x="846" y="299"/>
                  <a:pt x="846" y="298"/>
                  <a:pt x="846" y="298"/>
                </a:cubicBezTo>
                <a:close/>
                <a:moveTo>
                  <a:pt x="846" y="298"/>
                </a:moveTo>
                <a:cubicBezTo>
                  <a:pt x="846" y="298"/>
                  <a:pt x="847" y="298"/>
                  <a:pt x="847" y="298"/>
                </a:cubicBezTo>
                <a:cubicBezTo>
                  <a:pt x="847" y="297"/>
                  <a:pt x="846" y="297"/>
                  <a:pt x="846" y="298"/>
                </a:cubicBezTo>
                <a:close/>
                <a:moveTo>
                  <a:pt x="847" y="295"/>
                </a:moveTo>
                <a:cubicBezTo>
                  <a:pt x="846" y="295"/>
                  <a:pt x="846" y="295"/>
                  <a:pt x="846" y="295"/>
                </a:cubicBezTo>
                <a:cubicBezTo>
                  <a:pt x="846" y="295"/>
                  <a:pt x="846" y="295"/>
                  <a:pt x="846" y="295"/>
                </a:cubicBezTo>
                <a:cubicBezTo>
                  <a:pt x="846" y="296"/>
                  <a:pt x="846" y="296"/>
                  <a:pt x="846" y="296"/>
                </a:cubicBezTo>
                <a:cubicBezTo>
                  <a:pt x="846" y="296"/>
                  <a:pt x="846" y="296"/>
                  <a:pt x="847" y="296"/>
                </a:cubicBezTo>
                <a:cubicBezTo>
                  <a:pt x="847" y="295"/>
                  <a:pt x="847" y="295"/>
                  <a:pt x="847" y="295"/>
                </a:cubicBezTo>
                <a:close/>
                <a:moveTo>
                  <a:pt x="847" y="283"/>
                </a:moveTo>
                <a:cubicBezTo>
                  <a:pt x="847" y="283"/>
                  <a:pt x="847" y="282"/>
                  <a:pt x="847" y="282"/>
                </a:cubicBezTo>
                <a:cubicBezTo>
                  <a:pt x="846" y="282"/>
                  <a:pt x="846" y="283"/>
                  <a:pt x="847" y="283"/>
                </a:cubicBezTo>
                <a:close/>
                <a:moveTo>
                  <a:pt x="848" y="294"/>
                </a:moveTo>
                <a:cubicBezTo>
                  <a:pt x="848" y="293"/>
                  <a:pt x="848" y="293"/>
                  <a:pt x="848" y="293"/>
                </a:cubicBezTo>
                <a:cubicBezTo>
                  <a:pt x="847" y="293"/>
                  <a:pt x="848" y="293"/>
                  <a:pt x="848" y="293"/>
                </a:cubicBezTo>
                <a:cubicBezTo>
                  <a:pt x="847" y="294"/>
                  <a:pt x="847" y="294"/>
                  <a:pt x="847" y="295"/>
                </a:cubicBezTo>
                <a:cubicBezTo>
                  <a:pt x="848" y="294"/>
                  <a:pt x="848" y="294"/>
                  <a:pt x="848" y="294"/>
                </a:cubicBezTo>
                <a:close/>
                <a:moveTo>
                  <a:pt x="849" y="295"/>
                </a:moveTo>
                <a:cubicBezTo>
                  <a:pt x="849" y="295"/>
                  <a:pt x="849" y="295"/>
                  <a:pt x="849" y="295"/>
                </a:cubicBezTo>
                <a:cubicBezTo>
                  <a:pt x="849" y="295"/>
                  <a:pt x="850" y="295"/>
                  <a:pt x="849" y="295"/>
                </a:cubicBezTo>
                <a:close/>
                <a:moveTo>
                  <a:pt x="850" y="295"/>
                </a:moveTo>
                <a:cubicBezTo>
                  <a:pt x="850" y="294"/>
                  <a:pt x="850" y="295"/>
                  <a:pt x="849" y="294"/>
                </a:cubicBezTo>
                <a:cubicBezTo>
                  <a:pt x="849" y="295"/>
                  <a:pt x="850" y="295"/>
                  <a:pt x="850" y="295"/>
                </a:cubicBezTo>
                <a:close/>
                <a:moveTo>
                  <a:pt x="851" y="277"/>
                </a:moveTo>
                <a:cubicBezTo>
                  <a:pt x="850" y="277"/>
                  <a:pt x="850" y="278"/>
                  <a:pt x="850" y="278"/>
                </a:cubicBezTo>
                <a:cubicBezTo>
                  <a:pt x="850" y="278"/>
                  <a:pt x="850" y="278"/>
                  <a:pt x="850" y="278"/>
                </a:cubicBezTo>
                <a:cubicBezTo>
                  <a:pt x="850" y="278"/>
                  <a:pt x="851" y="278"/>
                  <a:pt x="851" y="277"/>
                </a:cubicBezTo>
                <a:close/>
                <a:moveTo>
                  <a:pt x="851" y="292"/>
                </a:moveTo>
                <a:cubicBezTo>
                  <a:pt x="851" y="292"/>
                  <a:pt x="851" y="292"/>
                  <a:pt x="851" y="293"/>
                </a:cubicBezTo>
                <a:cubicBezTo>
                  <a:pt x="851" y="293"/>
                  <a:pt x="851" y="292"/>
                  <a:pt x="851" y="292"/>
                </a:cubicBezTo>
                <a:close/>
                <a:moveTo>
                  <a:pt x="853" y="275"/>
                </a:moveTo>
                <a:cubicBezTo>
                  <a:pt x="853" y="275"/>
                  <a:pt x="853" y="275"/>
                  <a:pt x="853" y="274"/>
                </a:cubicBezTo>
                <a:cubicBezTo>
                  <a:pt x="853" y="274"/>
                  <a:pt x="852" y="274"/>
                  <a:pt x="853" y="275"/>
                </a:cubicBezTo>
                <a:close/>
                <a:moveTo>
                  <a:pt x="853" y="279"/>
                </a:moveTo>
                <a:cubicBezTo>
                  <a:pt x="852" y="279"/>
                  <a:pt x="852" y="280"/>
                  <a:pt x="852" y="280"/>
                </a:cubicBezTo>
                <a:cubicBezTo>
                  <a:pt x="852" y="280"/>
                  <a:pt x="853" y="280"/>
                  <a:pt x="853" y="279"/>
                </a:cubicBezTo>
                <a:close/>
                <a:moveTo>
                  <a:pt x="853" y="290"/>
                </a:moveTo>
                <a:cubicBezTo>
                  <a:pt x="853" y="290"/>
                  <a:pt x="853" y="290"/>
                  <a:pt x="853" y="289"/>
                </a:cubicBezTo>
                <a:cubicBezTo>
                  <a:pt x="853" y="289"/>
                  <a:pt x="853" y="290"/>
                  <a:pt x="852" y="290"/>
                </a:cubicBezTo>
                <a:cubicBezTo>
                  <a:pt x="853" y="290"/>
                  <a:pt x="852" y="290"/>
                  <a:pt x="852" y="291"/>
                </a:cubicBezTo>
                <a:cubicBezTo>
                  <a:pt x="853" y="291"/>
                  <a:pt x="853" y="290"/>
                  <a:pt x="853" y="290"/>
                </a:cubicBezTo>
                <a:close/>
                <a:moveTo>
                  <a:pt x="855" y="288"/>
                </a:moveTo>
                <a:cubicBezTo>
                  <a:pt x="854" y="288"/>
                  <a:pt x="853" y="289"/>
                  <a:pt x="854" y="289"/>
                </a:cubicBezTo>
                <a:cubicBezTo>
                  <a:pt x="854" y="289"/>
                  <a:pt x="854" y="288"/>
                  <a:pt x="855" y="288"/>
                </a:cubicBezTo>
                <a:close/>
                <a:moveTo>
                  <a:pt x="863" y="272"/>
                </a:moveTo>
                <a:cubicBezTo>
                  <a:pt x="863" y="273"/>
                  <a:pt x="863" y="273"/>
                  <a:pt x="863" y="273"/>
                </a:cubicBezTo>
                <a:cubicBezTo>
                  <a:pt x="863" y="273"/>
                  <a:pt x="863" y="272"/>
                  <a:pt x="863" y="272"/>
                </a:cubicBezTo>
                <a:cubicBezTo>
                  <a:pt x="863" y="272"/>
                  <a:pt x="863" y="272"/>
                  <a:pt x="863" y="272"/>
                </a:cubicBezTo>
                <a:close/>
                <a:moveTo>
                  <a:pt x="862" y="274"/>
                </a:moveTo>
                <a:cubicBezTo>
                  <a:pt x="863" y="274"/>
                  <a:pt x="863" y="273"/>
                  <a:pt x="863" y="274"/>
                </a:cubicBezTo>
                <a:cubicBezTo>
                  <a:pt x="864" y="274"/>
                  <a:pt x="863" y="274"/>
                  <a:pt x="864" y="274"/>
                </a:cubicBezTo>
                <a:cubicBezTo>
                  <a:pt x="863" y="273"/>
                  <a:pt x="863" y="273"/>
                  <a:pt x="863" y="273"/>
                </a:cubicBezTo>
                <a:cubicBezTo>
                  <a:pt x="863" y="273"/>
                  <a:pt x="863" y="273"/>
                  <a:pt x="863" y="273"/>
                </a:cubicBezTo>
                <a:cubicBezTo>
                  <a:pt x="862" y="273"/>
                  <a:pt x="863" y="274"/>
                  <a:pt x="862" y="274"/>
                </a:cubicBezTo>
                <a:close/>
                <a:moveTo>
                  <a:pt x="861" y="278"/>
                </a:moveTo>
                <a:cubicBezTo>
                  <a:pt x="861" y="277"/>
                  <a:pt x="862" y="277"/>
                  <a:pt x="862" y="277"/>
                </a:cubicBezTo>
                <a:cubicBezTo>
                  <a:pt x="861" y="277"/>
                  <a:pt x="861" y="277"/>
                  <a:pt x="861" y="277"/>
                </a:cubicBezTo>
                <a:cubicBezTo>
                  <a:pt x="861" y="278"/>
                  <a:pt x="861" y="278"/>
                  <a:pt x="861" y="278"/>
                </a:cubicBezTo>
                <a:cubicBezTo>
                  <a:pt x="862" y="278"/>
                  <a:pt x="862" y="278"/>
                  <a:pt x="862" y="278"/>
                </a:cubicBezTo>
                <a:cubicBezTo>
                  <a:pt x="862" y="278"/>
                  <a:pt x="861" y="278"/>
                  <a:pt x="861" y="278"/>
                </a:cubicBezTo>
                <a:close/>
                <a:moveTo>
                  <a:pt x="862" y="276"/>
                </a:moveTo>
                <a:cubicBezTo>
                  <a:pt x="862" y="276"/>
                  <a:pt x="862" y="276"/>
                  <a:pt x="862" y="275"/>
                </a:cubicBezTo>
                <a:cubicBezTo>
                  <a:pt x="862" y="275"/>
                  <a:pt x="862" y="275"/>
                  <a:pt x="862" y="276"/>
                </a:cubicBezTo>
                <a:close/>
                <a:moveTo>
                  <a:pt x="862" y="275"/>
                </a:moveTo>
                <a:cubicBezTo>
                  <a:pt x="861" y="274"/>
                  <a:pt x="862" y="275"/>
                  <a:pt x="862" y="274"/>
                </a:cubicBezTo>
                <a:cubicBezTo>
                  <a:pt x="862" y="274"/>
                  <a:pt x="862" y="274"/>
                  <a:pt x="862" y="274"/>
                </a:cubicBezTo>
                <a:cubicBezTo>
                  <a:pt x="862" y="274"/>
                  <a:pt x="861" y="274"/>
                  <a:pt x="862" y="275"/>
                </a:cubicBezTo>
                <a:close/>
                <a:moveTo>
                  <a:pt x="861" y="276"/>
                </a:moveTo>
                <a:cubicBezTo>
                  <a:pt x="861" y="276"/>
                  <a:pt x="861" y="276"/>
                  <a:pt x="861" y="277"/>
                </a:cubicBezTo>
                <a:cubicBezTo>
                  <a:pt x="861" y="277"/>
                  <a:pt x="861" y="277"/>
                  <a:pt x="862" y="277"/>
                </a:cubicBezTo>
                <a:lnTo>
                  <a:pt x="861" y="276"/>
                </a:lnTo>
                <a:close/>
                <a:moveTo>
                  <a:pt x="861" y="275"/>
                </a:moveTo>
                <a:cubicBezTo>
                  <a:pt x="861" y="275"/>
                  <a:pt x="861" y="275"/>
                  <a:pt x="861" y="275"/>
                </a:cubicBezTo>
                <a:cubicBezTo>
                  <a:pt x="861" y="275"/>
                  <a:pt x="861" y="275"/>
                  <a:pt x="861" y="275"/>
                </a:cubicBezTo>
                <a:close/>
                <a:moveTo>
                  <a:pt x="860" y="276"/>
                </a:moveTo>
                <a:cubicBezTo>
                  <a:pt x="860" y="276"/>
                  <a:pt x="860" y="277"/>
                  <a:pt x="861" y="277"/>
                </a:cubicBezTo>
                <a:cubicBezTo>
                  <a:pt x="861" y="276"/>
                  <a:pt x="860" y="276"/>
                  <a:pt x="860" y="276"/>
                </a:cubicBezTo>
                <a:cubicBezTo>
                  <a:pt x="860" y="276"/>
                  <a:pt x="860" y="276"/>
                  <a:pt x="860" y="276"/>
                </a:cubicBezTo>
                <a:close/>
                <a:moveTo>
                  <a:pt x="859" y="271"/>
                </a:moveTo>
                <a:cubicBezTo>
                  <a:pt x="859" y="271"/>
                  <a:pt x="859" y="270"/>
                  <a:pt x="859" y="270"/>
                </a:cubicBezTo>
                <a:cubicBezTo>
                  <a:pt x="858" y="270"/>
                  <a:pt x="859" y="270"/>
                  <a:pt x="859" y="271"/>
                </a:cubicBezTo>
                <a:close/>
                <a:moveTo>
                  <a:pt x="858" y="271"/>
                </a:moveTo>
                <a:cubicBezTo>
                  <a:pt x="858" y="271"/>
                  <a:pt x="859" y="271"/>
                  <a:pt x="859" y="272"/>
                </a:cubicBezTo>
                <a:cubicBezTo>
                  <a:pt x="859" y="272"/>
                  <a:pt x="859" y="271"/>
                  <a:pt x="859" y="272"/>
                </a:cubicBezTo>
                <a:cubicBezTo>
                  <a:pt x="859" y="271"/>
                  <a:pt x="859" y="271"/>
                  <a:pt x="859" y="271"/>
                </a:cubicBezTo>
                <a:cubicBezTo>
                  <a:pt x="859" y="271"/>
                  <a:pt x="859" y="271"/>
                  <a:pt x="859" y="271"/>
                </a:cubicBezTo>
                <a:lnTo>
                  <a:pt x="858" y="271"/>
                </a:lnTo>
                <a:close/>
                <a:moveTo>
                  <a:pt x="856" y="278"/>
                </a:moveTo>
                <a:cubicBezTo>
                  <a:pt x="856" y="278"/>
                  <a:pt x="857" y="278"/>
                  <a:pt x="857" y="278"/>
                </a:cubicBezTo>
                <a:cubicBezTo>
                  <a:pt x="857" y="278"/>
                  <a:pt x="857" y="278"/>
                  <a:pt x="857" y="278"/>
                </a:cubicBezTo>
                <a:cubicBezTo>
                  <a:pt x="856" y="278"/>
                  <a:pt x="857" y="278"/>
                  <a:pt x="856" y="278"/>
                </a:cubicBezTo>
                <a:close/>
                <a:moveTo>
                  <a:pt x="855" y="275"/>
                </a:moveTo>
                <a:cubicBezTo>
                  <a:pt x="856" y="275"/>
                  <a:pt x="856" y="275"/>
                  <a:pt x="856" y="275"/>
                </a:cubicBezTo>
                <a:cubicBezTo>
                  <a:pt x="856" y="275"/>
                  <a:pt x="856" y="275"/>
                  <a:pt x="856" y="275"/>
                </a:cubicBezTo>
                <a:cubicBezTo>
                  <a:pt x="856" y="275"/>
                  <a:pt x="856" y="275"/>
                  <a:pt x="856" y="275"/>
                </a:cubicBezTo>
                <a:cubicBezTo>
                  <a:pt x="856" y="274"/>
                  <a:pt x="856" y="275"/>
                  <a:pt x="856" y="275"/>
                </a:cubicBezTo>
                <a:cubicBezTo>
                  <a:pt x="856" y="274"/>
                  <a:pt x="856" y="274"/>
                  <a:pt x="855" y="274"/>
                </a:cubicBezTo>
                <a:cubicBezTo>
                  <a:pt x="855" y="274"/>
                  <a:pt x="856" y="274"/>
                  <a:pt x="856" y="274"/>
                </a:cubicBezTo>
                <a:cubicBezTo>
                  <a:pt x="856" y="274"/>
                  <a:pt x="856" y="274"/>
                  <a:pt x="855" y="274"/>
                </a:cubicBezTo>
                <a:cubicBezTo>
                  <a:pt x="855" y="274"/>
                  <a:pt x="855" y="275"/>
                  <a:pt x="855" y="275"/>
                </a:cubicBezTo>
                <a:close/>
                <a:moveTo>
                  <a:pt x="856" y="278"/>
                </a:moveTo>
                <a:cubicBezTo>
                  <a:pt x="855" y="279"/>
                  <a:pt x="855" y="279"/>
                  <a:pt x="855" y="279"/>
                </a:cubicBezTo>
                <a:cubicBezTo>
                  <a:pt x="856" y="279"/>
                  <a:pt x="856" y="279"/>
                  <a:pt x="856" y="278"/>
                </a:cubicBezTo>
                <a:close/>
                <a:moveTo>
                  <a:pt x="855" y="281"/>
                </a:moveTo>
                <a:cubicBezTo>
                  <a:pt x="855" y="281"/>
                  <a:pt x="855" y="281"/>
                  <a:pt x="855" y="281"/>
                </a:cubicBezTo>
                <a:cubicBezTo>
                  <a:pt x="855" y="282"/>
                  <a:pt x="855" y="282"/>
                  <a:pt x="855" y="282"/>
                </a:cubicBezTo>
                <a:cubicBezTo>
                  <a:pt x="856" y="282"/>
                  <a:pt x="856" y="281"/>
                  <a:pt x="855" y="281"/>
                </a:cubicBezTo>
                <a:close/>
                <a:moveTo>
                  <a:pt x="857" y="282"/>
                </a:moveTo>
                <a:cubicBezTo>
                  <a:pt x="857" y="282"/>
                  <a:pt x="856" y="281"/>
                  <a:pt x="856" y="280"/>
                </a:cubicBezTo>
                <a:cubicBezTo>
                  <a:pt x="855" y="281"/>
                  <a:pt x="856" y="281"/>
                  <a:pt x="856" y="282"/>
                </a:cubicBezTo>
                <a:cubicBezTo>
                  <a:pt x="856" y="282"/>
                  <a:pt x="856" y="282"/>
                  <a:pt x="856" y="283"/>
                </a:cubicBezTo>
                <a:cubicBezTo>
                  <a:pt x="856" y="283"/>
                  <a:pt x="856" y="282"/>
                  <a:pt x="856" y="283"/>
                </a:cubicBezTo>
                <a:cubicBezTo>
                  <a:pt x="857" y="283"/>
                  <a:pt x="857" y="282"/>
                  <a:pt x="857" y="282"/>
                </a:cubicBezTo>
                <a:cubicBezTo>
                  <a:pt x="857" y="282"/>
                  <a:pt x="858" y="282"/>
                  <a:pt x="857" y="282"/>
                </a:cubicBezTo>
                <a:close/>
                <a:moveTo>
                  <a:pt x="857" y="275"/>
                </a:moveTo>
                <a:cubicBezTo>
                  <a:pt x="857" y="275"/>
                  <a:pt x="857" y="275"/>
                  <a:pt x="857" y="276"/>
                </a:cubicBezTo>
                <a:cubicBezTo>
                  <a:pt x="858" y="275"/>
                  <a:pt x="857" y="275"/>
                  <a:pt x="857" y="275"/>
                </a:cubicBezTo>
                <a:close/>
                <a:moveTo>
                  <a:pt x="858" y="274"/>
                </a:moveTo>
                <a:cubicBezTo>
                  <a:pt x="857" y="274"/>
                  <a:pt x="858" y="275"/>
                  <a:pt x="857" y="274"/>
                </a:cubicBezTo>
                <a:cubicBezTo>
                  <a:pt x="857" y="275"/>
                  <a:pt x="858" y="274"/>
                  <a:pt x="858" y="274"/>
                </a:cubicBezTo>
                <a:close/>
                <a:moveTo>
                  <a:pt x="859" y="274"/>
                </a:moveTo>
                <a:cubicBezTo>
                  <a:pt x="859" y="274"/>
                  <a:pt x="859" y="273"/>
                  <a:pt x="859" y="273"/>
                </a:cubicBezTo>
                <a:cubicBezTo>
                  <a:pt x="859" y="273"/>
                  <a:pt x="858" y="273"/>
                  <a:pt x="858" y="273"/>
                </a:cubicBezTo>
                <a:cubicBezTo>
                  <a:pt x="858" y="274"/>
                  <a:pt x="858" y="274"/>
                  <a:pt x="858" y="274"/>
                </a:cubicBezTo>
                <a:cubicBezTo>
                  <a:pt x="859" y="274"/>
                  <a:pt x="859" y="274"/>
                  <a:pt x="859" y="274"/>
                </a:cubicBezTo>
                <a:close/>
                <a:moveTo>
                  <a:pt x="860" y="277"/>
                </a:moveTo>
                <a:cubicBezTo>
                  <a:pt x="860" y="277"/>
                  <a:pt x="860" y="277"/>
                  <a:pt x="860" y="277"/>
                </a:cubicBezTo>
                <a:cubicBezTo>
                  <a:pt x="859" y="277"/>
                  <a:pt x="859" y="278"/>
                  <a:pt x="859" y="278"/>
                </a:cubicBezTo>
                <a:cubicBezTo>
                  <a:pt x="860" y="278"/>
                  <a:pt x="859" y="277"/>
                  <a:pt x="860" y="277"/>
                </a:cubicBezTo>
                <a:close/>
                <a:moveTo>
                  <a:pt x="861" y="282"/>
                </a:moveTo>
                <a:cubicBezTo>
                  <a:pt x="861" y="281"/>
                  <a:pt x="860" y="281"/>
                  <a:pt x="860" y="282"/>
                </a:cubicBezTo>
                <a:cubicBezTo>
                  <a:pt x="860" y="282"/>
                  <a:pt x="861" y="282"/>
                  <a:pt x="861" y="282"/>
                </a:cubicBezTo>
                <a:close/>
                <a:moveTo>
                  <a:pt x="863" y="280"/>
                </a:moveTo>
                <a:cubicBezTo>
                  <a:pt x="863" y="281"/>
                  <a:pt x="864" y="281"/>
                  <a:pt x="864" y="281"/>
                </a:cubicBezTo>
                <a:cubicBezTo>
                  <a:pt x="864" y="281"/>
                  <a:pt x="863" y="280"/>
                  <a:pt x="863" y="280"/>
                </a:cubicBezTo>
                <a:close/>
                <a:moveTo>
                  <a:pt x="861" y="279"/>
                </a:moveTo>
                <a:cubicBezTo>
                  <a:pt x="862" y="280"/>
                  <a:pt x="862" y="279"/>
                  <a:pt x="862" y="280"/>
                </a:cubicBezTo>
                <a:cubicBezTo>
                  <a:pt x="862" y="280"/>
                  <a:pt x="862" y="280"/>
                  <a:pt x="861" y="280"/>
                </a:cubicBezTo>
                <a:cubicBezTo>
                  <a:pt x="861" y="280"/>
                  <a:pt x="860" y="280"/>
                  <a:pt x="861" y="281"/>
                </a:cubicBezTo>
                <a:cubicBezTo>
                  <a:pt x="860" y="281"/>
                  <a:pt x="860" y="281"/>
                  <a:pt x="860" y="281"/>
                </a:cubicBezTo>
                <a:cubicBezTo>
                  <a:pt x="860" y="281"/>
                  <a:pt x="860" y="281"/>
                  <a:pt x="861" y="281"/>
                </a:cubicBezTo>
                <a:cubicBezTo>
                  <a:pt x="861" y="281"/>
                  <a:pt x="861" y="281"/>
                  <a:pt x="862" y="281"/>
                </a:cubicBezTo>
                <a:cubicBezTo>
                  <a:pt x="862" y="281"/>
                  <a:pt x="861" y="281"/>
                  <a:pt x="861" y="282"/>
                </a:cubicBezTo>
                <a:cubicBezTo>
                  <a:pt x="862" y="282"/>
                  <a:pt x="862" y="281"/>
                  <a:pt x="862" y="282"/>
                </a:cubicBezTo>
                <a:cubicBezTo>
                  <a:pt x="862" y="282"/>
                  <a:pt x="862" y="281"/>
                  <a:pt x="862" y="281"/>
                </a:cubicBezTo>
                <a:cubicBezTo>
                  <a:pt x="863" y="281"/>
                  <a:pt x="862" y="281"/>
                  <a:pt x="863" y="282"/>
                </a:cubicBezTo>
                <a:cubicBezTo>
                  <a:pt x="863" y="282"/>
                  <a:pt x="863" y="281"/>
                  <a:pt x="863" y="281"/>
                </a:cubicBezTo>
                <a:cubicBezTo>
                  <a:pt x="863" y="281"/>
                  <a:pt x="863" y="281"/>
                  <a:pt x="863" y="281"/>
                </a:cubicBezTo>
                <a:cubicBezTo>
                  <a:pt x="863" y="281"/>
                  <a:pt x="863" y="281"/>
                  <a:pt x="862" y="281"/>
                </a:cubicBezTo>
                <a:cubicBezTo>
                  <a:pt x="862" y="280"/>
                  <a:pt x="863" y="280"/>
                  <a:pt x="863" y="280"/>
                </a:cubicBezTo>
                <a:cubicBezTo>
                  <a:pt x="863" y="280"/>
                  <a:pt x="863" y="281"/>
                  <a:pt x="863" y="281"/>
                </a:cubicBezTo>
                <a:cubicBezTo>
                  <a:pt x="863" y="280"/>
                  <a:pt x="862" y="279"/>
                  <a:pt x="861" y="279"/>
                </a:cubicBezTo>
                <a:close/>
                <a:moveTo>
                  <a:pt x="865" y="276"/>
                </a:moveTo>
                <a:cubicBezTo>
                  <a:pt x="865" y="276"/>
                  <a:pt x="864" y="275"/>
                  <a:pt x="864" y="275"/>
                </a:cubicBezTo>
                <a:cubicBezTo>
                  <a:pt x="864" y="275"/>
                  <a:pt x="864" y="275"/>
                  <a:pt x="865" y="275"/>
                </a:cubicBezTo>
                <a:cubicBezTo>
                  <a:pt x="863" y="274"/>
                  <a:pt x="863" y="276"/>
                  <a:pt x="863" y="276"/>
                </a:cubicBezTo>
                <a:cubicBezTo>
                  <a:pt x="863" y="276"/>
                  <a:pt x="863" y="276"/>
                  <a:pt x="862" y="276"/>
                </a:cubicBezTo>
                <a:cubicBezTo>
                  <a:pt x="862" y="276"/>
                  <a:pt x="863" y="276"/>
                  <a:pt x="863" y="276"/>
                </a:cubicBezTo>
                <a:cubicBezTo>
                  <a:pt x="862" y="277"/>
                  <a:pt x="862" y="277"/>
                  <a:pt x="862" y="277"/>
                </a:cubicBezTo>
                <a:cubicBezTo>
                  <a:pt x="863" y="277"/>
                  <a:pt x="863" y="277"/>
                  <a:pt x="863" y="277"/>
                </a:cubicBezTo>
                <a:cubicBezTo>
                  <a:pt x="864" y="277"/>
                  <a:pt x="864" y="277"/>
                  <a:pt x="864" y="276"/>
                </a:cubicBezTo>
                <a:cubicBezTo>
                  <a:pt x="864" y="276"/>
                  <a:pt x="864" y="276"/>
                  <a:pt x="864" y="276"/>
                </a:cubicBezTo>
                <a:cubicBezTo>
                  <a:pt x="865" y="276"/>
                  <a:pt x="865" y="276"/>
                  <a:pt x="865" y="276"/>
                </a:cubicBezTo>
                <a:close/>
                <a:moveTo>
                  <a:pt x="864" y="270"/>
                </a:moveTo>
                <a:cubicBezTo>
                  <a:pt x="865" y="271"/>
                  <a:pt x="865" y="271"/>
                  <a:pt x="864" y="271"/>
                </a:cubicBezTo>
                <a:cubicBezTo>
                  <a:pt x="864" y="271"/>
                  <a:pt x="864" y="271"/>
                  <a:pt x="865" y="272"/>
                </a:cubicBezTo>
                <a:cubicBezTo>
                  <a:pt x="865" y="271"/>
                  <a:pt x="865" y="270"/>
                  <a:pt x="864" y="270"/>
                </a:cubicBezTo>
                <a:close/>
                <a:moveTo>
                  <a:pt x="868" y="270"/>
                </a:moveTo>
                <a:cubicBezTo>
                  <a:pt x="868" y="270"/>
                  <a:pt x="868" y="270"/>
                  <a:pt x="867" y="270"/>
                </a:cubicBezTo>
                <a:cubicBezTo>
                  <a:pt x="868" y="270"/>
                  <a:pt x="867" y="270"/>
                  <a:pt x="867" y="270"/>
                </a:cubicBezTo>
                <a:cubicBezTo>
                  <a:pt x="867" y="270"/>
                  <a:pt x="868" y="271"/>
                  <a:pt x="868" y="270"/>
                </a:cubicBezTo>
                <a:close/>
                <a:moveTo>
                  <a:pt x="870" y="268"/>
                </a:moveTo>
                <a:cubicBezTo>
                  <a:pt x="869" y="268"/>
                  <a:pt x="870" y="269"/>
                  <a:pt x="869" y="269"/>
                </a:cubicBezTo>
                <a:cubicBezTo>
                  <a:pt x="870" y="269"/>
                  <a:pt x="871" y="269"/>
                  <a:pt x="870" y="268"/>
                </a:cubicBezTo>
                <a:close/>
                <a:moveTo>
                  <a:pt x="871" y="268"/>
                </a:moveTo>
                <a:cubicBezTo>
                  <a:pt x="871" y="267"/>
                  <a:pt x="871" y="267"/>
                  <a:pt x="871" y="267"/>
                </a:cubicBezTo>
                <a:cubicBezTo>
                  <a:pt x="870" y="267"/>
                  <a:pt x="870" y="267"/>
                  <a:pt x="871" y="268"/>
                </a:cubicBezTo>
                <a:cubicBezTo>
                  <a:pt x="871" y="268"/>
                  <a:pt x="871" y="267"/>
                  <a:pt x="871" y="268"/>
                </a:cubicBezTo>
                <a:close/>
                <a:moveTo>
                  <a:pt x="841" y="304"/>
                </a:moveTo>
                <a:cubicBezTo>
                  <a:pt x="841" y="304"/>
                  <a:pt x="842" y="304"/>
                  <a:pt x="842" y="304"/>
                </a:cubicBezTo>
                <a:cubicBezTo>
                  <a:pt x="842" y="304"/>
                  <a:pt x="841" y="304"/>
                  <a:pt x="841" y="304"/>
                </a:cubicBezTo>
                <a:cubicBezTo>
                  <a:pt x="841" y="304"/>
                  <a:pt x="841" y="304"/>
                  <a:pt x="841" y="304"/>
                </a:cubicBezTo>
                <a:close/>
                <a:moveTo>
                  <a:pt x="841" y="304"/>
                </a:moveTo>
                <a:cubicBezTo>
                  <a:pt x="841" y="304"/>
                  <a:pt x="841" y="304"/>
                  <a:pt x="841" y="304"/>
                </a:cubicBezTo>
                <a:cubicBezTo>
                  <a:pt x="841" y="305"/>
                  <a:pt x="842" y="304"/>
                  <a:pt x="841" y="304"/>
                </a:cubicBezTo>
                <a:close/>
                <a:moveTo>
                  <a:pt x="832" y="255"/>
                </a:moveTo>
                <a:cubicBezTo>
                  <a:pt x="832" y="254"/>
                  <a:pt x="833" y="254"/>
                  <a:pt x="833" y="254"/>
                </a:cubicBezTo>
                <a:cubicBezTo>
                  <a:pt x="832" y="254"/>
                  <a:pt x="832" y="255"/>
                  <a:pt x="831" y="256"/>
                </a:cubicBezTo>
                <a:cubicBezTo>
                  <a:pt x="831" y="256"/>
                  <a:pt x="831" y="256"/>
                  <a:pt x="832" y="256"/>
                </a:cubicBezTo>
                <a:cubicBezTo>
                  <a:pt x="832" y="256"/>
                  <a:pt x="832" y="255"/>
                  <a:pt x="832" y="255"/>
                </a:cubicBezTo>
                <a:close/>
                <a:moveTo>
                  <a:pt x="847" y="314"/>
                </a:moveTo>
                <a:cubicBezTo>
                  <a:pt x="847" y="314"/>
                  <a:pt x="847" y="314"/>
                  <a:pt x="847" y="314"/>
                </a:cubicBezTo>
                <a:cubicBezTo>
                  <a:pt x="847" y="314"/>
                  <a:pt x="846" y="314"/>
                  <a:pt x="847" y="314"/>
                </a:cubicBezTo>
                <a:cubicBezTo>
                  <a:pt x="846" y="313"/>
                  <a:pt x="846" y="314"/>
                  <a:pt x="846" y="314"/>
                </a:cubicBezTo>
                <a:cubicBezTo>
                  <a:pt x="847" y="315"/>
                  <a:pt x="846" y="315"/>
                  <a:pt x="846" y="316"/>
                </a:cubicBezTo>
                <a:cubicBezTo>
                  <a:pt x="846" y="316"/>
                  <a:pt x="847" y="315"/>
                  <a:pt x="847" y="314"/>
                </a:cubicBezTo>
                <a:close/>
                <a:moveTo>
                  <a:pt x="842" y="247"/>
                </a:moveTo>
                <a:cubicBezTo>
                  <a:pt x="841" y="247"/>
                  <a:pt x="842" y="247"/>
                  <a:pt x="842" y="248"/>
                </a:cubicBezTo>
                <a:cubicBezTo>
                  <a:pt x="842" y="247"/>
                  <a:pt x="842" y="247"/>
                  <a:pt x="842" y="247"/>
                </a:cubicBezTo>
                <a:close/>
                <a:moveTo>
                  <a:pt x="835" y="261"/>
                </a:moveTo>
                <a:cubicBezTo>
                  <a:pt x="835" y="260"/>
                  <a:pt x="835" y="260"/>
                  <a:pt x="835" y="260"/>
                </a:cubicBezTo>
                <a:cubicBezTo>
                  <a:pt x="835" y="260"/>
                  <a:pt x="835" y="260"/>
                  <a:pt x="835" y="261"/>
                </a:cubicBezTo>
                <a:cubicBezTo>
                  <a:pt x="835" y="261"/>
                  <a:pt x="835" y="261"/>
                  <a:pt x="835" y="261"/>
                </a:cubicBezTo>
                <a:cubicBezTo>
                  <a:pt x="835" y="261"/>
                  <a:pt x="835" y="261"/>
                  <a:pt x="835" y="261"/>
                </a:cubicBezTo>
                <a:close/>
                <a:moveTo>
                  <a:pt x="855" y="259"/>
                </a:moveTo>
                <a:cubicBezTo>
                  <a:pt x="856" y="260"/>
                  <a:pt x="856" y="260"/>
                  <a:pt x="856" y="260"/>
                </a:cubicBezTo>
                <a:cubicBezTo>
                  <a:pt x="857" y="260"/>
                  <a:pt x="856" y="260"/>
                  <a:pt x="856" y="259"/>
                </a:cubicBezTo>
                <a:cubicBezTo>
                  <a:pt x="856" y="259"/>
                  <a:pt x="856" y="260"/>
                  <a:pt x="855" y="259"/>
                </a:cubicBezTo>
                <a:close/>
                <a:moveTo>
                  <a:pt x="848" y="260"/>
                </a:moveTo>
                <a:cubicBezTo>
                  <a:pt x="848" y="260"/>
                  <a:pt x="847" y="260"/>
                  <a:pt x="847" y="260"/>
                </a:cubicBezTo>
                <a:cubicBezTo>
                  <a:pt x="847" y="260"/>
                  <a:pt x="847" y="260"/>
                  <a:pt x="847" y="260"/>
                </a:cubicBezTo>
                <a:cubicBezTo>
                  <a:pt x="847" y="261"/>
                  <a:pt x="847" y="260"/>
                  <a:pt x="848" y="260"/>
                </a:cubicBezTo>
                <a:close/>
                <a:moveTo>
                  <a:pt x="850" y="261"/>
                </a:moveTo>
                <a:cubicBezTo>
                  <a:pt x="850" y="261"/>
                  <a:pt x="850" y="261"/>
                  <a:pt x="850" y="261"/>
                </a:cubicBezTo>
                <a:cubicBezTo>
                  <a:pt x="851" y="261"/>
                  <a:pt x="851" y="261"/>
                  <a:pt x="851" y="261"/>
                </a:cubicBezTo>
                <a:cubicBezTo>
                  <a:pt x="851" y="261"/>
                  <a:pt x="851" y="261"/>
                  <a:pt x="851" y="260"/>
                </a:cubicBezTo>
                <a:cubicBezTo>
                  <a:pt x="850" y="260"/>
                  <a:pt x="851" y="261"/>
                  <a:pt x="850" y="261"/>
                </a:cubicBezTo>
                <a:close/>
                <a:moveTo>
                  <a:pt x="829" y="264"/>
                </a:moveTo>
                <a:cubicBezTo>
                  <a:pt x="830" y="264"/>
                  <a:pt x="830" y="264"/>
                  <a:pt x="830" y="264"/>
                </a:cubicBezTo>
                <a:cubicBezTo>
                  <a:pt x="830" y="264"/>
                  <a:pt x="830" y="263"/>
                  <a:pt x="831" y="263"/>
                </a:cubicBezTo>
                <a:cubicBezTo>
                  <a:pt x="830" y="262"/>
                  <a:pt x="831" y="262"/>
                  <a:pt x="830" y="262"/>
                </a:cubicBezTo>
                <a:cubicBezTo>
                  <a:pt x="830" y="262"/>
                  <a:pt x="830" y="262"/>
                  <a:pt x="831" y="263"/>
                </a:cubicBezTo>
                <a:cubicBezTo>
                  <a:pt x="831" y="263"/>
                  <a:pt x="830" y="262"/>
                  <a:pt x="830" y="263"/>
                </a:cubicBezTo>
                <a:cubicBezTo>
                  <a:pt x="830" y="263"/>
                  <a:pt x="830" y="264"/>
                  <a:pt x="829" y="264"/>
                </a:cubicBezTo>
                <a:close/>
                <a:moveTo>
                  <a:pt x="854" y="263"/>
                </a:moveTo>
                <a:cubicBezTo>
                  <a:pt x="854" y="263"/>
                  <a:pt x="853" y="262"/>
                  <a:pt x="853" y="262"/>
                </a:cubicBezTo>
                <a:cubicBezTo>
                  <a:pt x="853" y="263"/>
                  <a:pt x="852" y="263"/>
                  <a:pt x="852" y="264"/>
                </a:cubicBezTo>
                <a:cubicBezTo>
                  <a:pt x="852" y="264"/>
                  <a:pt x="852" y="264"/>
                  <a:pt x="853" y="264"/>
                </a:cubicBezTo>
                <a:cubicBezTo>
                  <a:pt x="853" y="264"/>
                  <a:pt x="853" y="264"/>
                  <a:pt x="853" y="263"/>
                </a:cubicBezTo>
                <a:cubicBezTo>
                  <a:pt x="853" y="264"/>
                  <a:pt x="853" y="263"/>
                  <a:pt x="854" y="263"/>
                </a:cubicBezTo>
                <a:close/>
                <a:moveTo>
                  <a:pt x="824" y="265"/>
                </a:moveTo>
                <a:cubicBezTo>
                  <a:pt x="825" y="264"/>
                  <a:pt x="825" y="264"/>
                  <a:pt x="825" y="264"/>
                </a:cubicBezTo>
                <a:cubicBezTo>
                  <a:pt x="824" y="264"/>
                  <a:pt x="824" y="265"/>
                  <a:pt x="824" y="265"/>
                </a:cubicBezTo>
                <a:close/>
                <a:moveTo>
                  <a:pt x="875" y="263"/>
                </a:moveTo>
                <a:cubicBezTo>
                  <a:pt x="874" y="263"/>
                  <a:pt x="875" y="263"/>
                  <a:pt x="875" y="263"/>
                </a:cubicBezTo>
                <a:cubicBezTo>
                  <a:pt x="875" y="263"/>
                  <a:pt x="875" y="263"/>
                  <a:pt x="875" y="263"/>
                </a:cubicBezTo>
                <a:cubicBezTo>
                  <a:pt x="875" y="263"/>
                  <a:pt x="875" y="263"/>
                  <a:pt x="875" y="263"/>
                </a:cubicBezTo>
                <a:close/>
                <a:moveTo>
                  <a:pt x="852" y="263"/>
                </a:moveTo>
                <a:cubicBezTo>
                  <a:pt x="852" y="264"/>
                  <a:pt x="851" y="264"/>
                  <a:pt x="852" y="264"/>
                </a:cubicBezTo>
                <a:cubicBezTo>
                  <a:pt x="852" y="264"/>
                  <a:pt x="852" y="264"/>
                  <a:pt x="852" y="263"/>
                </a:cubicBezTo>
                <a:close/>
                <a:moveTo>
                  <a:pt x="830" y="266"/>
                </a:moveTo>
                <a:cubicBezTo>
                  <a:pt x="830" y="266"/>
                  <a:pt x="830" y="266"/>
                  <a:pt x="830" y="266"/>
                </a:cubicBezTo>
                <a:cubicBezTo>
                  <a:pt x="830" y="266"/>
                  <a:pt x="830" y="266"/>
                  <a:pt x="830" y="266"/>
                </a:cubicBezTo>
                <a:cubicBezTo>
                  <a:pt x="830" y="267"/>
                  <a:pt x="830" y="266"/>
                  <a:pt x="830" y="266"/>
                </a:cubicBezTo>
                <a:close/>
                <a:moveTo>
                  <a:pt x="865" y="267"/>
                </a:moveTo>
                <a:cubicBezTo>
                  <a:pt x="865" y="267"/>
                  <a:pt x="865" y="267"/>
                  <a:pt x="866" y="267"/>
                </a:cubicBezTo>
                <a:cubicBezTo>
                  <a:pt x="866" y="267"/>
                  <a:pt x="865" y="267"/>
                  <a:pt x="866" y="267"/>
                </a:cubicBezTo>
                <a:cubicBezTo>
                  <a:pt x="866" y="267"/>
                  <a:pt x="866" y="267"/>
                  <a:pt x="866" y="266"/>
                </a:cubicBezTo>
                <a:cubicBezTo>
                  <a:pt x="866" y="267"/>
                  <a:pt x="866" y="267"/>
                  <a:pt x="865" y="267"/>
                </a:cubicBezTo>
                <a:close/>
                <a:moveTo>
                  <a:pt x="854" y="271"/>
                </a:moveTo>
                <a:cubicBezTo>
                  <a:pt x="854" y="271"/>
                  <a:pt x="854" y="271"/>
                  <a:pt x="855" y="272"/>
                </a:cubicBezTo>
                <a:cubicBezTo>
                  <a:pt x="855" y="271"/>
                  <a:pt x="855" y="271"/>
                  <a:pt x="855" y="270"/>
                </a:cubicBezTo>
                <a:cubicBezTo>
                  <a:pt x="855" y="271"/>
                  <a:pt x="854" y="271"/>
                  <a:pt x="854" y="271"/>
                </a:cubicBezTo>
                <a:close/>
                <a:moveTo>
                  <a:pt x="824" y="273"/>
                </a:moveTo>
                <a:cubicBezTo>
                  <a:pt x="824" y="273"/>
                  <a:pt x="824" y="274"/>
                  <a:pt x="824" y="274"/>
                </a:cubicBezTo>
                <a:cubicBezTo>
                  <a:pt x="825" y="274"/>
                  <a:pt x="824" y="273"/>
                  <a:pt x="825" y="273"/>
                </a:cubicBezTo>
                <a:cubicBezTo>
                  <a:pt x="824" y="273"/>
                  <a:pt x="824" y="273"/>
                  <a:pt x="823" y="273"/>
                </a:cubicBezTo>
                <a:cubicBezTo>
                  <a:pt x="823" y="273"/>
                  <a:pt x="823" y="273"/>
                  <a:pt x="823" y="273"/>
                </a:cubicBezTo>
                <a:cubicBezTo>
                  <a:pt x="823" y="274"/>
                  <a:pt x="824" y="273"/>
                  <a:pt x="824" y="273"/>
                </a:cubicBezTo>
                <a:close/>
                <a:moveTo>
                  <a:pt x="822" y="275"/>
                </a:moveTo>
                <a:cubicBezTo>
                  <a:pt x="822" y="275"/>
                  <a:pt x="823" y="275"/>
                  <a:pt x="823" y="274"/>
                </a:cubicBezTo>
                <a:cubicBezTo>
                  <a:pt x="822" y="274"/>
                  <a:pt x="823" y="275"/>
                  <a:pt x="822" y="275"/>
                </a:cubicBezTo>
                <a:cubicBezTo>
                  <a:pt x="822" y="276"/>
                  <a:pt x="822" y="275"/>
                  <a:pt x="822" y="275"/>
                </a:cubicBezTo>
                <a:close/>
                <a:moveTo>
                  <a:pt x="824" y="275"/>
                </a:moveTo>
                <a:cubicBezTo>
                  <a:pt x="823" y="274"/>
                  <a:pt x="823" y="276"/>
                  <a:pt x="822" y="275"/>
                </a:cubicBezTo>
                <a:cubicBezTo>
                  <a:pt x="822" y="276"/>
                  <a:pt x="822" y="276"/>
                  <a:pt x="821" y="276"/>
                </a:cubicBezTo>
                <a:cubicBezTo>
                  <a:pt x="821" y="277"/>
                  <a:pt x="821" y="277"/>
                  <a:pt x="822" y="277"/>
                </a:cubicBezTo>
                <a:cubicBezTo>
                  <a:pt x="822" y="277"/>
                  <a:pt x="822" y="277"/>
                  <a:pt x="822" y="277"/>
                </a:cubicBezTo>
                <a:cubicBezTo>
                  <a:pt x="822" y="277"/>
                  <a:pt x="822" y="277"/>
                  <a:pt x="822" y="277"/>
                </a:cubicBezTo>
                <a:cubicBezTo>
                  <a:pt x="822" y="276"/>
                  <a:pt x="822" y="276"/>
                  <a:pt x="822" y="276"/>
                </a:cubicBezTo>
                <a:cubicBezTo>
                  <a:pt x="822" y="276"/>
                  <a:pt x="822" y="277"/>
                  <a:pt x="822" y="276"/>
                </a:cubicBezTo>
                <a:cubicBezTo>
                  <a:pt x="822" y="276"/>
                  <a:pt x="822" y="276"/>
                  <a:pt x="822" y="276"/>
                </a:cubicBezTo>
                <a:cubicBezTo>
                  <a:pt x="822" y="276"/>
                  <a:pt x="822" y="276"/>
                  <a:pt x="823" y="276"/>
                </a:cubicBezTo>
                <a:cubicBezTo>
                  <a:pt x="823" y="275"/>
                  <a:pt x="823" y="275"/>
                  <a:pt x="824" y="275"/>
                </a:cubicBezTo>
                <a:close/>
                <a:moveTo>
                  <a:pt x="871" y="280"/>
                </a:moveTo>
                <a:cubicBezTo>
                  <a:pt x="871" y="280"/>
                  <a:pt x="870" y="280"/>
                  <a:pt x="870" y="280"/>
                </a:cubicBezTo>
                <a:cubicBezTo>
                  <a:pt x="870" y="280"/>
                  <a:pt x="870" y="280"/>
                  <a:pt x="870" y="280"/>
                </a:cubicBezTo>
                <a:cubicBezTo>
                  <a:pt x="871" y="280"/>
                  <a:pt x="871" y="280"/>
                  <a:pt x="871" y="280"/>
                </a:cubicBezTo>
                <a:cubicBezTo>
                  <a:pt x="871" y="279"/>
                  <a:pt x="871" y="280"/>
                  <a:pt x="871" y="280"/>
                </a:cubicBezTo>
                <a:close/>
                <a:moveTo>
                  <a:pt x="863" y="285"/>
                </a:moveTo>
                <a:cubicBezTo>
                  <a:pt x="863" y="285"/>
                  <a:pt x="863" y="285"/>
                  <a:pt x="864" y="285"/>
                </a:cubicBezTo>
                <a:cubicBezTo>
                  <a:pt x="864" y="285"/>
                  <a:pt x="863" y="284"/>
                  <a:pt x="864" y="284"/>
                </a:cubicBezTo>
                <a:cubicBezTo>
                  <a:pt x="864" y="284"/>
                  <a:pt x="863" y="285"/>
                  <a:pt x="863" y="285"/>
                </a:cubicBezTo>
                <a:close/>
                <a:moveTo>
                  <a:pt x="860" y="287"/>
                </a:moveTo>
                <a:cubicBezTo>
                  <a:pt x="860" y="287"/>
                  <a:pt x="859" y="287"/>
                  <a:pt x="860" y="287"/>
                </a:cubicBezTo>
                <a:cubicBezTo>
                  <a:pt x="860" y="288"/>
                  <a:pt x="860" y="287"/>
                  <a:pt x="861" y="287"/>
                </a:cubicBezTo>
                <a:cubicBezTo>
                  <a:pt x="861" y="287"/>
                  <a:pt x="860" y="287"/>
                  <a:pt x="860" y="287"/>
                </a:cubicBezTo>
                <a:close/>
                <a:moveTo>
                  <a:pt x="837" y="292"/>
                </a:moveTo>
                <a:cubicBezTo>
                  <a:pt x="837" y="292"/>
                  <a:pt x="837" y="292"/>
                  <a:pt x="837" y="292"/>
                </a:cubicBezTo>
                <a:cubicBezTo>
                  <a:pt x="837" y="292"/>
                  <a:pt x="837" y="292"/>
                  <a:pt x="837" y="292"/>
                </a:cubicBezTo>
                <a:cubicBezTo>
                  <a:pt x="838" y="292"/>
                  <a:pt x="838" y="292"/>
                  <a:pt x="838" y="292"/>
                </a:cubicBezTo>
                <a:cubicBezTo>
                  <a:pt x="838" y="292"/>
                  <a:pt x="837" y="291"/>
                  <a:pt x="838" y="292"/>
                </a:cubicBezTo>
                <a:cubicBezTo>
                  <a:pt x="838" y="292"/>
                  <a:pt x="837" y="291"/>
                  <a:pt x="838" y="291"/>
                </a:cubicBezTo>
                <a:cubicBezTo>
                  <a:pt x="837" y="291"/>
                  <a:pt x="837" y="292"/>
                  <a:pt x="837" y="292"/>
                </a:cubicBezTo>
                <a:close/>
                <a:moveTo>
                  <a:pt x="854" y="294"/>
                </a:moveTo>
                <a:cubicBezTo>
                  <a:pt x="853" y="294"/>
                  <a:pt x="853" y="294"/>
                  <a:pt x="852" y="294"/>
                </a:cubicBezTo>
                <a:cubicBezTo>
                  <a:pt x="853" y="294"/>
                  <a:pt x="853" y="295"/>
                  <a:pt x="854" y="295"/>
                </a:cubicBezTo>
                <a:cubicBezTo>
                  <a:pt x="853" y="294"/>
                  <a:pt x="855" y="294"/>
                  <a:pt x="855" y="294"/>
                </a:cubicBezTo>
                <a:cubicBezTo>
                  <a:pt x="855" y="294"/>
                  <a:pt x="854" y="294"/>
                  <a:pt x="855" y="294"/>
                </a:cubicBezTo>
                <a:cubicBezTo>
                  <a:pt x="854" y="293"/>
                  <a:pt x="854" y="294"/>
                  <a:pt x="854" y="294"/>
                </a:cubicBezTo>
                <a:close/>
                <a:moveTo>
                  <a:pt x="851" y="295"/>
                </a:moveTo>
                <a:cubicBezTo>
                  <a:pt x="851" y="295"/>
                  <a:pt x="851" y="295"/>
                  <a:pt x="850" y="296"/>
                </a:cubicBezTo>
                <a:cubicBezTo>
                  <a:pt x="851" y="296"/>
                  <a:pt x="851" y="295"/>
                  <a:pt x="851" y="296"/>
                </a:cubicBezTo>
                <a:cubicBezTo>
                  <a:pt x="851" y="295"/>
                  <a:pt x="851" y="295"/>
                  <a:pt x="851" y="295"/>
                </a:cubicBezTo>
                <a:close/>
                <a:moveTo>
                  <a:pt x="853" y="295"/>
                </a:moveTo>
                <a:cubicBezTo>
                  <a:pt x="853" y="295"/>
                  <a:pt x="853" y="295"/>
                  <a:pt x="853" y="295"/>
                </a:cubicBezTo>
                <a:cubicBezTo>
                  <a:pt x="852" y="295"/>
                  <a:pt x="853" y="295"/>
                  <a:pt x="852" y="295"/>
                </a:cubicBezTo>
                <a:cubicBezTo>
                  <a:pt x="853" y="295"/>
                  <a:pt x="853" y="295"/>
                  <a:pt x="853" y="295"/>
                </a:cubicBezTo>
                <a:cubicBezTo>
                  <a:pt x="853" y="296"/>
                  <a:pt x="853" y="296"/>
                  <a:pt x="853" y="296"/>
                </a:cubicBezTo>
                <a:cubicBezTo>
                  <a:pt x="853" y="295"/>
                  <a:pt x="853" y="295"/>
                  <a:pt x="853" y="295"/>
                </a:cubicBezTo>
                <a:cubicBezTo>
                  <a:pt x="853" y="295"/>
                  <a:pt x="853" y="295"/>
                  <a:pt x="853" y="295"/>
                </a:cubicBezTo>
                <a:close/>
                <a:moveTo>
                  <a:pt x="851" y="298"/>
                </a:moveTo>
                <a:cubicBezTo>
                  <a:pt x="851" y="297"/>
                  <a:pt x="851" y="298"/>
                  <a:pt x="851" y="297"/>
                </a:cubicBezTo>
                <a:cubicBezTo>
                  <a:pt x="850" y="297"/>
                  <a:pt x="851" y="298"/>
                  <a:pt x="851" y="298"/>
                </a:cubicBezTo>
                <a:cubicBezTo>
                  <a:pt x="851" y="298"/>
                  <a:pt x="851" y="298"/>
                  <a:pt x="851" y="298"/>
                </a:cubicBezTo>
                <a:close/>
                <a:moveTo>
                  <a:pt x="853" y="303"/>
                </a:moveTo>
                <a:cubicBezTo>
                  <a:pt x="853" y="303"/>
                  <a:pt x="853" y="303"/>
                  <a:pt x="852" y="303"/>
                </a:cubicBezTo>
                <a:cubicBezTo>
                  <a:pt x="852" y="303"/>
                  <a:pt x="852" y="303"/>
                  <a:pt x="852" y="303"/>
                </a:cubicBezTo>
                <a:cubicBezTo>
                  <a:pt x="853" y="303"/>
                  <a:pt x="853" y="303"/>
                  <a:pt x="853" y="304"/>
                </a:cubicBezTo>
                <a:cubicBezTo>
                  <a:pt x="853" y="304"/>
                  <a:pt x="853" y="303"/>
                  <a:pt x="853" y="304"/>
                </a:cubicBezTo>
                <a:cubicBezTo>
                  <a:pt x="853" y="303"/>
                  <a:pt x="853" y="303"/>
                  <a:pt x="853" y="303"/>
                </a:cubicBezTo>
                <a:close/>
                <a:moveTo>
                  <a:pt x="843" y="305"/>
                </a:moveTo>
                <a:cubicBezTo>
                  <a:pt x="843" y="305"/>
                  <a:pt x="843" y="304"/>
                  <a:pt x="843" y="304"/>
                </a:cubicBezTo>
                <a:cubicBezTo>
                  <a:pt x="842" y="304"/>
                  <a:pt x="843" y="305"/>
                  <a:pt x="843" y="305"/>
                </a:cubicBezTo>
                <a:cubicBezTo>
                  <a:pt x="843" y="305"/>
                  <a:pt x="843" y="305"/>
                  <a:pt x="843" y="305"/>
                </a:cubicBezTo>
                <a:cubicBezTo>
                  <a:pt x="844" y="305"/>
                  <a:pt x="843" y="304"/>
                  <a:pt x="843" y="305"/>
                </a:cubicBezTo>
                <a:close/>
                <a:moveTo>
                  <a:pt x="826" y="307"/>
                </a:moveTo>
                <a:cubicBezTo>
                  <a:pt x="827" y="307"/>
                  <a:pt x="827" y="306"/>
                  <a:pt x="827" y="306"/>
                </a:cubicBezTo>
                <a:cubicBezTo>
                  <a:pt x="827" y="306"/>
                  <a:pt x="827" y="306"/>
                  <a:pt x="826" y="306"/>
                </a:cubicBezTo>
                <a:cubicBezTo>
                  <a:pt x="826" y="306"/>
                  <a:pt x="826" y="306"/>
                  <a:pt x="827" y="306"/>
                </a:cubicBezTo>
                <a:cubicBezTo>
                  <a:pt x="827" y="306"/>
                  <a:pt x="826" y="306"/>
                  <a:pt x="826" y="307"/>
                </a:cubicBezTo>
                <a:close/>
                <a:moveTo>
                  <a:pt x="850" y="311"/>
                </a:moveTo>
                <a:cubicBezTo>
                  <a:pt x="850" y="311"/>
                  <a:pt x="850" y="311"/>
                  <a:pt x="850" y="310"/>
                </a:cubicBezTo>
                <a:cubicBezTo>
                  <a:pt x="850" y="310"/>
                  <a:pt x="850" y="311"/>
                  <a:pt x="849" y="311"/>
                </a:cubicBezTo>
                <a:cubicBezTo>
                  <a:pt x="850" y="311"/>
                  <a:pt x="849" y="312"/>
                  <a:pt x="849" y="312"/>
                </a:cubicBezTo>
                <a:cubicBezTo>
                  <a:pt x="849" y="312"/>
                  <a:pt x="850" y="311"/>
                  <a:pt x="850" y="311"/>
                </a:cubicBezTo>
                <a:close/>
                <a:moveTo>
                  <a:pt x="848" y="312"/>
                </a:moveTo>
                <a:cubicBezTo>
                  <a:pt x="848" y="312"/>
                  <a:pt x="849" y="312"/>
                  <a:pt x="848" y="312"/>
                </a:cubicBezTo>
                <a:cubicBezTo>
                  <a:pt x="848" y="312"/>
                  <a:pt x="848" y="312"/>
                  <a:pt x="848" y="313"/>
                </a:cubicBezTo>
                <a:cubicBezTo>
                  <a:pt x="849" y="313"/>
                  <a:pt x="847" y="314"/>
                  <a:pt x="847" y="314"/>
                </a:cubicBezTo>
                <a:cubicBezTo>
                  <a:pt x="847" y="314"/>
                  <a:pt x="848" y="314"/>
                  <a:pt x="848" y="315"/>
                </a:cubicBezTo>
                <a:cubicBezTo>
                  <a:pt x="848" y="314"/>
                  <a:pt x="847" y="314"/>
                  <a:pt x="848" y="314"/>
                </a:cubicBezTo>
                <a:cubicBezTo>
                  <a:pt x="848" y="313"/>
                  <a:pt x="849" y="313"/>
                  <a:pt x="849" y="312"/>
                </a:cubicBezTo>
                <a:cubicBezTo>
                  <a:pt x="849" y="312"/>
                  <a:pt x="849" y="312"/>
                  <a:pt x="848" y="312"/>
                </a:cubicBezTo>
                <a:close/>
                <a:moveTo>
                  <a:pt x="849" y="314"/>
                </a:moveTo>
                <a:cubicBezTo>
                  <a:pt x="850" y="313"/>
                  <a:pt x="850" y="312"/>
                  <a:pt x="851" y="312"/>
                </a:cubicBezTo>
                <a:cubicBezTo>
                  <a:pt x="850" y="312"/>
                  <a:pt x="849" y="313"/>
                  <a:pt x="849" y="314"/>
                </a:cubicBezTo>
                <a:close/>
                <a:moveTo>
                  <a:pt x="847" y="316"/>
                </a:moveTo>
                <a:cubicBezTo>
                  <a:pt x="847" y="317"/>
                  <a:pt x="847" y="317"/>
                  <a:pt x="846" y="317"/>
                </a:cubicBezTo>
                <a:cubicBezTo>
                  <a:pt x="847" y="317"/>
                  <a:pt x="847" y="317"/>
                  <a:pt x="847" y="316"/>
                </a:cubicBezTo>
                <a:close/>
                <a:moveTo>
                  <a:pt x="845" y="320"/>
                </a:moveTo>
                <a:cubicBezTo>
                  <a:pt x="844" y="320"/>
                  <a:pt x="843" y="321"/>
                  <a:pt x="843" y="322"/>
                </a:cubicBezTo>
                <a:cubicBezTo>
                  <a:pt x="844" y="322"/>
                  <a:pt x="843" y="321"/>
                  <a:pt x="844" y="321"/>
                </a:cubicBezTo>
                <a:cubicBezTo>
                  <a:pt x="843" y="321"/>
                  <a:pt x="844" y="321"/>
                  <a:pt x="844" y="320"/>
                </a:cubicBezTo>
                <a:cubicBezTo>
                  <a:pt x="845" y="320"/>
                  <a:pt x="845" y="321"/>
                  <a:pt x="845" y="321"/>
                </a:cubicBezTo>
                <a:cubicBezTo>
                  <a:pt x="844" y="320"/>
                  <a:pt x="844" y="320"/>
                  <a:pt x="845" y="320"/>
                </a:cubicBezTo>
                <a:close/>
                <a:moveTo>
                  <a:pt x="846" y="320"/>
                </a:moveTo>
                <a:cubicBezTo>
                  <a:pt x="845" y="320"/>
                  <a:pt x="845" y="321"/>
                  <a:pt x="845" y="321"/>
                </a:cubicBezTo>
                <a:cubicBezTo>
                  <a:pt x="845" y="321"/>
                  <a:pt x="845" y="321"/>
                  <a:pt x="846" y="321"/>
                </a:cubicBezTo>
                <a:cubicBezTo>
                  <a:pt x="845" y="320"/>
                  <a:pt x="845" y="320"/>
                  <a:pt x="846" y="320"/>
                </a:cubicBezTo>
                <a:close/>
                <a:moveTo>
                  <a:pt x="842" y="323"/>
                </a:moveTo>
                <a:cubicBezTo>
                  <a:pt x="843" y="324"/>
                  <a:pt x="843" y="323"/>
                  <a:pt x="843" y="322"/>
                </a:cubicBezTo>
                <a:cubicBezTo>
                  <a:pt x="842" y="322"/>
                  <a:pt x="842" y="323"/>
                  <a:pt x="842" y="323"/>
                </a:cubicBezTo>
                <a:close/>
                <a:moveTo>
                  <a:pt x="838" y="329"/>
                </a:moveTo>
                <a:cubicBezTo>
                  <a:pt x="838" y="329"/>
                  <a:pt x="838" y="329"/>
                  <a:pt x="838" y="330"/>
                </a:cubicBezTo>
                <a:cubicBezTo>
                  <a:pt x="838" y="330"/>
                  <a:pt x="838" y="330"/>
                  <a:pt x="838" y="330"/>
                </a:cubicBezTo>
                <a:cubicBezTo>
                  <a:pt x="838" y="329"/>
                  <a:pt x="838" y="329"/>
                  <a:pt x="838" y="329"/>
                </a:cubicBezTo>
                <a:close/>
                <a:moveTo>
                  <a:pt x="837" y="334"/>
                </a:moveTo>
                <a:cubicBezTo>
                  <a:pt x="837" y="334"/>
                  <a:pt x="837" y="334"/>
                  <a:pt x="838" y="334"/>
                </a:cubicBezTo>
                <a:cubicBezTo>
                  <a:pt x="837" y="333"/>
                  <a:pt x="837" y="333"/>
                  <a:pt x="837" y="333"/>
                </a:cubicBezTo>
                <a:cubicBezTo>
                  <a:pt x="837" y="333"/>
                  <a:pt x="838" y="334"/>
                  <a:pt x="837" y="334"/>
                </a:cubicBezTo>
                <a:close/>
                <a:moveTo>
                  <a:pt x="834" y="338"/>
                </a:moveTo>
                <a:cubicBezTo>
                  <a:pt x="834" y="338"/>
                  <a:pt x="834" y="338"/>
                  <a:pt x="835" y="338"/>
                </a:cubicBezTo>
                <a:cubicBezTo>
                  <a:pt x="835" y="338"/>
                  <a:pt x="835" y="338"/>
                  <a:pt x="835" y="337"/>
                </a:cubicBezTo>
                <a:cubicBezTo>
                  <a:pt x="834" y="337"/>
                  <a:pt x="835" y="338"/>
                  <a:pt x="834" y="338"/>
                </a:cubicBezTo>
                <a:close/>
                <a:moveTo>
                  <a:pt x="832" y="344"/>
                </a:moveTo>
                <a:cubicBezTo>
                  <a:pt x="832" y="344"/>
                  <a:pt x="832" y="344"/>
                  <a:pt x="832" y="344"/>
                </a:cubicBezTo>
                <a:cubicBezTo>
                  <a:pt x="832" y="344"/>
                  <a:pt x="832" y="344"/>
                  <a:pt x="831" y="344"/>
                </a:cubicBezTo>
                <a:cubicBezTo>
                  <a:pt x="831" y="344"/>
                  <a:pt x="831" y="344"/>
                  <a:pt x="831" y="344"/>
                </a:cubicBezTo>
                <a:cubicBezTo>
                  <a:pt x="832" y="345"/>
                  <a:pt x="831" y="345"/>
                  <a:pt x="831" y="346"/>
                </a:cubicBezTo>
                <a:cubicBezTo>
                  <a:pt x="831" y="346"/>
                  <a:pt x="831" y="346"/>
                  <a:pt x="831" y="346"/>
                </a:cubicBezTo>
                <a:cubicBezTo>
                  <a:pt x="831" y="345"/>
                  <a:pt x="832" y="345"/>
                  <a:pt x="832" y="345"/>
                </a:cubicBezTo>
                <a:cubicBezTo>
                  <a:pt x="832" y="345"/>
                  <a:pt x="832" y="345"/>
                  <a:pt x="832" y="345"/>
                </a:cubicBezTo>
                <a:cubicBezTo>
                  <a:pt x="832" y="345"/>
                  <a:pt x="832" y="344"/>
                  <a:pt x="832" y="344"/>
                </a:cubicBezTo>
                <a:close/>
                <a:moveTo>
                  <a:pt x="824" y="364"/>
                </a:moveTo>
                <a:cubicBezTo>
                  <a:pt x="823" y="364"/>
                  <a:pt x="824" y="366"/>
                  <a:pt x="823" y="366"/>
                </a:cubicBezTo>
                <a:cubicBezTo>
                  <a:pt x="823" y="366"/>
                  <a:pt x="823" y="366"/>
                  <a:pt x="823" y="366"/>
                </a:cubicBezTo>
                <a:cubicBezTo>
                  <a:pt x="823" y="365"/>
                  <a:pt x="824" y="365"/>
                  <a:pt x="824" y="364"/>
                </a:cubicBezTo>
                <a:close/>
                <a:moveTo>
                  <a:pt x="819" y="381"/>
                </a:moveTo>
                <a:cubicBezTo>
                  <a:pt x="819" y="380"/>
                  <a:pt x="819" y="379"/>
                  <a:pt x="819" y="379"/>
                </a:cubicBezTo>
                <a:cubicBezTo>
                  <a:pt x="819" y="379"/>
                  <a:pt x="819" y="380"/>
                  <a:pt x="819" y="381"/>
                </a:cubicBezTo>
                <a:close/>
                <a:moveTo>
                  <a:pt x="814" y="390"/>
                </a:moveTo>
                <a:cubicBezTo>
                  <a:pt x="814" y="390"/>
                  <a:pt x="814" y="389"/>
                  <a:pt x="814" y="389"/>
                </a:cubicBezTo>
                <a:cubicBezTo>
                  <a:pt x="814" y="390"/>
                  <a:pt x="814" y="390"/>
                  <a:pt x="814" y="391"/>
                </a:cubicBezTo>
                <a:cubicBezTo>
                  <a:pt x="814" y="391"/>
                  <a:pt x="814" y="390"/>
                  <a:pt x="814" y="390"/>
                </a:cubicBezTo>
                <a:cubicBezTo>
                  <a:pt x="814" y="389"/>
                  <a:pt x="814" y="390"/>
                  <a:pt x="814" y="390"/>
                </a:cubicBezTo>
                <a:close/>
                <a:moveTo>
                  <a:pt x="777" y="377"/>
                </a:moveTo>
                <a:cubicBezTo>
                  <a:pt x="777" y="377"/>
                  <a:pt x="777" y="377"/>
                  <a:pt x="777" y="377"/>
                </a:cubicBezTo>
                <a:cubicBezTo>
                  <a:pt x="777" y="378"/>
                  <a:pt x="777" y="378"/>
                  <a:pt x="777" y="378"/>
                </a:cubicBezTo>
                <a:cubicBezTo>
                  <a:pt x="778" y="378"/>
                  <a:pt x="778" y="378"/>
                  <a:pt x="778" y="378"/>
                </a:cubicBezTo>
                <a:cubicBezTo>
                  <a:pt x="778" y="378"/>
                  <a:pt x="777" y="378"/>
                  <a:pt x="777" y="377"/>
                </a:cubicBezTo>
                <a:close/>
                <a:moveTo>
                  <a:pt x="770" y="322"/>
                </a:moveTo>
                <a:cubicBezTo>
                  <a:pt x="770" y="323"/>
                  <a:pt x="769" y="322"/>
                  <a:pt x="769" y="322"/>
                </a:cubicBezTo>
                <a:cubicBezTo>
                  <a:pt x="769" y="322"/>
                  <a:pt x="769" y="322"/>
                  <a:pt x="769" y="322"/>
                </a:cubicBezTo>
                <a:cubicBezTo>
                  <a:pt x="769" y="322"/>
                  <a:pt x="769" y="322"/>
                  <a:pt x="769" y="322"/>
                </a:cubicBezTo>
                <a:cubicBezTo>
                  <a:pt x="770" y="323"/>
                  <a:pt x="770" y="323"/>
                  <a:pt x="771" y="323"/>
                </a:cubicBezTo>
                <a:cubicBezTo>
                  <a:pt x="771" y="323"/>
                  <a:pt x="771" y="323"/>
                  <a:pt x="770" y="322"/>
                </a:cubicBezTo>
                <a:close/>
                <a:moveTo>
                  <a:pt x="729" y="350"/>
                </a:moveTo>
                <a:cubicBezTo>
                  <a:pt x="729" y="350"/>
                  <a:pt x="729" y="350"/>
                  <a:pt x="729" y="350"/>
                </a:cubicBezTo>
                <a:cubicBezTo>
                  <a:pt x="730" y="350"/>
                  <a:pt x="730" y="350"/>
                  <a:pt x="730" y="350"/>
                </a:cubicBezTo>
                <a:cubicBezTo>
                  <a:pt x="730" y="350"/>
                  <a:pt x="730" y="350"/>
                  <a:pt x="730" y="350"/>
                </a:cubicBezTo>
                <a:cubicBezTo>
                  <a:pt x="730" y="350"/>
                  <a:pt x="730" y="350"/>
                  <a:pt x="729" y="350"/>
                </a:cubicBezTo>
                <a:close/>
                <a:moveTo>
                  <a:pt x="727" y="347"/>
                </a:moveTo>
                <a:cubicBezTo>
                  <a:pt x="727" y="347"/>
                  <a:pt x="727" y="348"/>
                  <a:pt x="727" y="347"/>
                </a:cubicBezTo>
                <a:cubicBezTo>
                  <a:pt x="727" y="347"/>
                  <a:pt x="727" y="347"/>
                  <a:pt x="728" y="347"/>
                </a:cubicBezTo>
                <a:cubicBezTo>
                  <a:pt x="728" y="346"/>
                  <a:pt x="727" y="348"/>
                  <a:pt x="727" y="3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9"/>
          <p:cNvSpPr>
            <a:spLocks noChangeAspect="1" noEditPoints="1"/>
          </p:cNvSpPr>
          <p:nvPr/>
        </p:nvSpPr>
        <p:spPr bwMode="auto">
          <a:xfrm flipH="1" flipV="1">
            <a:off x="8702676" y="5894947"/>
            <a:ext cx="1844675" cy="742950"/>
          </a:xfrm>
          <a:custGeom>
            <a:avLst/>
            <a:gdLst>
              <a:gd name="T0" fmla="*/ 715 w 868"/>
              <a:gd name="T1" fmla="*/ 128 h 351"/>
              <a:gd name="T2" fmla="*/ 363 w 868"/>
              <a:gd name="T3" fmla="*/ 50 h 351"/>
              <a:gd name="T4" fmla="*/ 226 w 868"/>
              <a:gd name="T5" fmla="*/ 94 h 351"/>
              <a:gd name="T6" fmla="*/ 155 w 868"/>
              <a:gd name="T7" fmla="*/ 112 h 351"/>
              <a:gd name="T8" fmla="*/ 111 w 868"/>
              <a:gd name="T9" fmla="*/ 138 h 351"/>
              <a:gd name="T10" fmla="*/ 85 w 868"/>
              <a:gd name="T11" fmla="*/ 163 h 351"/>
              <a:gd name="T12" fmla="*/ 104 w 868"/>
              <a:gd name="T13" fmla="*/ 185 h 351"/>
              <a:gd name="T14" fmla="*/ 69 w 868"/>
              <a:gd name="T15" fmla="*/ 174 h 351"/>
              <a:gd name="T16" fmla="*/ 92 w 868"/>
              <a:gd name="T17" fmla="*/ 203 h 351"/>
              <a:gd name="T18" fmla="*/ 66 w 868"/>
              <a:gd name="T19" fmla="*/ 192 h 351"/>
              <a:gd name="T20" fmla="*/ 75 w 868"/>
              <a:gd name="T21" fmla="*/ 207 h 351"/>
              <a:gd name="T22" fmla="*/ 72 w 868"/>
              <a:gd name="T23" fmla="*/ 224 h 351"/>
              <a:gd name="T24" fmla="*/ 64 w 868"/>
              <a:gd name="T25" fmla="*/ 228 h 351"/>
              <a:gd name="T26" fmla="*/ 29 w 868"/>
              <a:gd name="T27" fmla="*/ 217 h 351"/>
              <a:gd name="T28" fmla="*/ 31 w 868"/>
              <a:gd name="T29" fmla="*/ 228 h 351"/>
              <a:gd name="T30" fmla="*/ 53 w 868"/>
              <a:gd name="T31" fmla="*/ 253 h 351"/>
              <a:gd name="T32" fmla="*/ 36 w 868"/>
              <a:gd name="T33" fmla="*/ 257 h 351"/>
              <a:gd name="T34" fmla="*/ 774 w 868"/>
              <a:gd name="T35" fmla="*/ 258 h 351"/>
              <a:gd name="T36" fmla="*/ 640 w 868"/>
              <a:gd name="T37" fmla="*/ 136 h 351"/>
              <a:gd name="T38" fmla="*/ 376 w 868"/>
              <a:gd name="T39" fmla="*/ 47 h 351"/>
              <a:gd name="T40" fmla="*/ 235 w 868"/>
              <a:gd name="T41" fmla="*/ 76 h 351"/>
              <a:gd name="T42" fmla="*/ 221 w 868"/>
              <a:gd name="T43" fmla="*/ 70 h 351"/>
              <a:gd name="T44" fmla="*/ 180 w 868"/>
              <a:gd name="T45" fmla="*/ 89 h 351"/>
              <a:gd name="T46" fmla="*/ 168 w 868"/>
              <a:gd name="T47" fmla="*/ 110 h 351"/>
              <a:gd name="T48" fmla="*/ 140 w 868"/>
              <a:gd name="T49" fmla="*/ 145 h 351"/>
              <a:gd name="T50" fmla="*/ 81 w 868"/>
              <a:gd name="T51" fmla="*/ 192 h 351"/>
              <a:gd name="T52" fmla="*/ 126 w 868"/>
              <a:gd name="T53" fmla="*/ 134 h 351"/>
              <a:gd name="T54" fmla="*/ 253 w 868"/>
              <a:gd name="T55" fmla="*/ 36 h 351"/>
              <a:gd name="T56" fmla="*/ 399 w 868"/>
              <a:gd name="T57" fmla="*/ 2 h 351"/>
              <a:gd name="T58" fmla="*/ 510 w 868"/>
              <a:gd name="T59" fmla="*/ 14 h 351"/>
              <a:gd name="T60" fmla="*/ 732 w 868"/>
              <a:gd name="T61" fmla="*/ 145 h 351"/>
              <a:gd name="T62" fmla="*/ 794 w 868"/>
              <a:gd name="T63" fmla="*/ 260 h 351"/>
              <a:gd name="T64" fmla="*/ 787 w 868"/>
              <a:gd name="T65" fmla="*/ 222 h 351"/>
              <a:gd name="T66" fmla="*/ 721 w 868"/>
              <a:gd name="T67" fmla="*/ 150 h 351"/>
              <a:gd name="T68" fmla="*/ 533 w 868"/>
              <a:gd name="T69" fmla="*/ 22 h 351"/>
              <a:gd name="T70" fmla="*/ 380 w 868"/>
              <a:gd name="T71" fmla="*/ 47 h 351"/>
              <a:gd name="T72" fmla="*/ 307 w 868"/>
              <a:gd name="T73" fmla="*/ 53 h 351"/>
              <a:gd name="T74" fmla="*/ 281 w 868"/>
              <a:gd name="T75" fmla="*/ 47 h 351"/>
              <a:gd name="T76" fmla="*/ 242 w 868"/>
              <a:gd name="T77" fmla="*/ 43 h 351"/>
              <a:gd name="T78" fmla="*/ 222 w 868"/>
              <a:gd name="T79" fmla="*/ 51 h 351"/>
              <a:gd name="T80" fmla="*/ 197 w 868"/>
              <a:gd name="T81" fmla="*/ 73 h 351"/>
              <a:gd name="T82" fmla="*/ 164 w 868"/>
              <a:gd name="T83" fmla="*/ 99 h 351"/>
              <a:gd name="T84" fmla="*/ 142 w 868"/>
              <a:gd name="T85" fmla="*/ 117 h 351"/>
              <a:gd name="T86" fmla="*/ 141 w 868"/>
              <a:gd name="T87" fmla="*/ 138 h 351"/>
              <a:gd name="T88" fmla="*/ 124 w 868"/>
              <a:gd name="T89" fmla="*/ 129 h 351"/>
              <a:gd name="T90" fmla="*/ 113 w 868"/>
              <a:gd name="T91" fmla="*/ 142 h 351"/>
              <a:gd name="T92" fmla="*/ 337 w 868"/>
              <a:gd name="T93" fmla="*/ 9 h 351"/>
              <a:gd name="T94" fmla="*/ 168 w 868"/>
              <a:gd name="T95" fmla="*/ 125 h 351"/>
              <a:gd name="T96" fmla="*/ 197 w 868"/>
              <a:gd name="T97" fmla="*/ 105 h 351"/>
              <a:gd name="T98" fmla="*/ 131 w 868"/>
              <a:gd name="T99" fmla="*/ 159 h 351"/>
              <a:gd name="T100" fmla="*/ 88 w 868"/>
              <a:gd name="T101" fmla="*/ 171 h 351"/>
              <a:gd name="T102" fmla="*/ 85 w 868"/>
              <a:gd name="T103" fmla="*/ 191 h 351"/>
              <a:gd name="T104" fmla="*/ 79 w 868"/>
              <a:gd name="T105" fmla="*/ 215 h 351"/>
              <a:gd name="T106" fmla="*/ 48 w 868"/>
              <a:gd name="T107" fmla="*/ 193 h 351"/>
              <a:gd name="T108" fmla="*/ 64 w 868"/>
              <a:gd name="T109" fmla="*/ 238 h 351"/>
              <a:gd name="T110" fmla="*/ 17 w 868"/>
              <a:gd name="T111" fmla="*/ 235 h 351"/>
              <a:gd name="T112" fmla="*/ 87 w 868"/>
              <a:gd name="T113" fmla="*/ 158 h 351"/>
              <a:gd name="T114" fmla="*/ 865 w 868"/>
              <a:gd name="T115" fmla="*/ 172 h 351"/>
              <a:gd name="T116" fmla="*/ 859 w 868"/>
              <a:gd name="T117" fmla="*/ 117 h 351"/>
              <a:gd name="T118" fmla="*/ 782 w 868"/>
              <a:gd name="T119" fmla="*/ 277 h 351"/>
              <a:gd name="T120" fmla="*/ 841 w 868"/>
              <a:gd name="T121" fmla="*/ 164 h 351"/>
              <a:gd name="T122" fmla="*/ 861 w 868"/>
              <a:gd name="T123" fmla="*/ 201 h 351"/>
              <a:gd name="T124" fmla="*/ 666 w 868"/>
              <a:gd name="T125" fmla="*/ 296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68" h="351">
                <a:moveTo>
                  <a:pt x="813" y="278"/>
                </a:moveTo>
                <a:cubicBezTo>
                  <a:pt x="812" y="276"/>
                  <a:pt x="811" y="275"/>
                  <a:pt x="812" y="275"/>
                </a:cubicBezTo>
                <a:cubicBezTo>
                  <a:pt x="813" y="277"/>
                  <a:pt x="813" y="278"/>
                  <a:pt x="813" y="278"/>
                </a:cubicBezTo>
                <a:close/>
                <a:moveTo>
                  <a:pt x="812" y="266"/>
                </a:moveTo>
                <a:cubicBezTo>
                  <a:pt x="813" y="269"/>
                  <a:pt x="814" y="269"/>
                  <a:pt x="814" y="271"/>
                </a:cubicBezTo>
                <a:cubicBezTo>
                  <a:pt x="813" y="267"/>
                  <a:pt x="813" y="271"/>
                  <a:pt x="813" y="270"/>
                </a:cubicBezTo>
                <a:cubicBezTo>
                  <a:pt x="815" y="276"/>
                  <a:pt x="814" y="270"/>
                  <a:pt x="815" y="272"/>
                </a:cubicBezTo>
                <a:cubicBezTo>
                  <a:pt x="814" y="268"/>
                  <a:pt x="813" y="267"/>
                  <a:pt x="812" y="266"/>
                </a:cubicBezTo>
                <a:close/>
                <a:moveTo>
                  <a:pt x="781" y="282"/>
                </a:moveTo>
                <a:cubicBezTo>
                  <a:pt x="782" y="285"/>
                  <a:pt x="783" y="285"/>
                  <a:pt x="784" y="284"/>
                </a:cubicBezTo>
                <a:cubicBezTo>
                  <a:pt x="782" y="282"/>
                  <a:pt x="782" y="282"/>
                  <a:pt x="781" y="282"/>
                </a:cubicBezTo>
                <a:close/>
                <a:moveTo>
                  <a:pt x="798" y="267"/>
                </a:moveTo>
                <a:cubicBezTo>
                  <a:pt x="798" y="268"/>
                  <a:pt x="801" y="272"/>
                  <a:pt x="801" y="272"/>
                </a:cubicBezTo>
                <a:cubicBezTo>
                  <a:pt x="801" y="269"/>
                  <a:pt x="799" y="267"/>
                  <a:pt x="798" y="267"/>
                </a:cubicBezTo>
                <a:close/>
                <a:moveTo>
                  <a:pt x="791" y="270"/>
                </a:moveTo>
                <a:cubicBezTo>
                  <a:pt x="791" y="272"/>
                  <a:pt x="793" y="275"/>
                  <a:pt x="793" y="276"/>
                </a:cubicBezTo>
                <a:cubicBezTo>
                  <a:pt x="793" y="274"/>
                  <a:pt x="791" y="271"/>
                  <a:pt x="791" y="270"/>
                </a:cubicBezTo>
                <a:close/>
                <a:moveTo>
                  <a:pt x="789" y="269"/>
                </a:moveTo>
                <a:cubicBezTo>
                  <a:pt x="788" y="269"/>
                  <a:pt x="791" y="272"/>
                  <a:pt x="790" y="273"/>
                </a:cubicBezTo>
                <a:cubicBezTo>
                  <a:pt x="789" y="270"/>
                  <a:pt x="788" y="270"/>
                  <a:pt x="787" y="270"/>
                </a:cubicBezTo>
                <a:cubicBezTo>
                  <a:pt x="789" y="273"/>
                  <a:pt x="790" y="274"/>
                  <a:pt x="791" y="276"/>
                </a:cubicBezTo>
                <a:cubicBezTo>
                  <a:pt x="792" y="276"/>
                  <a:pt x="792" y="274"/>
                  <a:pt x="793" y="276"/>
                </a:cubicBezTo>
                <a:cubicBezTo>
                  <a:pt x="792" y="273"/>
                  <a:pt x="791" y="272"/>
                  <a:pt x="789" y="269"/>
                </a:cubicBezTo>
                <a:close/>
                <a:moveTo>
                  <a:pt x="801" y="266"/>
                </a:moveTo>
                <a:cubicBezTo>
                  <a:pt x="800" y="266"/>
                  <a:pt x="800" y="268"/>
                  <a:pt x="801" y="271"/>
                </a:cubicBezTo>
                <a:cubicBezTo>
                  <a:pt x="802" y="271"/>
                  <a:pt x="801" y="267"/>
                  <a:pt x="801" y="266"/>
                </a:cubicBezTo>
                <a:close/>
                <a:moveTo>
                  <a:pt x="799" y="270"/>
                </a:moveTo>
                <a:cubicBezTo>
                  <a:pt x="799" y="270"/>
                  <a:pt x="798" y="270"/>
                  <a:pt x="798" y="269"/>
                </a:cubicBezTo>
                <a:cubicBezTo>
                  <a:pt x="797" y="269"/>
                  <a:pt x="797" y="270"/>
                  <a:pt x="798" y="272"/>
                </a:cubicBezTo>
                <a:cubicBezTo>
                  <a:pt x="798" y="271"/>
                  <a:pt x="800" y="273"/>
                  <a:pt x="799" y="270"/>
                </a:cubicBezTo>
                <a:close/>
                <a:moveTo>
                  <a:pt x="770" y="269"/>
                </a:moveTo>
                <a:cubicBezTo>
                  <a:pt x="771" y="271"/>
                  <a:pt x="772" y="272"/>
                  <a:pt x="773" y="272"/>
                </a:cubicBezTo>
                <a:cubicBezTo>
                  <a:pt x="772" y="270"/>
                  <a:pt x="771" y="269"/>
                  <a:pt x="770" y="269"/>
                </a:cubicBezTo>
                <a:close/>
                <a:moveTo>
                  <a:pt x="807" y="248"/>
                </a:moveTo>
                <a:cubicBezTo>
                  <a:pt x="808" y="250"/>
                  <a:pt x="810" y="253"/>
                  <a:pt x="810" y="252"/>
                </a:cubicBezTo>
                <a:cubicBezTo>
                  <a:pt x="809" y="249"/>
                  <a:pt x="808" y="247"/>
                  <a:pt x="807" y="248"/>
                </a:cubicBezTo>
                <a:close/>
                <a:moveTo>
                  <a:pt x="802" y="246"/>
                </a:moveTo>
                <a:cubicBezTo>
                  <a:pt x="803" y="247"/>
                  <a:pt x="803" y="248"/>
                  <a:pt x="804" y="251"/>
                </a:cubicBezTo>
                <a:cubicBezTo>
                  <a:pt x="805" y="251"/>
                  <a:pt x="803" y="245"/>
                  <a:pt x="802" y="246"/>
                </a:cubicBezTo>
                <a:close/>
                <a:moveTo>
                  <a:pt x="805" y="245"/>
                </a:moveTo>
                <a:cubicBezTo>
                  <a:pt x="803" y="240"/>
                  <a:pt x="804" y="239"/>
                  <a:pt x="802" y="235"/>
                </a:cubicBezTo>
                <a:cubicBezTo>
                  <a:pt x="800" y="234"/>
                  <a:pt x="796" y="236"/>
                  <a:pt x="801" y="245"/>
                </a:cubicBezTo>
                <a:cubicBezTo>
                  <a:pt x="801" y="242"/>
                  <a:pt x="806" y="248"/>
                  <a:pt x="805" y="245"/>
                </a:cubicBezTo>
                <a:close/>
                <a:moveTo>
                  <a:pt x="759" y="246"/>
                </a:moveTo>
                <a:cubicBezTo>
                  <a:pt x="759" y="247"/>
                  <a:pt x="758" y="246"/>
                  <a:pt x="758" y="246"/>
                </a:cubicBezTo>
                <a:cubicBezTo>
                  <a:pt x="759" y="248"/>
                  <a:pt x="760" y="248"/>
                  <a:pt x="759" y="248"/>
                </a:cubicBezTo>
                <a:cubicBezTo>
                  <a:pt x="760" y="250"/>
                  <a:pt x="760" y="250"/>
                  <a:pt x="761" y="250"/>
                </a:cubicBezTo>
                <a:cubicBezTo>
                  <a:pt x="759" y="248"/>
                  <a:pt x="760" y="248"/>
                  <a:pt x="759" y="246"/>
                </a:cubicBezTo>
                <a:close/>
                <a:moveTo>
                  <a:pt x="766" y="178"/>
                </a:moveTo>
                <a:cubicBezTo>
                  <a:pt x="766" y="178"/>
                  <a:pt x="766" y="178"/>
                  <a:pt x="767" y="180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67" y="179"/>
                  <a:pt x="768" y="180"/>
                  <a:pt x="766" y="178"/>
                </a:cubicBezTo>
                <a:close/>
                <a:moveTo>
                  <a:pt x="756" y="167"/>
                </a:moveTo>
                <a:cubicBezTo>
                  <a:pt x="757" y="168"/>
                  <a:pt x="758" y="169"/>
                  <a:pt x="757" y="169"/>
                </a:cubicBezTo>
                <a:cubicBezTo>
                  <a:pt x="762" y="175"/>
                  <a:pt x="758" y="167"/>
                  <a:pt x="756" y="167"/>
                </a:cubicBezTo>
                <a:close/>
                <a:moveTo>
                  <a:pt x="713" y="128"/>
                </a:moveTo>
                <a:cubicBezTo>
                  <a:pt x="713" y="127"/>
                  <a:pt x="714" y="127"/>
                  <a:pt x="715" y="128"/>
                </a:cubicBezTo>
                <a:cubicBezTo>
                  <a:pt x="712" y="125"/>
                  <a:pt x="710" y="125"/>
                  <a:pt x="713" y="128"/>
                </a:cubicBezTo>
                <a:close/>
                <a:moveTo>
                  <a:pt x="640" y="70"/>
                </a:moveTo>
                <a:cubicBezTo>
                  <a:pt x="634" y="64"/>
                  <a:pt x="636" y="68"/>
                  <a:pt x="640" y="70"/>
                </a:cubicBezTo>
                <a:close/>
                <a:moveTo>
                  <a:pt x="545" y="23"/>
                </a:moveTo>
                <a:cubicBezTo>
                  <a:pt x="544" y="24"/>
                  <a:pt x="548" y="25"/>
                  <a:pt x="549" y="24"/>
                </a:cubicBezTo>
                <a:cubicBezTo>
                  <a:pt x="546" y="24"/>
                  <a:pt x="547" y="24"/>
                  <a:pt x="545" y="23"/>
                </a:cubicBezTo>
                <a:close/>
                <a:moveTo>
                  <a:pt x="539" y="20"/>
                </a:moveTo>
                <a:cubicBezTo>
                  <a:pt x="539" y="20"/>
                  <a:pt x="538" y="20"/>
                  <a:pt x="538" y="20"/>
                </a:cubicBezTo>
                <a:cubicBezTo>
                  <a:pt x="540" y="21"/>
                  <a:pt x="543" y="22"/>
                  <a:pt x="543" y="21"/>
                </a:cubicBezTo>
                <a:cubicBezTo>
                  <a:pt x="540" y="20"/>
                  <a:pt x="540" y="21"/>
                  <a:pt x="539" y="20"/>
                </a:cubicBezTo>
                <a:close/>
                <a:moveTo>
                  <a:pt x="530" y="17"/>
                </a:moveTo>
                <a:cubicBezTo>
                  <a:pt x="529" y="18"/>
                  <a:pt x="534" y="19"/>
                  <a:pt x="534" y="18"/>
                </a:cubicBezTo>
                <a:lnTo>
                  <a:pt x="530" y="17"/>
                </a:lnTo>
                <a:close/>
                <a:moveTo>
                  <a:pt x="524" y="16"/>
                </a:moveTo>
                <a:cubicBezTo>
                  <a:pt x="524" y="16"/>
                  <a:pt x="522" y="16"/>
                  <a:pt x="522" y="17"/>
                </a:cubicBezTo>
                <a:cubicBezTo>
                  <a:pt x="524" y="17"/>
                  <a:pt x="527" y="18"/>
                  <a:pt x="529" y="18"/>
                </a:cubicBezTo>
                <a:cubicBezTo>
                  <a:pt x="528" y="17"/>
                  <a:pt x="526" y="17"/>
                  <a:pt x="524" y="16"/>
                </a:cubicBezTo>
                <a:close/>
                <a:moveTo>
                  <a:pt x="498" y="10"/>
                </a:moveTo>
                <a:cubicBezTo>
                  <a:pt x="501" y="10"/>
                  <a:pt x="502" y="10"/>
                  <a:pt x="503" y="10"/>
                </a:cubicBezTo>
                <a:cubicBezTo>
                  <a:pt x="502" y="10"/>
                  <a:pt x="498" y="9"/>
                  <a:pt x="498" y="10"/>
                </a:cubicBezTo>
                <a:close/>
                <a:moveTo>
                  <a:pt x="467" y="7"/>
                </a:moveTo>
                <a:cubicBezTo>
                  <a:pt x="468" y="7"/>
                  <a:pt x="473" y="8"/>
                  <a:pt x="473" y="7"/>
                </a:cubicBezTo>
                <a:cubicBezTo>
                  <a:pt x="470" y="7"/>
                  <a:pt x="467" y="6"/>
                  <a:pt x="467" y="7"/>
                </a:cubicBezTo>
                <a:close/>
                <a:moveTo>
                  <a:pt x="443" y="52"/>
                </a:moveTo>
                <a:cubicBezTo>
                  <a:pt x="443" y="52"/>
                  <a:pt x="443" y="52"/>
                  <a:pt x="443" y="53"/>
                </a:cubicBezTo>
                <a:cubicBezTo>
                  <a:pt x="445" y="53"/>
                  <a:pt x="444" y="54"/>
                  <a:pt x="447" y="54"/>
                </a:cubicBezTo>
                <a:cubicBezTo>
                  <a:pt x="446" y="53"/>
                  <a:pt x="446" y="53"/>
                  <a:pt x="448" y="53"/>
                </a:cubicBezTo>
                <a:cubicBezTo>
                  <a:pt x="447" y="52"/>
                  <a:pt x="446" y="52"/>
                  <a:pt x="443" y="52"/>
                </a:cubicBezTo>
                <a:close/>
                <a:moveTo>
                  <a:pt x="435" y="51"/>
                </a:moveTo>
                <a:cubicBezTo>
                  <a:pt x="435" y="52"/>
                  <a:pt x="430" y="51"/>
                  <a:pt x="431" y="51"/>
                </a:cubicBezTo>
                <a:cubicBezTo>
                  <a:pt x="432" y="51"/>
                  <a:pt x="436" y="52"/>
                  <a:pt x="437" y="52"/>
                </a:cubicBezTo>
                <a:cubicBezTo>
                  <a:pt x="435" y="52"/>
                  <a:pt x="437" y="51"/>
                  <a:pt x="435" y="51"/>
                </a:cubicBezTo>
                <a:close/>
                <a:moveTo>
                  <a:pt x="402" y="50"/>
                </a:moveTo>
                <a:cubicBezTo>
                  <a:pt x="404" y="50"/>
                  <a:pt x="406" y="50"/>
                  <a:pt x="406" y="49"/>
                </a:cubicBezTo>
                <a:cubicBezTo>
                  <a:pt x="404" y="49"/>
                  <a:pt x="402" y="49"/>
                  <a:pt x="402" y="50"/>
                </a:cubicBezTo>
                <a:close/>
                <a:moveTo>
                  <a:pt x="391" y="1"/>
                </a:moveTo>
                <a:cubicBezTo>
                  <a:pt x="391" y="2"/>
                  <a:pt x="395" y="2"/>
                  <a:pt x="397" y="2"/>
                </a:cubicBezTo>
                <a:cubicBezTo>
                  <a:pt x="397" y="2"/>
                  <a:pt x="395" y="2"/>
                  <a:pt x="395" y="3"/>
                </a:cubicBezTo>
                <a:cubicBezTo>
                  <a:pt x="396" y="3"/>
                  <a:pt x="397" y="3"/>
                  <a:pt x="398" y="3"/>
                </a:cubicBezTo>
                <a:cubicBezTo>
                  <a:pt x="397" y="2"/>
                  <a:pt x="401" y="4"/>
                  <a:pt x="402" y="3"/>
                </a:cubicBezTo>
                <a:cubicBezTo>
                  <a:pt x="400" y="2"/>
                  <a:pt x="396" y="3"/>
                  <a:pt x="399" y="2"/>
                </a:cubicBezTo>
                <a:cubicBezTo>
                  <a:pt x="393" y="2"/>
                  <a:pt x="395" y="1"/>
                  <a:pt x="391" y="1"/>
                </a:cubicBezTo>
                <a:close/>
                <a:moveTo>
                  <a:pt x="394" y="3"/>
                </a:moveTo>
                <a:cubicBezTo>
                  <a:pt x="391" y="3"/>
                  <a:pt x="389" y="3"/>
                  <a:pt x="388" y="3"/>
                </a:cubicBezTo>
                <a:cubicBezTo>
                  <a:pt x="391" y="3"/>
                  <a:pt x="394" y="4"/>
                  <a:pt x="395" y="3"/>
                </a:cubicBezTo>
                <a:cubicBezTo>
                  <a:pt x="394" y="3"/>
                  <a:pt x="394" y="3"/>
                  <a:pt x="394" y="3"/>
                </a:cubicBezTo>
                <a:close/>
                <a:moveTo>
                  <a:pt x="384" y="2"/>
                </a:moveTo>
                <a:cubicBezTo>
                  <a:pt x="386" y="2"/>
                  <a:pt x="388" y="2"/>
                  <a:pt x="389" y="2"/>
                </a:cubicBezTo>
                <a:cubicBezTo>
                  <a:pt x="387" y="2"/>
                  <a:pt x="384" y="2"/>
                  <a:pt x="384" y="2"/>
                </a:cubicBezTo>
                <a:close/>
                <a:moveTo>
                  <a:pt x="371" y="5"/>
                </a:moveTo>
                <a:cubicBezTo>
                  <a:pt x="370" y="6"/>
                  <a:pt x="367" y="6"/>
                  <a:pt x="365" y="6"/>
                </a:cubicBezTo>
                <a:cubicBezTo>
                  <a:pt x="367" y="7"/>
                  <a:pt x="377" y="6"/>
                  <a:pt x="377" y="5"/>
                </a:cubicBezTo>
                <a:cubicBezTo>
                  <a:pt x="374" y="5"/>
                  <a:pt x="374" y="5"/>
                  <a:pt x="371" y="5"/>
                </a:cubicBezTo>
                <a:close/>
                <a:moveTo>
                  <a:pt x="364" y="51"/>
                </a:moveTo>
                <a:cubicBezTo>
                  <a:pt x="364" y="52"/>
                  <a:pt x="367" y="51"/>
                  <a:pt x="370" y="51"/>
                </a:cubicBezTo>
                <a:cubicBezTo>
                  <a:pt x="370" y="51"/>
                  <a:pt x="366" y="51"/>
                  <a:pt x="364" y="51"/>
                </a:cubicBezTo>
                <a:close/>
                <a:moveTo>
                  <a:pt x="363" y="50"/>
                </a:moveTo>
                <a:cubicBezTo>
                  <a:pt x="365" y="49"/>
                  <a:pt x="366" y="49"/>
                  <a:pt x="367" y="49"/>
                </a:cubicBezTo>
                <a:cubicBezTo>
                  <a:pt x="365" y="48"/>
                  <a:pt x="363" y="49"/>
                  <a:pt x="363" y="50"/>
                </a:cubicBezTo>
                <a:close/>
                <a:moveTo>
                  <a:pt x="326" y="13"/>
                </a:moveTo>
                <a:cubicBezTo>
                  <a:pt x="327" y="12"/>
                  <a:pt x="332" y="11"/>
                  <a:pt x="333" y="11"/>
                </a:cubicBezTo>
                <a:cubicBezTo>
                  <a:pt x="329" y="11"/>
                  <a:pt x="328" y="12"/>
                  <a:pt x="326" y="13"/>
                </a:cubicBezTo>
                <a:close/>
                <a:moveTo>
                  <a:pt x="321" y="10"/>
                </a:moveTo>
                <a:cubicBezTo>
                  <a:pt x="322" y="11"/>
                  <a:pt x="325" y="10"/>
                  <a:pt x="329" y="9"/>
                </a:cubicBezTo>
                <a:cubicBezTo>
                  <a:pt x="329" y="9"/>
                  <a:pt x="329" y="9"/>
                  <a:pt x="328" y="9"/>
                </a:cubicBezTo>
                <a:cubicBezTo>
                  <a:pt x="326" y="10"/>
                  <a:pt x="323" y="10"/>
                  <a:pt x="321" y="10"/>
                </a:cubicBezTo>
                <a:close/>
                <a:moveTo>
                  <a:pt x="322" y="58"/>
                </a:moveTo>
                <a:cubicBezTo>
                  <a:pt x="323" y="58"/>
                  <a:pt x="326" y="58"/>
                  <a:pt x="328" y="58"/>
                </a:cubicBezTo>
                <a:cubicBezTo>
                  <a:pt x="327" y="57"/>
                  <a:pt x="325" y="57"/>
                  <a:pt x="322" y="58"/>
                </a:cubicBezTo>
                <a:close/>
                <a:moveTo>
                  <a:pt x="313" y="59"/>
                </a:moveTo>
                <a:cubicBezTo>
                  <a:pt x="314" y="60"/>
                  <a:pt x="309" y="60"/>
                  <a:pt x="309" y="61"/>
                </a:cubicBezTo>
                <a:cubicBezTo>
                  <a:pt x="311" y="61"/>
                  <a:pt x="312" y="61"/>
                  <a:pt x="316" y="60"/>
                </a:cubicBezTo>
                <a:cubicBezTo>
                  <a:pt x="315" y="60"/>
                  <a:pt x="316" y="59"/>
                  <a:pt x="313" y="59"/>
                </a:cubicBezTo>
                <a:close/>
                <a:moveTo>
                  <a:pt x="286" y="24"/>
                </a:moveTo>
                <a:cubicBezTo>
                  <a:pt x="286" y="24"/>
                  <a:pt x="280" y="25"/>
                  <a:pt x="280" y="26"/>
                </a:cubicBezTo>
                <a:cubicBezTo>
                  <a:pt x="281" y="26"/>
                  <a:pt x="280" y="26"/>
                  <a:pt x="281" y="26"/>
                </a:cubicBezTo>
                <a:cubicBezTo>
                  <a:pt x="282" y="26"/>
                  <a:pt x="284" y="25"/>
                  <a:pt x="285" y="24"/>
                </a:cubicBezTo>
                <a:cubicBezTo>
                  <a:pt x="285" y="25"/>
                  <a:pt x="286" y="25"/>
                  <a:pt x="287" y="25"/>
                </a:cubicBezTo>
                <a:cubicBezTo>
                  <a:pt x="290" y="24"/>
                  <a:pt x="290" y="24"/>
                  <a:pt x="294" y="23"/>
                </a:cubicBezTo>
                <a:cubicBezTo>
                  <a:pt x="293" y="22"/>
                  <a:pt x="293" y="22"/>
                  <a:pt x="293" y="22"/>
                </a:cubicBezTo>
                <a:cubicBezTo>
                  <a:pt x="290" y="23"/>
                  <a:pt x="288" y="23"/>
                  <a:pt x="286" y="24"/>
                </a:cubicBezTo>
                <a:close/>
                <a:moveTo>
                  <a:pt x="287" y="68"/>
                </a:moveTo>
                <a:cubicBezTo>
                  <a:pt x="289" y="67"/>
                  <a:pt x="289" y="67"/>
                  <a:pt x="289" y="66"/>
                </a:cubicBezTo>
                <a:cubicBezTo>
                  <a:pt x="287" y="67"/>
                  <a:pt x="287" y="67"/>
                  <a:pt x="287" y="68"/>
                </a:cubicBezTo>
                <a:close/>
                <a:moveTo>
                  <a:pt x="237" y="80"/>
                </a:moveTo>
                <a:cubicBezTo>
                  <a:pt x="236" y="81"/>
                  <a:pt x="235" y="83"/>
                  <a:pt x="230" y="86"/>
                </a:cubicBezTo>
                <a:cubicBezTo>
                  <a:pt x="227" y="86"/>
                  <a:pt x="224" y="88"/>
                  <a:pt x="221" y="89"/>
                </a:cubicBezTo>
                <a:cubicBezTo>
                  <a:pt x="221" y="89"/>
                  <a:pt x="221" y="90"/>
                  <a:pt x="220" y="91"/>
                </a:cubicBezTo>
                <a:cubicBezTo>
                  <a:pt x="219" y="91"/>
                  <a:pt x="215" y="92"/>
                  <a:pt x="215" y="93"/>
                </a:cubicBezTo>
                <a:cubicBezTo>
                  <a:pt x="217" y="93"/>
                  <a:pt x="218" y="93"/>
                  <a:pt x="220" y="92"/>
                </a:cubicBezTo>
                <a:cubicBezTo>
                  <a:pt x="222" y="91"/>
                  <a:pt x="219" y="91"/>
                  <a:pt x="221" y="90"/>
                </a:cubicBezTo>
                <a:cubicBezTo>
                  <a:pt x="227" y="88"/>
                  <a:pt x="233" y="84"/>
                  <a:pt x="238" y="81"/>
                </a:cubicBezTo>
                <a:cubicBezTo>
                  <a:pt x="237" y="81"/>
                  <a:pt x="237" y="81"/>
                  <a:pt x="236" y="81"/>
                </a:cubicBezTo>
                <a:cubicBezTo>
                  <a:pt x="239" y="80"/>
                  <a:pt x="241" y="79"/>
                  <a:pt x="242" y="78"/>
                </a:cubicBezTo>
                <a:cubicBezTo>
                  <a:pt x="239" y="79"/>
                  <a:pt x="238" y="79"/>
                  <a:pt x="237" y="80"/>
                </a:cubicBezTo>
                <a:close/>
                <a:moveTo>
                  <a:pt x="228" y="79"/>
                </a:moveTo>
                <a:cubicBezTo>
                  <a:pt x="228" y="80"/>
                  <a:pt x="230" y="79"/>
                  <a:pt x="228" y="80"/>
                </a:cubicBezTo>
                <a:cubicBezTo>
                  <a:pt x="228" y="80"/>
                  <a:pt x="224" y="82"/>
                  <a:pt x="224" y="81"/>
                </a:cubicBezTo>
                <a:cubicBezTo>
                  <a:pt x="219" y="84"/>
                  <a:pt x="214" y="86"/>
                  <a:pt x="212" y="89"/>
                </a:cubicBezTo>
                <a:cubicBezTo>
                  <a:pt x="217" y="86"/>
                  <a:pt x="220" y="83"/>
                  <a:pt x="224" y="82"/>
                </a:cubicBezTo>
                <a:cubicBezTo>
                  <a:pt x="224" y="82"/>
                  <a:pt x="222" y="83"/>
                  <a:pt x="223" y="83"/>
                </a:cubicBezTo>
                <a:cubicBezTo>
                  <a:pt x="226" y="82"/>
                  <a:pt x="228" y="80"/>
                  <a:pt x="232" y="79"/>
                </a:cubicBezTo>
                <a:cubicBezTo>
                  <a:pt x="231" y="78"/>
                  <a:pt x="231" y="78"/>
                  <a:pt x="228" y="79"/>
                </a:cubicBezTo>
                <a:close/>
                <a:moveTo>
                  <a:pt x="209" y="55"/>
                </a:moveTo>
                <a:cubicBezTo>
                  <a:pt x="212" y="54"/>
                  <a:pt x="215" y="52"/>
                  <a:pt x="216" y="50"/>
                </a:cubicBezTo>
                <a:cubicBezTo>
                  <a:pt x="212" y="52"/>
                  <a:pt x="211" y="53"/>
                  <a:pt x="209" y="55"/>
                </a:cubicBezTo>
                <a:close/>
                <a:moveTo>
                  <a:pt x="220" y="66"/>
                </a:moveTo>
                <a:cubicBezTo>
                  <a:pt x="223" y="64"/>
                  <a:pt x="220" y="67"/>
                  <a:pt x="223" y="65"/>
                </a:cubicBezTo>
                <a:cubicBezTo>
                  <a:pt x="224" y="64"/>
                  <a:pt x="223" y="65"/>
                  <a:pt x="223" y="64"/>
                </a:cubicBezTo>
                <a:cubicBezTo>
                  <a:pt x="222" y="65"/>
                  <a:pt x="220" y="65"/>
                  <a:pt x="220" y="66"/>
                </a:cubicBezTo>
                <a:close/>
                <a:moveTo>
                  <a:pt x="217" y="67"/>
                </a:moveTo>
                <a:cubicBezTo>
                  <a:pt x="214" y="69"/>
                  <a:pt x="216" y="70"/>
                  <a:pt x="219" y="67"/>
                </a:cubicBezTo>
                <a:cubicBezTo>
                  <a:pt x="214" y="69"/>
                  <a:pt x="222" y="65"/>
                  <a:pt x="217" y="67"/>
                </a:cubicBezTo>
                <a:close/>
                <a:moveTo>
                  <a:pt x="226" y="94"/>
                </a:moveTo>
                <a:cubicBezTo>
                  <a:pt x="225" y="94"/>
                  <a:pt x="224" y="95"/>
                  <a:pt x="224" y="96"/>
                </a:cubicBezTo>
                <a:cubicBezTo>
                  <a:pt x="226" y="94"/>
                  <a:pt x="226" y="95"/>
                  <a:pt x="228" y="94"/>
                </a:cubicBezTo>
                <a:cubicBezTo>
                  <a:pt x="228" y="93"/>
                  <a:pt x="227" y="94"/>
                  <a:pt x="226" y="94"/>
                </a:cubicBezTo>
                <a:close/>
                <a:moveTo>
                  <a:pt x="216" y="80"/>
                </a:moveTo>
                <a:cubicBezTo>
                  <a:pt x="215" y="80"/>
                  <a:pt x="213" y="82"/>
                  <a:pt x="211" y="82"/>
                </a:cubicBezTo>
                <a:cubicBezTo>
                  <a:pt x="211" y="83"/>
                  <a:pt x="214" y="82"/>
                  <a:pt x="216" y="80"/>
                </a:cubicBezTo>
                <a:close/>
                <a:moveTo>
                  <a:pt x="206" y="79"/>
                </a:moveTo>
                <a:cubicBezTo>
                  <a:pt x="206" y="79"/>
                  <a:pt x="208" y="78"/>
                  <a:pt x="207" y="79"/>
                </a:cubicBezTo>
                <a:cubicBezTo>
                  <a:pt x="209" y="77"/>
                  <a:pt x="210" y="78"/>
                  <a:pt x="212" y="75"/>
                </a:cubicBezTo>
                <a:cubicBezTo>
                  <a:pt x="210" y="76"/>
                  <a:pt x="208" y="77"/>
                  <a:pt x="206" y="79"/>
                </a:cubicBezTo>
                <a:close/>
                <a:moveTo>
                  <a:pt x="192" y="65"/>
                </a:moveTo>
                <a:cubicBezTo>
                  <a:pt x="191" y="66"/>
                  <a:pt x="190" y="67"/>
                  <a:pt x="190" y="67"/>
                </a:cubicBezTo>
                <a:cubicBezTo>
                  <a:pt x="193" y="65"/>
                  <a:pt x="197" y="64"/>
                  <a:pt x="198" y="63"/>
                </a:cubicBezTo>
                <a:cubicBezTo>
                  <a:pt x="194" y="64"/>
                  <a:pt x="195" y="64"/>
                  <a:pt x="192" y="65"/>
                </a:cubicBezTo>
                <a:close/>
                <a:moveTo>
                  <a:pt x="208" y="90"/>
                </a:moveTo>
                <a:cubicBezTo>
                  <a:pt x="207" y="91"/>
                  <a:pt x="206" y="91"/>
                  <a:pt x="206" y="92"/>
                </a:cubicBezTo>
                <a:cubicBezTo>
                  <a:pt x="207" y="91"/>
                  <a:pt x="206" y="93"/>
                  <a:pt x="209" y="91"/>
                </a:cubicBezTo>
                <a:cubicBezTo>
                  <a:pt x="210" y="90"/>
                  <a:pt x="208" y="91"/>
                  <a:pt x="208" y="90"/>
                </a:cubicBezTo>
                <a:close/>
                <a:moveTo>
                  <a:pt x="207" y="101"/>
                </a:moveTo>
                <a:cubicBezTo>
                  <a:pt x="208" y="101"/>
                  <a:pt x="212" y="98"/>
                  <a:pt x="214" y="97"/>
                </a:cubicBezTo>
                <a:cubicBezTo>
                  <a:pt x="211" y="99"/>
                  <a:pt x="207" y="101"/>
                  <a:pt x="207" y="101"/>
                </a:cubicBezTo>
                <a:close/>
                <a:moveTo>
                  <a:pt x="190" y="86"/>
                </a:moveTo>
                <a:cubicBezTo>
                  <a:pt x="191" y="85"/>
                  <a:pt x="196" y="82"/>
                  <a:pt x="196" y="82"/>
                </a:cubicBezTo>
                <a:cubicBezTo>
                  <a:pt x="194" y="83"/>
                  <a:pt x="192" y="85"/>
                  <a:pt x="190" y="86"/>
                </a:cubicBezTo>
                <a:close/>
                <a:moveTo>
                  <a:pt x="198" y="111"/>
                </a:moveTo>
                <a:cubicBezTo>
                  <a:pt x="199" y="112"/>
                  <a:pt x="204" y="109"/>
                  <a:pt x="205" y="107"/>
                </a:cubicBezTo>
                <a:cubicBezTo>
                  <a:pt x="203" y="109"/>
                  <a:pt x="201" y="110"/>
                  <a:pt x="198" y="111"/>
                </a:cubicBezTo>
                <a:close/>
                <a:moveTo>
                  <a:pt x="185" y="86"/>
                </a:moveTo>
                <a:cubicBezTo>
                  <a:pt x="185" y="86"/>
                  <a:pt x="189" y="84"/>
                  <a:pt x="188" y="84"/>
                </a:cubicBezTo>
                <a:cubicBezTo>
                  <a:pt x="184" y="85"/>
                  <a:pt x="184" y="87"/>
                  <a:pt x="183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187" y="87"/>
                  <a:pt x="190" y="84"/>
                  <a:pt x="188" y="84"/>
                </a:cubicBezTo>
                <a:cubicBezTo>
                  <a:pt x="188" y="84"/>
                  <a:pt x="186" y="86"/>
                  <a:pt x="185" y="86"/>
                </a:cubicBezTo>
                <a:close/>
                <a:moveTo>
                  <a:pt x="175" y="77"/>
                </a:moveTo>
                <a:cubicBezTo>
                  <a:pt x="177" y="75"/>
                  <a:pt x="182" y="73"/>
                  <a:pt x="180" y="73"/>
                </a:cubicBezTo>
                <a:cubicBezTo>
                  <a:pt x="179" y="75"/>
                  <a:pt x="174" y="76"/>
                  <a:pt x="175" y="77"/>
                </a:cubicBezTo>
                <a:close/>
                <a:moveTo>
                  <a:pt x="186" y="115"/>
                </a:moveTo>
                <a:cubicBezTo>
                  <a:pt x="187" y="115"/>
                  <a:pt x="191" y="112"/>
                  <a:pt x="191" y="111"/>
                </a:cubicBezTo>
                <a:cubicBezTo>
                  <a:pt x="190" y="112"/>
                  <a:pt x="187" y="113"/>
                  <a:pt x="186" y="115"/>
                </a:cubicBezTo>
                <a:close/>
                <a:moveTo>
                  <a:pt x="177" y="93"/>
                </a:moveTo>
                <a:cubicBezTo>
                  <a:pt x="170" y="97"/>
                  <a:pt x="177" y="95"/>
                  <a:pt x="177" y="93"/>
                </a:cubicBezTo>
                <a:close/>
                <a:moveTo>
                  <a:pt x="183" y="114"/>
                </a:moveTo>
                <a:cubicBezTo>
                  <a:pt x="185" y="113"/>
                  <a:pt x="188" y="111"/>
                  <a:pt x="188" y="110"/>
                </a:cubicBezTo>
                <a:cubicBezTo>
                  <a:pt x="185" y="112"/>
                  <a:pt x="184" y="113"/>
                  <a:pt x="183" y="114"/>
                </a:cubicBezTo>
                <a:close/>
                <a:moveTo>
                  <a:pt x="158" y="89"/>
                </a:moveTo>
                <a:cubicBezTo>
                  <a:pt x="160" y="88"/>
                  <a:pt x="165" y="84"/>
                  <a:pt x="163" y="85"/>
                </a:cubicBezTo>
                <a:cubicBezTo>
                  <a:pt x="163" y="85"/>
                  <a:pt x="157" y="89"/>
                  <a:pt x="158" y="89"/>
                </a:cubicBezTo>
                <a:close/>
                <a:moveTo>
                  <a:pt x="166" y="104"/>
                </a:moveTo>
                <a:cubicBezTo>
                  <a:pt x="168" y="103"/>
                  <a:pt x="170" y="102"/>
                  <a:pt x="171" y="101"/>
                </a:cubicBezTo>
                <a:cubicBezTo>
                  <a:pt x="169" y="103"/>
                  <a:pt x="166" y="103"/>
                  <a:pt x="166" y="104"/>
                </a:cubicBezTo>
                <a:close/>
                <a:moveTo>
                  <a:pt x="172" y="122"/>
                </a:moveTo>
                <a:cubicBezTo>
                  <a:pt x="172" y="122"/>
                  <a:pt x="176" y="120"/>
                  <a:pt x="176" y="120"/>
                </a:cubicBezTo>
                <a:cubicBezTo>
                  <a:pt x="175" y="120"/>
                  <a:pt x="175" y="120"/>
                  <a:pt x="172" y="122"/>
                </a:cubicBezTo>
                <a:close/>
                <a:moveTo>
                  <a:pt x="142" y="97"/>
                </a:moveTo>
                <a:cubicBezTo>
                  <a:pt x="145" y="95"/>
                  <a:pt x="147" y="93"/>
                  <a:pt x="148" y="92"/>
                </a:cubicBezTo>
                <a:cubicBezTo>
                  <a:pt x="146" y="93"/>
                  <a:pt x="142" y="96"/>
                  <a:pt x="142" y="97"/>
                </a:cubicBezTo>
                <a:close/>
                <a:moveTo>
                  <a:pt x="155" y="112"/>
                </a:moveTo>
                <a:cubicBezTo>
                  <a:pt x="155" y="112"/>
                  <a:pt x="156" y="111"/>
                  <a:pt x="156" y="111"/>
                </a:cubicBezTo>
                <a:cubicBezTo>
                  <a:pt x="155" y="112"/>
                  <a:pt x="156" y="112"/>
                  <a:pt x="157" y="111"/>
                </a:cubicBezTo>
                <a:cubicBezTo>
                  <a:pt x="157" y="111"/>
                  <a:pt x="158" y="110"/>
                  <a:pt x="158" y="109"/>
                </a:cubicBezTo>
                <a:cubicBezTo>
                  <a:pt x="157" y="110"/>
                  <a:pt x="155" y="111"/>
                  <a:pt x="155" y="112"/>
                </a:cubicBezTo>
                <a:close/>
                <a:moveTo>
                  <a:pt x="164" y="129"/>
                </a:moveTo>
                <a:cubicBezTo>
                  <a:pt x="165" y="128"/>
                  <a:pt x="170" y="125"/>
                  <a:pt x="169" y="124"/>
                </a:cubicBezTo>
                <a:cubicBezTo>
                  <a:pt x="167" y="126"/>
                  <a:pt x="165" y="127"/>
                  <a:pt x="164" y="129"/>
                </a:cubicBezTo>
                <a:close/>
                <a:moveTo>
                  <a:pt x="153" y="112"/>
                </a:moveTo>
                <a:cubicBezTo>
                  <a:pt x="155" y="111"/>
                  <a:pt x="158" y="109"/>
                  <a:pt x="157" y="109"/>
                </a:cubicBezTo>
                <a:cubicBezTo>
                  <a:pt x="154" y="110"/>
                  <a:pt x="154" y="111"/>
                  <a:pt x="153" y="112"/>
                </a:cubicBezTo>
                <a:close/>
                <a:moveTo>
                  <a:pt x="164" y="125"/>
                </a:moveTo>
                <a:cubicBezTo>
                  <a:pt x="165" y="124"/>
                  <a:pt x="167" y="122"/>
                  <a:pt x="167" y="122"/>
                </a:cubicBezTo>
                <a:cubicBezTo>
                  <a:pt x="166" y="122"/>
                  <a:pt x="162" y="125"/>
                  <a:pt x="164" y="125"/>
                </a:cubicBezTo>
                <a:close/>
                <a:moveTo>
                  <a:pt x="162" y="131"/>
                </a:moveTo>
                <a:cubicBezTo>
                  <a:pt x="162" y="131"/>
                  <a:pt x="161" y="132"/>
                  <a:pt x="161" y="133"/>
                </a:cubicBezTo>
                <a:cubicBezTo>
                  <a:pt x="164" y="130"/>
                  <a:pt x="164" y="130"/>
                  <a:pt x="164" y="130"/>
                </a:cubicBezTo>
                <a:cubicBezTo>
                  <a:pt x="162" y="131"/>
                  <a:pt x="170" y="126"/>
                  <a:pt x="167" y="127"/>
                </a:cubicBezTo>
                <a:cubicBezTo>
                  <a:pt x="165" y="129"/>
                  <a:pt x="163" y="130"/>
                  <a:pt x="162" y="131"/>
                </a:cubicBezTo>
                <a:close/>
                <a:moveTo>
                  <a:pt x="153" y="115"/>
                </a:moveTo>
                <a:cubicBezTo>
                  <a:pt x="153" y="115"/>
                  <a:pt x="154" y="114"/>
                  <a:pt x="153" y="114"/>
                </a:cubicBezTo>
                <a:cubicBezTo>
                  <a:pt x="149" y="118"/>
                  <a:pt x="155" y="114"/>
                  <a:pt x="153" y="116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5" y="115"/>
                  <a:pt x="155" y="114"/>
                  <a:pt x="155" y="114"/>
                </a:cubicBezTo>
                <a:cubicBezTo>
                  <a:pt x="154" y="115"/>
                  <a:pt x="153" y="115"/>
                  <a:pt x="153" y="115"/>
                </a:cubicBezTo>
                <a:close/>
                <a:moveTo>
                  <a:pt x="132" y="105"/>
                </a:moveTo>
                <a:cubicBezTo>
                  <a:pt x="135" y="103"/>
                  <a:pt x="140" y="99"/>
                  <a:pt x="140" y="98"/>
                </a:cubicBezTo>
                <a:cubicBezTo>
                  <a:pt x="136" y="101"/>
                  <a:pt x="133" y="104"/>
                  <a:pt x="132" y="105"/>
                </a:cubicBezTo>
                <a:close/>
                <a:moveTo>
                  <a:pt x="158" y="134"/>
                </a:moveTo>
                <a:cubicBezTo>
                  <a:pt x="159" y="132"/>
                  <a:pt x="163" y="130"/>
                  <a:pt x="163" y="130"/>
                </a:cubicBezTo>
                <a:cubicBezTo>
                  <a:pt x="161" y="131"/>
                  <a:pt x="157" y="133"/>
                  <a:pt x="158" y="134"/>
                </a:cubicBezTo>
                <a:close/>
                <a:moveTo>
                  <a:pt x="149" y="141"/>
                </a:moveTo>
                <a:cubicBezTo>
                  <a:pt x="151" y="141"/>
                  <a:pt x="153" y="139"/>
                  <a:pt x="153" y="138"/>
                </a:cubicBezTo>
                <a:cubicBezTo>
                  <a:pt x="154" y="138"/>
                  <a:pt x="157" y="136"/>
                  <a:pt x="158" y="135"/>
                </a:cubicBezTo>
                <a:cubicBezTo>
                  <a:pt x="155" y="136"/>
                  <a:pt x="151" y="139"/>
                  <a:pt x="149" y="141"/>
                </a:cubicBezTo>
                <a:close/>
                <a:moveTo>
                  <a:pt x="132" y="110"/>
                </a:moveTo>
                <a:cubicBezTo>
                  <a:pt x="132" y="108"/>
                  <a:pt x="128" y="112"/>
                  <a:pt x="127" y="113"/>
                </a:cubicBezTo>
                <a:cubicBezTo>
                  <a:pt x="126" y="114"/>
                  <a:pt x="128" y="114"/>
                  <a:pt x="129" y="112"/>
                </a:cubicBezTo>
                <a:cubicBezTo>
                  <a:pt x="129" y="111"/>
                  <a:pt x="131" y="110"/>
                  <a:pt x="131" y="110"/>
                </a:cubicBezTo>
                <a:cubicBezTo>
                  <a:pt x="131" y="110"/>
                  <a:pt x="131" y="110"/>
                  <a:pt x="132" y="110"/>
                </a:cubicBezTo>
                <a:close/>
                <a:moveTo>
                  <a:pt x="137" y="153"/>
                </a:moveTo>
                <a:cubicBezTo>
                  <a:pt x="139" y="150"/>
                  <a:pt x="143" y="148"/>
                  <a:pt x="143" y="147"/>
                </a:cubicBezTo>
                <a:cubicBezTo>
                  <a:pt x="140" y="149"/>
                  <a:pt x="138" y="151"/>
                  <a:pt x="137" y="153"/>
                </a:cubicBezTo>
                <a:close/>
                <a:moveTo>
                  <a:pt x="105" y="131"/>
                </a:moveTo>
                <a:cubicBezTo>
                  <a:pt x="110" y="128"/>
                  <a:pt x="114" y="123"/>
                  <a:pt x="118" y="120"/>
                </a:cubicBezTo>
                <a:cubicBezTo>
                  <a:pt x="117" y="119"/>
                  <a:pt x="117" y="119"/>
                  <a:pt x="117" y="119"/>
                </a:cubicBezTo>
                <a:cubicBezTo>
                  <a:pt x="113" y="123"/>
                  <a:pt x="107" y="128"/>
                  <a:pt x="105" y="131"/>
                </a:cubicBezTo>
                <a:close/>
                <a:moveTo>
                  <a:pt x="144" y="153"/>
                </a:moveTo>
                <a:cubicBezTo>
                  <a:pt x="144" y="154"/>
                  <a:pt x="143" y="155"/>
                  <a:pt x="143" y="155"/>
                </a:cubicBezTo>
                <a:cubicBezTo>
                  <a:pt x="146" y="153"/>
                  <a:pt x="146" y="153"/>
                  <a:pt x="146" y="153"/>
                </a:cubicBezTo>
                <a:cubicBezTo>
                  <a:pt x="145" y="153"/>
                  <a:pt x="146" y="152"/>
                  <a:pt x="144" y="153"/>
                </a:cubicBezTo>
                <a:close/>
                <a:moveTo>
                  <a:pt x="124" y="137"/>
                </a:moveTo>
                <a:cubicBezTo>
                  <a:pt x="125" y="137"/>
                  <a:pt x="126" y="136"/>
                  <a:pt x="126" y="136"/>
                </a:cubicBezTo>
                <a:cubicBezTo>
                  <a:pt x="125" y="136"/>
                  <a:pt x="123" y="138"/>
                  <a:pt x="122" y="139"/>
                </a:cubicBezTo>
                <a:cubicBezTo>
                  <a:pt x="121" y="140"/>
                  <a:pt x="121" y="140"/>
                  <a:pt x="122" y="140"/>
                </a:cubicBezTo>
                <a:cubicBezTo>
                  <a:pt x="124" y="138"/>
                  <a:pt x="123" y="138"/>
                  <a:pt x="124" y="137"/>
                </a:cubicBezTo>
                <a:close/>
                <a:moveTo>
                  <a:pt x="112" y="136"/>
                </a:moveTo>
                <a:cubicBezTo>
                  <a:pt x="109" y="139"/>
                  <a:pt x="114" y="135"/>
                  <a:pt x="111" y="138"/>
                </a:cubicBezTo>
                <a:cubicBezTo>
                  <a:pt x="113" y="136"/>
                  <a:pt x="113" y="136"/>
                  <a:pt x="115" y="135"/>
                </a:cubicBezTo>
                <a:cubicBezTo>
                  <a:pt x="115" y="135"/>
                  <a:pt x="116" y="134"/>
                  <a:pt x="115" y="134"/>
                </a:cubicBezTo>
                <a:cubicBezTo>
                  <a:pt x="113" y="136"/>
                  <a:pt x="114" y="134"/>
                  <a:pt x="112" y="136"/>
                </a:cubicBezTo>
                <a:close/>
                <a:moveTo>
                  <a:pt x="125" y="156"/>
                </a:moveTo>
                <a:cubicBezTo>
                  <a:pt x="126" y="156"/>
                  <a:pt x="128" y="154"/>
                  <a:pt x="129" y="152"/>
                </a:cubicBezTo>
                <a:cubicBezTo>
                  <a:pt x="128" y="153"/>
                  <a:pt x="126" y="154"/>
                  <a:pt x="125" y="156"/>
                </a:cubicBezTo>
                <a:close/>
                <a:moveTo>
                  <a:pt x="113" y="150"/>
                </a:moveTo>
                <a:cubicBezTo>
                  <a:pt x="117" y="147"/>
                  <a:pt x="116" y="148"/>
                  <a:pt x="120" y="145"/>
                </a:cubicBezTo>
                <a:cubicBezTo>
                  <a:pt x="118" y="145"/>
                  <a:pt x="121" y="143"/>
                  <a:pt x="120" y="143"/>
                </a:cubicBezTo>
                <a:cubicBezTo>
                  <a:pt x="119" y="145"/>
                  <a:pt x="113" y="149"/>
                  <a:pt x="113" y="150"/>
                </a:cubicBezTo>
                <a:close/>
                <a:moveTo>
                  <a:pt x="112" y="138"/>
                </a:moveTo>
                <a:cubicBezTo>
                  <a:pt x="110" y="140"/>
                  <a:pt x="110" y="138"/>
                  <a:pt x="108" y="140"/>
                </a:cubicBezTo>
                <a:cubicBezTo>
                  <a:pt x="107" y="142"/>
                  <a:pt x="109" y="140"/>
                  <a:pt x="110" y="141"/>
                </a:cubicBezTo>
                <a:cubicBezTo>
                  <a:pt x="111" y="140"/>
                  <a:pt x="114" y="137"/>
                  <a:pt x="112" y="138"/>
                </a:cubicBezTo>
                <a:close/>
                <a:moveTo>
                  <a:pt x="96" y="141"/>
                </a:moveTo>
                <a:cubicBezTo>
                  <a:pt x="99" y="138"/>
                  <a:pt x="99" y="138"/>
                  <a:pt x="99" y="138"/>
                </a:cubicBezTo>
                <a:cubicBezTo>
                  <a:pt x="98" y="137"/>
                  <a:pt x="98" y="137"/>
                  <a:pt x="98" y="137"/>
                </a:cubicBezTo>
                <a:cubicBezTo>
                  <a:pt x="96" y="139"/>
                  <a:pt x="97" y="139"/>
                  <a:pt x="96" y="141"/>
                </a:cubicBezTo>
                <a:close/>
                <a:moveTo>
                  <a:pt x="119" y="170"/>
                </a:moveTo>
                <a:cubicBezTo>
                  <a:pt x="119" y="171"/>
                  <a:pt x="120" y="168"/>
                  <a:pt x="120" y="169"/>
                </a:cubicBezTo>
                <a:cubicBezTo>
                  <a:pt x="121" y="168"/>
                  <a:pt x="125" y="165"/>
                  <a:pt x="123" y="166"/>
                </a:cubicBezTo>
                <a:cubicBezTo>
                  <a:pt x="121" y="168"/>
                  <a:pt x="121" y="168"/>
                  <a:pt x="119" y="170"/>
                </a:cubicBezTo>
                <a:close/>
                <a:moveTo>
                  <a:pt x="111" y="161"/>
                </a:moveTo>
                <a:cubicBezTo>
                  <a:pt x="113" y="159"/>
                  <a:pt x="114" y="159"/>
                  <a:pt x="115" y="158"/>
                </a:cubicBezTo>
                <a:cubicBezTo>
                  <a:pt x="114" y="158"/>
                  <a:pt x="115" y="157"/>
                  <a:pt x="114" y="157"/>
                </a:cubicBezTo>
                <a:cubicBezTo>
                  <a:pt x="113" y="159"/>
                  <a:pt x="111" y="160"/>
                  <a:pt x="111" y="161"/>
                </a:cubicBezTo>
                <a:close/>
                <a:moveTo>
                  <a:pt x="85" y="151"/>
                </a:moveTo>
                <a:cubicBezTo>
                  <a:pt x="83" y="153"/>
                  <a:pt x="82" y="154"/>
                  <a:pt x="81" y="155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3" y="155"/>
                  <a:pt x="83" y="155"/>
                  <a:pt x="83" y="155"/>
                </a:cubicBezTo>
                <a:cubicBezTo>
                  <a:pt x="84" y="154"/>
                  <a:pt x="85" y="152"/>
                  <a:pt x="86" y="151"/>
                </a:cubicBezTo>
                <a:cubicBezTo>
                  <a:pt x="89" y="149"/>
                  <a:pt x="91" y="146"/>
                  <a:pt x="93" y="143"/>
                </a:cubicBezTo>
                <a:cubicBezTo>
                  <a:pt x="90" y="146"/>
                  <a:pt x="87" y="149"/>
                  <a:pt x="85" y="151"/>
                </a:cubicBezTo>
                <a:close/>
                <a:moveTo>
                  <a:pt x="88" y="156"/>
                </a:moveTo>
                <a:cubicBezTo>
                  <a:pt x="90" y="154"/>
                  <a:pt x="91" y="154"/>
                  <a:pt x="93" y="152"/>
                </a:cubicBezTo>
                <a:cubicBezTo>
                  <a:pt x="93" y="151"/>
                  <a:pt x="93" y="150"/>
                  <a:pt x="94" y="149"/>
                </a:cubicBezTo>
                <a:cubicBezTo>
                  <a:pt x="91" y="152"/>
                  <a:pt x="87" y="156"/>
                  <a:pt x="88" y="156"/>
                </a:cubicBezTo>
                <a:close/>
                <a:moveTo>
                  <a:pt x="86" y="154"/>
                </a:moveTo>
                <a:cubicBezTo>
                  <a:pt x="88" y="153"/>
                  <a:pt x="87" y="154"/>
                  <a:pt x="89" y="152"/>
                </a:cubicBezTo>
                <a:cubicBezTo>
                  <a:pt x="89" y="152"/>
                  <a:pt x="89" y="152"/>
                  <a:pt x="90" y="151"/>
                </a:cubicBezTo>
                <a:cubicBezTo>
                  <a:pt x="89" y="151"/>
                  <a:pt x="89" y="151"/>
                  <a:pt x="90" y="151"/>
                </a:cubicBezTo>
                <a:cubicBezTo>
                  <a:pt x="90" y="150"/>
                  <a:pt x="90" y="150"/>
                  <a:pt x="90" y="150"/>
                </a:cubicBezTo>
                <a:cubicBezTo>
                  <a:pt x="89" y="152"/>
                  <a:pt x="86" y="154"/>
                  <a:pt x="86" y="154"/>
                </a:cubicBezTo>
                <a:close/>
                <a:moveTo>
                  <a:pt x="96" y="160"/>
                </a:moveTo>
                <a:cubicBezTo>
                  <a:pt x="96" y="161"/>
                  <a:pt x="94" y="163"/>
                  <a:pt x="94" y="164"/>
                </a:cubicBezTo>
                <a:cubicBezTo>
                  <a:pt x="96" y="162"/>
                  <a:pt x="96" y="161"/>
                  <a:pt x="98" y="160"/>
                </a:cubicBezTo>
                <a:cubicBezTo>
                  <a:pt x="97" y="159"/>
                  <a:pt x="97" y="160"/>
                  <a:pt x="96" y="160"/>
                </a:cubicBezTo>
                <a:close/>
                <a:moveTo>
                  <a:pt x="95" y="158"/>
                </a:moveTo>
                <a:cubicBezTo>
                  <a:pt x="95" y="158"/>
                  <a:pt x="95" y="158"/>
                  <a:pt x="95" y="158"/>
                </a:cubicBezTo>
                <a:cubicBezTo>
                  <a:pt x="93" y="159"/>
                  <a:pt x="94" y="159"/>
                  <a:pt x="92" y="160"/>
                </a:cubicBezTo>
                <a:cubicBezTo>
                  <a:pt x="93" y="161"/>
                  <a:pt x="93" y="161"/>
                  <a:pt x="93" y="161"/>
                </a:cubicBezTo>
                <a:cubicBezTo>
                  <a:pt x="94" y="159"/>
                  <a:pt x="94" y="160"/>
                  <a:pt x="95" y="158"/>
                </a:cubicBezTo>
                <a:close/>
                <a:moveTo>
                  <a:pt x="85" y="163"/>
                </a:moveTo>
                <a:cubicBezTo>
                  <a:pt x="86" y="162"/>
                  <a:pt x="86" y="162"/>
                  <a:pt x="86" y="162"/>
                </a:cubicBezTo>
                <a:cubicBezTo>
                  <a:pt x="86" y="162"/>
                  <a:pt x="85" y="162"/>
                  <a:pt x="85" y="163"/>
                </a:cubicBezTo>
                <a:close/>
                <a:moveTo>
                  <a:pt x="91" y="167"/>
                </a:moveTo>
                <a:cubicBezTo>
                  <a:pt x="91" y="167"/>
                  <a:pt x="91" y="167"/>
                  <a:pt x="91" y="168"/>
                </a:cubicBezTo>
                <a:cubicBezTo>
                  <a:pt x="92" y="168"/>
                  <a:pt x="92" y="168"/>
                  <a:pt x="92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67"/>
                  <a:pt x="91" y="166"/>
                  <a:pt x="91" y="167"/>
                </a:cubicBezTo>
                <a:close/>
                <a:moveTo>
                  <a:pt x="101" y="179"/>
                </a:moveTo>
                <a:cubicBezTo>
                  <a:pt x="101" y="179"/>
                  <a:pt x="101" y="179"/>
                  <a:pt x="102" y="180"/>
                </a:cubicBezTo>
                <a:cubicBezTo>
                  <a:pt x="102" y="179"/>
                  <a:pt x="102" y="178"/>
                  <a:pt x="103" y="178"/>
                </a:cubicBezTo>
                <a:cubicBezTo>
                  <a:pt x="103" y="178"/>
                  <a:pt x="103" y="178"/>
                  <a:pt x="103" y="177"/>
                </a:cubicBezTo>
                <a:cubicBezTo>
                  <a:pt x="102" y="178"/>
                  <a:pt x="102" y="178"/>
                  <a:pt x="101" y="179"/>
                </a:cubicBezTo>
                <a:close/>
                <a:moveTo>
                  <a:pt x="111" y="187"/>
                </a:moveTo>
                <a:cubicBezTo>
                  <a:pt x="111" y="188"/>
                  <a:pt x="112" y="187"/>
                  <a:pt x="112" y="187"/>
                </a:cubicBezTo>
                <a:cubicBezTo>
                  <a:pt x="111" y="187"/>
                  <a:pt x="112" y="187"/>
                  <a:pt x="112" y="186"/>
                </a:cubicBezTo>
                <a:cubicBezTo>
                  <a:pt x="111" y="186"/>
                  <a:pt x="112" y="187"/>
                  <a:pt x="111" y="187"/>
                </a:cubicBezTo>
                <a:close/>
                <a:moveTo>
                  <a:pt x="100" y="178"/>
                </a:moveTo>
                <a:cubicBezTo>
                  <a:pt x="100" y="179"/>
                  <a:pt x="101" y="179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0" y="178"/>
                  <a:pt x="100" y="178"/>
                </a:cubicBezTo>
                <a:close/>
                <a:moveTo>
                  <a:pt x="101" y="180"/>
                </a:moveTo>
                <a:cubicBezTo>
                  <a:pt x="101" y="179"/>
                  <a:pt x="101" y="181"/>
                  <a:pt x="102" y="180"/>
                </a:cubicBezTo>
                <a:cubicBezTo>
                  <a:pt x="102" y="180"/>
                  <a:pt x="101" y="179"/>
                  <a:pt x="101" y="179"/>
                </a:cubicBezTo>
                <a:cubicBezTo>
                  <a:pt x="101" y="179"/>
                  <a:pt x="100" y="180"/>
                  <a:pt x="101" y="180"/>
                </a:cubicBezTo>
                <a:close/>
                <a:moveTo>
                  <a:pt x="76" y="157"/>
                </a:moveTo>
                <a:cubicBezTo>
                  <a:pt x="76" y="157"/>
                  <a:pt x="77" y="156"/>
                  <a:pt x="76" y="156"/>
                </a:cubicBezTo>
                <a:cubicBezTo>
                  <a:pt x="76" y="156"/>
                  <a:pt x="76" y="157"/>
                  <a:pt x="76" y="157"/>
                </a:cubicBezTo>
                <a:close/>
                <a:moveTo>
                  <a:pt x="99" y="179"/>
                </a:moveTo>
                <a:cubicBezTo>
                  <a:pt x="99" y="178"/>
                  <a:pt x="100" y="180"/>
                  <a:pt x="100" y="179"/>
                </a:cubicBezTo>
                <a:cubicBezTo>
                  <a:pt x="99" y="179"/>
                  <a:pt x="100" y="179"/>
                  <a:pt x="100" y="178"/>
                </a:cubicBezTo>
                <a:cubicBezTo>
                  <a:pt x="100" y="178"/>
                  <a:pt x="99" y="179"/>
                  <a:pt x="99" y="179"/>
                </a:cubicBezTo>
                <a:close/>
                <a:moveTo>
                  <a:pt x="104" y="186"/>
                </a:moveTo>
                <a:cubicBezTo>
                  <a:pt x="105" y="185"/>
                  <a:pt x="105" y="185"/>
                  <a:pt x="105" y="185"/>
                </a:cubicBezTo>
                <a:cubicBezTo>
                  <a:pt x="105" y="184"/>
                  <a:pt x="104" y="185"/>
                  <a:pt x="104" y="186"/>
                </a:cubicBezTo>
                <a:close/>
                <a:moveTo>
                  <a:pt x="100" y="181"/>
                </a:move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1" y="181"/>
                  <a:pt x="101" y="181"/>
                </a:cubicBezTo>
                <a:cubicBezTo>
                  <a:pt x="100" y="181"/>
                  <a:pt x="100" y="180"/>
                  <a:pt x="100" y="181"/>
                </a:cubicBezTo>
                <a:close/>
                <a:moveTo>
                  <a:pt x="108" y="192"/>
                </a:moveTo>
                <a:cubicBezTo>
                  <a:pt x="108" y="191"/>
                  <a:pt x="109" y="190"/>
                  <a:pt x="109" y="190"/>
                </a:cubicBezTo>
                <a:cubicBezTo>
                  <a:pt x="108" y="191"/>
                  <a:pt x="107" y="191"/>
                  <a:pt x="108" y="192"/>
                </a:cubicBezTo>
                <a:close/>
                <a:moveTo>
                  <a:pt x="76" y="161"/>
                </a:moveTo>
                <a:cubicBezTo>
                  <a:pt x="76" y="161"/>
                  <a:pt x="77" y="162"/>
                  <a:pt x="77" y="161"/>
                </a:cubicBezTo>
                <a:cubicBezTo>
                  <a:pt x="77" y="161"/>
                  <a:pt x="77" y="161"/>
                  <a:pt x="77" y="161"/>
                </a:cubicBezTo>
                <a:cubicBezTo>
                  <a:pt x="77" y="161"/>
                  <a:pt x="78" y="161"/>
                  <a:pt x="77" y="161"/>
                </a:cubicBezTo>
                <a:cubicBezTo>
                  <a:pt x="77" y="161"/>
                  <a:pt x="77" y="161"/>
                  <a:pt x="76" y="161"/>
                </a:cubicBezTo>
                <a:close/>
                <a:moveTo>
                  <a:pt x="99" y="182"/>
                </a:moveTo>
                <a:cubicBezTo>
                  <a:pt x="99" y="182"/>
                  <a:pt x="99" y="182"/>
                  <a:pt x="99" y="182"/>
                </a:cubicBezTo>
                <a:cubicBezTo>
                  <a:pt x="100" y="182"/>
                  <a:pt x="100" y="182"/>
                  <a:pt x="100" y="181"/>
                </a:cubicBezTo>
                <a:cubicBezTo>
                  <a:pt x="99" y="181"/>
                  <a:pt x="99" y="182"/>
                  <a:pt x="99" y="182"/>
                </a:cubicBezTo>
                <a:close/>
                <a:moveTo>
                  <a:pt x="102" y="184"/>
                </a:moveTo>
                <a:cubicBezTo>
                  <a:pt x="102" y="184"/>
                  <a:pt x="102" y="185"/>
                  <a:pt x="102" y="185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2" y="185"/>
                  <a:pt x="103" y="185"/>
                  <a:pt x="103" y="184"/>
                </a:cubicBezTo>
                <a:cubicBezTo>
                  <a:pt x="103" y="185"/>
                  <a:pt x="102" y="184"/>
                  <a:pt x="102" y="184"/>
                </a:cubicBezTo>
                <a:close/>
                <a:moveTo>
                  <a:pt x="103" y="187"/>
                </a:moveTo>
                <a:cubicBezTo>
                  <a:pt x="104" y="186"/>
                  <a:pt x="104" y="186"/>
                  <a:pt x="104" y="185"/>
                </a:cubicBezTo>
                <a:cubicBezTo>
                  <a:pt x="104" y="186"/>
                  <a:pt x="103" y="186"/>
                  <a:pt x="103" y="187"/>
                </a:cubicBezTo>
                <a:close/>
                <a:moveTo>
                  <a:pt x="99" y="185"/>
                </a:moveTo>
                <a:cubicBezTo>
                  <a:pt x="99" y="185"/>
                  <a:pt x="100" y="185"/>
                  <a:pt x="100" y="185"/>
                </a:cubicBezTo>
                <a:cubicBezTo>
                  <a:pt x="100" y="185"/>
                  <a:pt x="101" y="185"/>
                  <a:pt x="101" y="186"/>
                </a:cubicBezTo>
                <a:cubicBezTo>
                  <a:pt x="102" y="186"/>
                  <a:pt x="100" y="184"/>
                  <a:pt x="102" y="184"/>
                </a:cubicBezTo>
                <a:cubicBezTo>
                  <a:pt x="101" y="184"/>
                  <a:pt x="101" y="184"/>
                  <a:pt x="101" y="183"/>
                </a:cubicBezTo>
                <a:cubicBezTo>
                  <a:pt x="100" y="184"/>
                  <a:pt x="99" y="184"/>
                  <a:pt x="99" y="185"/>
                </a:cubicBezTo>
                <a:close/>
                <a:moveTo>
                  <a:pt x="84" y="169"/>
                </a:moveTo>
                <a:cubicBezTo>
                  <a:pt x="84" y="169"/>
                  <a:pt x="85" y="169"/>
                  <a:pt x="85" y="168"/>
                </a:cubicBezTo>
                <a:cubicBezTo>
                  <a:pt x="85" y="169"/>
                  <a:pt x="84" y="169"/>
                  <a:pt x="84" y="169"/>
                </a:cubicBezTo>
                <a:close/>
                <a:moveTo>
                  <a:pt x="97" y="181"/>
                </a:moveTo>
                <a:cubicBezTo>
                  <a:pt x="98" y="181"/>
                  <a:pt x="97" y="182"/>
                  <a:pt x="98" y="182"/>
                </a:cubicBezTo>
                <a:cubicBezTo>
                  <a:pt x="98" y="181"/>
                  <a:pt x="98" y="181"/>
                  <a:pt x="98" y="181"/>
                </a:cubicBezTo>
                <a:cubicBezTo>
                  <a:pt x="98" y="181"/>
                  <a:pt x="98" y="181"/>
                  <a:pt x="97" y="181"/>
                </a:cubicBezTo>
                <a:close/>
                <a:moveTo>
                  <a:pt x="105" y="194"/>
                </a:moveTo>
                <a:cubicBezTo>
                  <a:pt x="106" y="194"/>
                  <a:pt x="106" y="192"/>
                  <a:pt x="107" y="192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06" y="192"/>
                  <a:pt x="105" y="193"/>
                  <a:pt x="105" y="194"/>
                </a:cubicBezTo>
                <a:close/>
                <a:moveTo>
                  <a:pt x="91" y="184"/>
                </a:moveTo>
                <a:cubicBezTo>
                  <a:pt x="92" y="184"/>
                  <a:pt x="91" y="185"/>
                  <a:pt x="91" y="185"/>
                </a:cubicBezTo>
                <a:cubicBezTo>
                  <a:pt x="92" y="185"/>
                  <a:pt x="92" y="184"/>
                  <a:pt x="93" y="184"/>
                </a:cubicBezTo>
                <a:cubicBezTo>
                  <a:pt x="92" y="184"/>
                  <a:pt x="92" y="184"/>
                  <a:pt x="92" y="183"/>
                </a:cubicBezTo>
                <a:cubicBezTo>
                  <a:pt x="92" y="184"/>
                  <a:pt x="92" y="184"/>
                  <a:pt x="91" y="184"/>
                </a:cubicBezTo>
                <a:close/>
                <a:moveTo>
                  <a:pt x="72" y="169"/>
                </a:moveTo>
                <a:cubicBezTo>
                  <a:pt x="73" y="170"/>
                  <a:pt x="73" y="170"/>
                  <a:pt x="73" y="170"/>
                </a:cubicBezTo>
                <a:cubicBezTo>
                  <a:pt x="73" y="169"/>
                  <a:pt x="75" y="168"/>
                  <a:pt x="74" y="167"/>
                </a:cubicBezTo>
                <a:cubicBezTo>
                  <a:pt x="73" y="168"/>
                  <a:pt x="73" y="169"/>
                  <a:pt x="72" y="169"/>
                </a:cubicBezTo>
                <a:close/>
                <a:moveTo>
                  <a:pt x="74" y="170"/>
                </a:moveTo>
                <a:cubicBezTo>
                  <a:pt x="75" y="170"/>
                  <a:pt x="76" y="169"/>
                  <a:pt x="76" y="168"/>
                </a:cubicBezTo>
                <a:cubicBezTo>
                  <a:pt x="75" y="169"/>
                  <a:pt x="74" y="170"/>
                  <a:pt x="74" y="170"/>
                </a:cubicBezTo>
                <a:close/>
                <a:moveTo>
                  <a:pt x="88" y="184"/>
                </a:moveTo>
                <a:cubicBezTo>
                  <a:pt x="89" y="185"/>
                  <a:pt x="89" y="185"/>
                  <a:pt x="89" y="185"/>
                </a:cubicBezTo>
                <a:cubicBezTo>
                  <a:pt x="90" y="184"/>
                  <a:pt x="90" y="184"/>
                  <a:pt x="90" y="183"/>
                </a:cubicBezTo>
                <a:cubicBezTo>
                  <a:pt x="90" y="183"/>
                  <a:pt x="89" y="184"/>
                  <a:pt x="88" y="184"/>
                </a:cubicBezTo>
                <a:close/>
                <a:moveTo>
                  <a:pt x="71" y="168"/>
                </a:moveTo>
                <a:cubicBezTo>
                  <a:pt x="71" y="168"/>
                  <a:pt x="71" y="167"/>
                  <a:pt x="71" y="167"/>
                </a:cubicBezTo>
                <a:cubicBezTo>
                  <a:pt x="71" y="167"/>
                  <a:pt x="71" y="168"/>
                  <a:pt x="71" y="168"/>
                </a:cubicBezTo>
                <a:close/>
                <a:moveTo>
                  <a:pt x="89" y="187"/>
                </a:moveTo>
                <a:cubicBezTo>
                  <a:pt x="90" y="188"/>
                  <a:pt x="90" y="187"/>
                  <a:pt x="90" y="187"/>
                </a:cubicBezTo>
                <a:cubicBezTo>
                  <a:pt x="91" y="187"/>
                  <a:pt x="91" y="186"/>
                  <a:pt x="91" y="186"/>
                </a:cubicBezTo>
                <a:cubicBezTo>
                  <a:pt x="90" y="186"/>
                  <a:pt x="90" y="187"/>
                  <a:pt x="89" y="186"/>
                </a:cubicBezTo>
                <a:cubicBezTo>
                  <a:pt x="89" y="186"/>
                  <a:pt x="90" y="187"/>
                  <a:pt x="89" y="187"/>
                </a:cubicBezTo>
                <a:close/>
                <a:moveTo>
                  <a:pt x="84" y="182"/>
                </a:moveTo>
                <a:cubicBezTo>
                  <a:pt x="84" y="182"/>
                  <a:pt x="85" y="180"/>
                  <a:pt x="84" y="180"/>
                </a:cubicBezTo>
                <a:cubicBezTo>
                  <a:pt x="84" y="181"/>
                  <a:pt x="83" y="181"/>
                  <a:pt x="84" y="182"/>
                </a:cubicBezTo>
                <a:close/>
                <a:moveTo>
                  <a:pt x="72" y="173"/>
                </a:moveTo>
                <a:cubicBezTo>
                  <a:pt x="72" y="173"/>
                  <a:pt x="73" y="173"/>
                  <a:pt x="73" y="173"/>
                </a:cubicBezTo>
                <a:cubicBezTo>
                  <a:pt x="73" y="173"/>
                  <a:pt x="73" y="173"/>
                  <a:pt x="73" y="172"/>
                </a:cubicBezTo>
                <a:cubicBezTo>
                  <a:pt x="72" y="172"/>
                  <a:pt x="75" y="172"/>
                  <a:pt x="74" y="171"/>
                </a:cubicBezTo>
                <a:cubicBezTo>
                  <a:pt x="73" y="171"/>
                  <a:pt x="73" y="172"/>
                  <a:pt x="72" y="173"/>
                </a:cubicBezTo>
                <a:close/>
                <a:moveTo>
                  <a:pt x="97" y="197"/>
                </a:moveTo>
                <a:cubicBezTo>
                  <a:pt x="98" y="196"/>
                  <a:pt x="99" y="195"/>
                  <a:pt x="99" y="194"/>
                </a:cubicBezTo>
                <a:cubicBezTo>
                  <a:pt x="99" y="195"/>
                  <a:pt x="97" y="195"/>
                  <a:pt x="97" y="197"/>
                </a:cubicBezTo>
                <a:close/>
                <a:moveTo>
                  <a:pt x="69" y="174"/>
                </a:moveTo>
                <a:cubicBezTo>
                  <a:pt x="70" y="173"/>
                  <a:pt x="71" y="172"/>
                  <a:pt x="72" y="171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1" y="172"/>
                  <a:pt x="69" y="172"/>
                  <a:pt x="69" y="174"/>
                </a:cubicBezTo>
                <a:close/>
                <a:moveTo>
                  <a:pt x="91" y="189"/>
                </a:moveTo>
                <a:cubicBezTo>
                  <a:pt x="91" y="189"/>
                  <a:pt x="92" y="189"/>
                  <a:pt x="91" y="188"/>
                </a:cubicBezTo>
                <a:cubicBezTo>
                  <a:pt x="91" y="189"/>
                  <a:pt x="90" y="189"/>
                  <a:pt x="91" y="189"/>
                </a:cubicBezTo>
                <a:close/>
                <a:moveTo>
                  <a:pt x="69" y="171"/>
                </a:moveTo>
                <a:cubicBezTo>
                  <a:pt x="69" y="170"/>
                  <a:pt x="70" y="169"/>
                  <a:pt x="70" y="169"/>
                </a:cubicBezTo>
                <a:cubicBezTo>
                  <a:pt x="69" y="169"/>
                  <a:pt x="68" y="170"/>
                  <a:pt x="69" y="171"/>
                </a:cubicBezTo>
                <a:close/>
                <a:moveTo>
                  <a:pt x="67" y="172"/>
                </a:moveTo>
                <a:cubicBezTo>
                  <a:pt x="68" y="173"/>
                  <a:pt x="68" y="172"/>
                  <a:pt x="68" y="171"/>
                </a:cubicBezTo>
                <a:lnTo>
                  <a:pt x="67" y="172"/>
                </a:lnTo>
                <a:close/>
                <a:moveTo>
                  <a:pt x="96" y="198"/>
                </a:moveTo>
                <a:cubicBezTo>
                  <a:pt x="97" y="198"/>
                  <a:pt x="97" y="197"/>
                  <a:pt x="97" y="197"/>
                </a:cubicBezTo>
                <a:cubicBezTo>
                  <a:pt x="96" y="197"/>
                  <a:pt x="96" y="198"/>
                  <a:pt x="96" y="198"/>
                </a:cubicBezTo>
                <a:close/>
                <a:moveTo>
                  <a:pt x="75" y="181"/>
                </a:moveTo>
                <a:cubicBezTo>
                  <a:pt x="76" y="181"/>
                  <a:pt x="77" y="180"/>
                  <a:pt x="76" y="180"/>
                </a:cubicBezTo>
                <a:cubicBezTo>
                  <a:pt x="76" y="180"/>
                  <a:pt x="75" y="181"/>
                  <a:pt x="75" y="181"/>
                </a:cubicBezTo>
                <a:close/>
                <a:moveTo>
                  <a:pt x="90" y="195"/>
                </a:moveTo>
                <a:cubicBezTo>
                  <a:pt x="91" y="196"/>
                  <a:pt x="91" y="194"/>
                  <a:pt x="92" y="194"/>
                </a:cubicBezTo>
                <a:cubicBezTo>
                  <a:pt x="92" y="194"/>
                  <a:pt x="92" y="194"/>
                  <a:pt x="91" y="193"/>
                </a:cubicBezTo>
                <a:cubicBezTo>
                  <a:pt x="91" y="194"/>
                  <a:pt x="91" y="195"/>
                  <a:pt x="90" y="195"/>
                </a:cubicBezTo>
                <a:close/>
                <a:moveTo>
                  <a:pt x="65" y="173"/>
                </a:moveTo>
                <a:cubicBezTo>
                  <a:pt x="66" y="173"/>
                  <a:pt x="66" y="172"/>
                  <a:pt x="66" y="172"/>
                </a:cubicBezTo>
                <a:cubicBezTo>
                  <a:pt x="66" y="172"/>
                  <a:pt x="65" y="173"/>
                  <a:pt x="65" y="173"/>
                </a:cubicBezTo>
                <a:close/>
                <a:moveTo>
                  <a:pt x="67" y="176"/>
                </a:moveTo>
                <a:cubicBezTo>
                  <a:pt x="68" y="177"/>
                  <a:pt x="69" y="175"/>
                  <a:pt x="68" y="175"/>
                </a:cubicBezTo>
                <a:cubicBezTo>
                  <a:pt x="68" y="176"/>
                  <a:pt x="67" y="176"/>
                  <a:pt x="67" y="176"/>
                </a:cubicBezTo>
                <a:close/>
                <a:moveTo>
                  <a:pt x="70" y="178"/>
                </a:moveTo>
                <a:cubicBezTo>
                  <a:pt x="70" y="179"/>
                  <a:pt x="70" y="178"/>
                  <a:pt x="70" y="177"/>
                </a:cubicBezTo>
                <a:cubicBezTo>
                  <a:pt x="70" y="177"/>
                  <a:pt x="70" y="178"/>
                  <a:pt x="70" y="178"/>
                </a:cubicBezTo>
                <a:close/>
                <a:moveTo>
                  <a:pt x="88" y="196"/>
                </a:moveTo>
                <a:cubicBezTo>
                  <a:pt x="89" y="196"/>
                  <a:pt x="90" y="195"/>
                  <a:pt x="89" y="194"/>
                </a:cubicBezTo>
                <a:cubicBezTo>
                  <a:pt x="89" y="196"/>
                  <a:pt x="87" y="195"/>
                  <a:pt x="88" y="196"/>
                </a:cubicBezTo>
                <a:close/>
                <a:moveTo>
                  <a:pt x="63" y="174"/>
                </a:moveTo>
                <a:cubicBezTo>
                  <a:pt x="63" y="174"/>
                  <a:pt x="63" y="174"/>
                  <a:pt x="63" y="174"/>
                </a:cubicBezTo>
                <a:cubicBezTo>
                  <a:pt x="64" y="174"/>
                  <a:pt x="64" y="173"/>
                  <a:pt x="64" y="172"/>
                </a:cubicBezTo>
                <a:cubicBezTo>
                  <a:pt x="64" y="172"/>
                  <a:pt x="64" y="173"/>
                  <a:pt x="63" y="174"/>
                </a:cubicBezTo>
                <a:close/>
                <a:moveTo>
                  <a:pt x="87" y="195"/>
                </a:moveTo>
                <a:cubicBezTo>
                  <a:pt x="87" y="194"/>
                  <a:pt x="87" y="194"/>
                  <a:pt x="88" y="194"/>
                </a:cubicBezTo>
                <a:cubicBezTo>
                  <a:pt x="87" y="193"/>
                  <a:pt x="87" y="193"/>
                  <a:pt x="87" y="193"/>
                </a:cubicBezTo>
                <a:cubicBezTo>
                  <a:pt x="87" y="194"/>
                  <a:pt x="86" y="194"/>
                  <a:pt x="87" y="195"/>
                </a:cubicBezTo>
                <a:close/>
                <a:moveTo>
                  <a:pt x="89" y="196"/>
                </a:moveTo>
                <a:cubicBezTo>
                  <a:pt x="89" y="196"/>
                  <a:pt x="90" y="197"/>
                  <a:pt x="90" y="197"/>
                </a:cubicBezTo>
                <a:cubicBezTo>
                  <a:pt x="90" y="196"/>
                  <a:pt x="90" y="196"/>
                  <a:pt x="89" y="196"/>
                </a:cubicBezTo>
                <a:close/>
                <a:moveTo>
                  <a:pt x="70" y="180"/>
                </a:moveTo>
                <a:cubicBezTo>
                  <a:pt x="70" y="180"/>
                  <a:pt x="70" y="180"/>
                  <a:pt x="70" y="179"/>
                </a:cubicBezTo>
                <a:cubicBezTo>
                  <a:pt x="70" y="179"/>
                  <a:pt x="69" y="179"/>
                  <a:pt x="69" y="180"/>
                </a:cubicBezTo>
                <a:cubicBezTo>
                  <a:pt x="69" y="180"/>
                  <a:pt x="69" y="180"/>
                  <a:pt x="70" y="180"/>
                </a:cubicBezTo>
                <a:close/>
                <a:moveTo>
                  <a:pt x="63" y="175"/>
                </a:moveTo>
                <a:cubicBezTo>
                  <a:pt x="62" y="175"/>
                  <a:pt x="61" y="176"/>
                  <a:pt x="61" y="177"/>
                </a:cubicBezTo>
                <a:cubicBezTo>
                  <a:pt x="62" y="177"/>
                  <a:pt x="63" y="175"/>
                  <a:pt x="63" y="174"/>
                </a:cubicBezTo>
                <a:cubicBezTo>
                  <a:pt x="63" y="174"/>
                  <a:pt x="63" y="175"/>
                  <a:pt x="63" y="175"/>
                </a:cubicBezTo>
                <a:close/>
                <a:moveTo>
                  <a:pt x="88" y="201"/>
                </a:moveTo>
                <a:cubicBezTo>
                  <a:pt x="88" y="202"/>
                  <a:pt x="88" y="202"/>
                  <a:pt x="89" y="202"/>
                </a:cubicBezTo>
                <a:cubicBezTo>
                  <a:pt x="89" y="201"/>
                  <a:pt x="89" y="201"/>
                  <a:pt x="90" y="200"/>
                </a:cubicBezTo>
                <a:cubicBezTo>
                  <a:pt x="90" y="200"/>
                  <a:pt x="90" y="200"/>
                  <a:pt x="90" y="199"/>
                </a:cubicBezTo>
                <a:cubicBezTo>
                  <a:pt x="90" y="199"/>
                  <a:pt x="90" y="199"/>
                  <a:pt x="90" y="199"/>
                </a:cubicBezTo>
                <a:cubicBezTo>
                  <a:pt x="89" y="200"/>
                  <a:pt x="89" y="201"/>
                  <a:pt x="88" y="201"/>
                </a:cubicBezTo>
                <a:close/>
                <a:moveTo>
                  <a:pt x="92" y="203"/>
                </a:moveTo>
                <a:cubicBezTo>
                  <a:pt x="92" y="203"/>
                  <a:pt x="93" y="202"/>
                  <a:pt x="93" y="202"/>
                </a:cubicBezTo>
                <a:cubicBezTo>
                  <a:pt x="92" y="202"/>
                  <a:pt x="92" y="202"/>
                  <a:pt x="92" y="203"/>
                </a:cubicBezTo>
                <a:close/>
                <a:moveTo>
                  <a:pt x="62" y="177"/>
                </a:moveTo>
                <a:cubicBezTo>
                  <a:pt x="62" y="177"/>
                  <a:pt x="63" y="177"/>
                  <a:pt x="63" y="176"/>
                </a:cubicBezTo>
                <a:cubicBezTo>
                  <a:pt x="62" y="176"/>
                  <a:pt x="62" y="177"/>
                  <a:pt x="62" y="177"/>
                </a:cubicBezTo>
                <a:close/>
                <a:moveTo>
                  <a:pt x="62" y="177"/>
                </a:moveTo>
                <a:cubicBezTo>
                  <a:pt x="62" y="178"/>
                  <a:pt x="63" y="178"/>
                  <a:pt x="63" y="178"/>
                </a:cubicBezTo>
                <a:cubicBezTo>
                  <a:pt x="63" y="177"/>
                  <a:pt x="63" y="177"/>
                  <a:pt x="62" y="177"/>
                </a:cubicBezTo>
                <a:close/>
                <a:moveTo>
                  <a:pt x="90" y="205"/>
                </a:moveTo>
                <a:cubicBezTo>
                  <a:pt x="90" y="205"/>
                  <a:pt x="92" y="204"/>
                  <a:pt x="91" y="203"/>
                </a:cubicBezTo>
                <a:cubicBezTo>
                  <a:pt x="91" y="203"/>
                  <a:pt x="90" y="204"/>
                  <a:pt x="90" y="205"/>
                </a:cubicBezTo>
                <a:close/>
                <a:moveTo>
                  <a:pt x="89" y="203"/>
                </a:moveTo>
                <a:cubicBezTo>
                  <a:pt x="90" y="204"/>
                  <a:pt x="91" y="202"/>
                  <a:pt x="90" y="202"/>
                </a:cubicBezTo>
                <a:cubicBezTo>
                  <a:pt x="90" y="203"/>
                  <a:pt x="90" y="203"/>
                  <a:pt x="89" y="203"/>
                </a:cubicBezTo>
                <a:close/>
                <a:moveTo>
                  <a:pt x="78" y="193"/>
                </a:moveTo>
                <a:cubicBezTo>
                  <a:pt x="76" y="194"/>
                  <a:pt x="79" y="195"/>
                  <a:pt x="78" y="196"/>
                </a:cubicBezTo>
                <a:cubicBezTo>
                  <a:pt x="79" y="196"/>
                  <a:pt x="80" y="194"/>
                  <a:pt x="80" y="194"/>
                </a:cubicBezTo>
                <a:cubicBezTo>
                  <a:pt x="79" y="195"/>
                  <a:pt x="78" y="194"/>
                  <a:pt x="78" y="193"/>
                </a:cubicBezTo>
                <a:close/>
                <a:moveTo>
                  <a:pt x="70" y="188"/>
                </a:moveTo>
                <a:cubicBezTo>
                  <a:pt x="69" y="188"/>
                  <a:pt x="70" y="188"/>
                  <a:pt x="69" y="188"/>
                </a:cubicBezTo>
                <a:cubicBezTo>
                  <a:pt x="69" y="189"/>
                  <a:pt x="67" y="189"/>
                  <a:pt x="68" y="190"/>
                </a:cubicBezTo>
                <a:cubicBezTo>
                  <a:pt x="68" y="189"/>
                  <a:pt x="70" y="190"/>
                  <a:pt x="70" y="188"/>
                </a:cubicBezTo>
                <a:cubicBezTo>
                  <a:pt x="70" y="188"/>
                  <a:pt x="70" y="188"/>
                  <a:pt x="70" y="188"/>
                </a:cubicBezTo>
                <a:close/>
                <a:moveTo>
                  <a:pt x="66" y="185"/>
                </a:moveTo>
                <a:cubicBezTo>
                  <a:pt x="65" y="185"/>
                  <a:pt x="65" y="185"/>
                  <a:pt x="66" y="186"/>
                </a:cubicBezTo>
                <a:cubicBezTo>
                  <a:pt x="66" y="185"/>
                  <a:pt x="66" y="184"/>
                  <a:pt x="66" y="185"/>
                </a:cubicBezTo>
                <a:close/>
                <a:moveTo>
                  <a:pt x="79" y="199"/>
                </a:moveTo>
                <a:cubicBezTo>
                  <a:pt x="80" y="199"/>
                  <a:pt x="81" y="198"/>
                  <a:pt x="81" y="198"/>
                </a:cubicBezTo>
                <a:cubicBezTo>
                  <a:pt x="80" y="198"/>
                  <a:pt x="79" y="199"/>
                  <a:pt x="79" y="199"/>
                </a:cubicBezTo>
                <a:close/>
                <a:moveTo>
                  <a:pt x="84" y="202"/>
                </a:moveTo>
                <a:cubicBezTo>
                  <a:pt x="85" y="202"/>
                  <a:pt x="85" y="201"/>
                  <a:pt x="85" y="201"/>
                </a:cubicBezTo>
                <a:cubicBezTo>
                  <a:pt x="84" y="201"/>
                  <a:pt x="84" y="202"/>
                  <a:pt x="84" y="202"/>
                </a:cubicBezTo>
                <a:close/>
                <a:moveTo>
                  <a:pt x="58" y="182"/>
                </a:moveTo>
                <a:cubicBezTo>
                  <a:pt x="58" y="183"/>
                  <a:pt x="60" y="181"/>
                  <a:pt x="59" y="181"/>
                </a:cubicBezTo>
                <a:cubicBezTo>
                  <a:pt x="59" y="181"/>
                  <a:pt x="57" y="182"/>
                  <a:pt x="58" y="182"/>
                </a:cubicBezTo>
                <a:close/>
                <a:moveTo>
                  <a:pt x="76" y="197"/>
                </a:moveTo>
                <a:cubicBezTo>
                  <a:pt x="77" y="198"/>
                  <a:pt x="78" y="196"/>
                  <a:pt x="77" y="197"/>
                </a:cubicBezTo>
                <a:cubicBezTo>
                  <a:pt x="77" y="197"/>
                  <a:pt x="76" y="197"/>
                  <a:pt x="76" y="197"/>
                </a:cubicBezTo>
                <a:close/>
                <a:moveTo>
                  <a:pt x="68" y="191"/>
                </a:moveTo>
                <a:cubicBezTo>
                  <a:pt x="68" y="191"/>
                  <a:pt x="68" y="191"/>
                  <a:pt x="69" y="191"/>
                </a:cubicBezTo>
                <a:cubicBezTo>
                  <a:pt x="68" y="191"/>
                  <a:pt x="69" y="190"/>
                  <a:pt x="69" y="190"/>
                </a:cubicBezTo>
                <a:cubicBezTo>
                  <a:pt x="68" y="190"/>
                  <a:pt x="68" y="191"/>
                  <a:pt x="68" y="191"/>
                </a:cubicBezTo>
                <a:close/>
                <a:moveTo>
                  <a:pt x="69" y="194"/>
                </a:moveTo>
                <a:cubicBezTo>
                  <a:pt x="70" y="195"/>
                  <a:pt x="70" y="194"/>
                  <a:pt x="71" y="194"/>
                </a:cubicBezTo>
                <a:cubicBezTo>
                  <a:pt x="70" y="193"/>
                  <a:pt x="71" y="193"/>
                  <a:pt x="70" y="193"/>
                </a:cubicBezTo>
                <a:cubicBezTo>
                  <a:pt x="70" y="193"/>
                  <a:pt x="70" y="194"/>
                  <a:pt x="69" y="194"/>
                </a:cubicBezTo>
                <a:close/>
                <a:moveTo>
                  <a:pt x="64" y="195"/>
                </a:moveTo>
                <a:cubicBezTo>
                  <a:pt x="64" y="194"/>
                  <a:pt x="64" y="195"/>
                  <a:pt x="64" y="194"/>
                </a:cubicBezTo>
                <a:cubicBezTo>
                  <a:pt x="65" y="193"/>
                  <a:pt x="65" y="191"/>
                  <a:pt x="67" y="190"/>
                </a:cubicBezTo>
                <a:cubicBezTo>
                  <a:pt x="67" y="191"/>
                  <a:pt x="67" y="192"/>
                  <a:pt x="68" y="191"/>
                </a:cubicBezTo>
                <a:cubicBezTo>
                  <a:pt x="67" y="193"/>
                  <a:pt x="66" y="194"/>
                  <a:pt x="65" y="195"/>
                </a:cubicBezTo>
                <a:cubicBezTo>
                  <a:pt x="65" y="194"/>
                  <a:pt x="66" y="194"/>
                  <a:pt x="66" y="193"/>
                </a:cubicBezTo>
                <a:cubicBezTo>
                  <a:pt x="65" y="192"/>
                  <a:pt x="65" y="195"/>
                  <a:pt x="64" y="195"/>
                </a:cubicBezTo>
                <a:cubicBezTo>
                  <a:pt x="64" y="195"/>
                  <a:pt x="64" y="195"/>
                  <a:pt x="64" y="195"/>
                </a:cubicBezTo>
                <a:close/>
                <a:moveTo>
                  <a:pt x="66" y="192"/>
                </a:moveTo>
                <a:cubicBezTo>
                  <a:pt x="66" y="192"/>
                  <a:pt x="68" y="192"/>
                  <a:pt x="67" y="191"/>
                </a:cubicBezTo>
                <a:cubicBezTo>
                  <a:pt x="67" y="192"/>
                  <a:pt x="66" y="192"/>
                  <a:pt x="66" y="192"/>
                </a:cubicBezTo>
                <a:close/>
                <a:moveTo>
                  <a:pt x="68" y="196"/>
                </a:moveTo>
                <a:cubicBezTo>
                  <a:pt x="69" y="196"/>
                  <a:pt x="69" y="195"/>
                  <a:pt x="69" y="195"/>
                </a:cubicBezTo>
                <a:cubicBezTo>
                  <a:pt x="69" y="195"/>
                  <a:pt x="68" y="196"/>
                  <a:pt x="68" y="196"/>
                </a:cubicBezTo>
                <a:close/>
                <a:moveTo>
                  <a:pt x="81" y="205"/>
                </a:moveTo>
                <a:cubicBezTo>
                  <a:pt x="81" y="206"/>
                  <a:pt x="80" y="206"/>
                  <a:pt x="80" y="207"/>
                </a:cubicBezTo>
                <a:cubicBezTo>
                  <a:pt x="81" y="207"/>
                  <a:pt x="81" y="206"/>
                  <a:pt x="81" y="205"/>
                </a:cubicBezTo>
                <a:close/>
                <a:moveTo>
                  <a:pt x="85" y="210"/>
                </a:moveTo>
                <a:cubicBezTo>
                  <a:pt x="85" y="211"/>
                  <a:pt x="84" y="211"/>
                  <a:pt x="84" y="213"/>
                </a:cubicBezTo>
                <a:cubicBezTo>
                  <a:pt x="84" y="212"/>
                  <a:pt x="87" y="210"/>
                  <a:pt x="86" y="210"/>
                </a:cubicBezTo>
                <a:cubicBezTo>
                  <a:pt x="86" y="210"/>
                  <a:pt x="85" y="210"/>
                  <a:pt x="85" y="210"/>
                </a:cubicBezTo>
                <a:close/>
                <a:moveTo>
                  <a:pt x="81" y="210"/>
                </a:moveTo>
                <a:cubicBezTo>
                  <a:pt x="82" y="210"/>
                  <a:pt x="83" y="209"/>
                  <a:pt x="83" y="207"/>
                </a:cubicBezTo>
                <a:cubicBezTo>
                  <a:pt x="82" y="208"/>
                  <a:pt x="81" y="209"/>
                  <a:pt x="81" y="210"/>
                </a:cubicBezTo>
                <a:close/>
                <a:moveTo>
                  <a:pt x="67" y="196"/>
                </a:moveTo>
                <a:cubicBezTo>
                  <a:pt x="67" y="195"/>
                  <a:pt x="67" y="195"/>
                  <a:pt x="67" y="195"/>
                </a:cubicBezTo>
                <a:cubicBezTo>
                  <a:pt x="66" y="194"/>
                  <a:pt x="67" y="195"/>
                  <a:pt x="67" y="196"/>
                </a:cubicBezTo>
                <a:close/>
                <a:moveTo>
                  <a:pt x="54" y="186"/>
                </a:moveTo>
                <a:cubicBezTo>
                  <a:pt x="55" y="186"/>
                  <a:pt x="55" y="186"/>
                  <a:pt x="55" y="186"/>
                </a:cubicBezTo>
                <a:cubicBezTo>
                  <a:pt x="55" y="186"/>
                  <a:pt x="55" y="187"/>
                  <a:pt x="55" y="187"/>
                </a:cubicBezTo>
                <a:cubicBezTo>
                  <a:pt x="56" y="186"/>
                  <a:pt x="55" y="186"/>
                  <a:pt x="55" y="186"/>
                </a:cubicBezTo>
                <a:cubicBezTo>
                  <a:pt x="55" y="185"/>
                  <a:pt x="55" y="186"/>
                  <a:pt x="54" y="186"/>
                </a:cubicBezTo>
                <a:cubicBezTo>
                  <a:pt x="54" y="186"/>
                  <a:pt x="54" y="186"/>
                  <a:pt x="54" y="186"/>
                </a:cubicBezTo>
                <a:close/>
                <a:moveTo>
                  <a:pt x="63" y="194"/>
                </a:moveTo>
                <a:cubicBezTo>
                  <a:pt x="63" y="194"/>
                  <a:pt x="64" y="194"/>
                  <a:pt x="64" y="193"/>
                </a:cubicBezTo>
                <a:cubicBezTo>
                  <a:pt x="63" y="193"/>
                  <a:pt x="62" y="194"/>
                  <a:pt x="63" y="194"/>
                </a:cubicBezTo>
                <a:close/>
                <a:moveTo>
                  <a:pt x="68" y="198"/>
                </a:moveTo>
                <a:cubicBezTo>
                  <a:pt x="68" y="197"/>
                  <a:pt x="68" y="197"/>
                  <a:pt x="68" y="197"/>
                </a:cubicBezTo>
                <a:cubicBezTo>
                  <a:pt x="68" y="197"/>
                  <a:pt x="67" y="198"/>
                  <a:pt x="68" y="198"/>
                </a:cubicBezTo>
                <a:close/>
                <a:moveTo>
                  <a:pt x="68" y="200"/>
                </a:moveTo>
                <a:cubicBezTo>
                  <a:pt x="69" y="201"/>
                  <a:pt x="69" y="200"/>
                  <a:pt x="70" y="200"/>
                </a:cubicBezTo>
                <a:cubicBezTo>
                  <a:pt x="70" y="200"/>
                  <a:pt x="70" y="199"/>
                  <a:pt x="70" y="199"/>
                </a:cubicBezTo>
                <a:cubicBezTo>
                  <a:pt x="70" y="199"/>
                  <a:pt x="70" y="199"/>
                  <a:pt x="70" y="198"/>
                </a:cubicBezTo>
                <a:cubicBezTo>
                  <a:pt x="69" y="199"/>
                  <a:pt x="69" y="200"/>
                  <a:pt x="68" y="200"/>
                </a:cubicBezTo>
                <a:close/>
                <a:moveTo>
                  <a:pt x="53" y="186"/>
                </a:moveTo>
                <a:cubicBezTo>
                  <a:pt x="53" y="185"/>
                  <a:pt x="54" y="185"/>
                  <a:pt x="53" y="184"/>
                </a:cubicBezTo>
                <a:cubicBezTo>
                  <a:pt x="53" y="184"/>
                  <a:pt x="53" y="185"/>
                  <a:pt x="53" y="186"/>
                </a:cubicBezTo>
                <a:close/>
                <a:moveTo>
                  <a:pt x="66" y="197"/>
                </a:moveTo>
                <a:cubicBezTo>
                  <a:pt x="67" y="196"/>
                  <a:pt x="66" y="197"/>
                  <a:pt x="66" y="196"/>
                </a:cubicBezTo>
                <a:cubicBezTo>
                  <a:pt x="66" y="196"/>
                  <a:pt x="66" y="197"/>
                  <a:pt x="66" y="197"/>
                </a:cubicBezTo>
                <a:close/>
                <a:moveTo>
                  <a:pt x="71" y="202"/>
                </a:moveTo>
                <a:cubicBezTo>
                  <a:pt x="71" y="202"/>
                  <a:pt x="72" y="202"/>
                  <a:pt x="72" y="201"/>
                </a:cubicBezTo>
                <a:cubicBezTo>
                  <a:pt x="71" y="201"/>
                  <a:pt x="70" y="202"/>
                  <a:pt x="71" y="202"/>
                </a:cubicBezTo>
                <a:close/>
                <a:moveTo>
                  <a:pt x="60" y="193"/>
                </a:moveTo>
                <a:cubicBezTo>
                  <a:pt x="61" y="193"/>
                  <a:pt x="61" y="193"/>
                  <a:pt x="61" y="194"/>
                </a:cubicBezTo>
                <a:cubicBezTo>
                  <a:pt x="61" y="193"/>
                  <a:pt x="61" y="194"/>
                  <a:pt x="61" y="194"/>
                </a:cubicBezTo>
                <a:cubicBezTo>
                  <a:pt x="61" y="194"/>
                  <a:pt x="62" y="193"/>
                  <a:pt x="61" y="193"/>
                </a:cubicBezTo>
                <a:cubicBezTo>
                  <a:pt x="61" y="193"/>
                  <a:pt x="61" y="193"/>
                  <a:pt x="60" y="193"/>
                </a:cubicBezTo>
                <a:close/>
                <a:moveTo>
                  <a:pt x="54" y="191"/>
                </a:moveTo>
                <a:cubicBezTo>
                  <a:pt x="55" y="191"/>
                  <a:pt x="56" y="190"/>
                  <a:pt x="56" y="189"/>
                </a:cubicBezTo>
                <a:cubicBezTo>
                  <a:pt x="55" y="189"/>
                  <a:pt x="54" y="190"/>
                  <a:pt x="54" y="191"/>
                </a:cubicBezTo>
                <a:close/>
                <a:moveTo>
                  <a:pt x="76" y="210"/>
                </a:moveTo>
                <a:cubicBezTo>
                  <a:pt x="77" y="209"/>
                  <a:pt x="78" y="209"/>
                  <a:pt x="78" y="208"/>
                </a:cubicBezTo>
                <a:cubicBezTo>
                  <a:pt x="78" y="208"/>
                  <a:pt x="76" y="210"/>
                  <a:pt x="76" y="210"/>
                </a:cubicBezTo>
                <a:close/>
                <a:moveTo>
                  <a:pt x="75" y="208"/>
                </a:moveTo>
                <a:cubicBezTo>
                  <a:pt x="75" y="208"/>
                  <a:pt x="75" y="208"/>
                  <a:pt x="75" y="208"/>
                </a:cubicBezTo>
                <a:cubicBezTo>
                  <a:pt x="75" y="208"/>
                  <a:pt x="75" y="207"/>
                  <a:pt x="75" y="207"/>
                </a:cubicBezTo>
                <a:cubicBezTo>
                  <a:pt x="75" y="207"/>
                  <a:pt x="75" y="207"/>
                  <a:pt x="75" y="207"/>
                </a:cubicBezTo>
                <a:cubicBezTo>
                  <a:pt x="74" y="207"/>
                  <a:pt x="75" y="207"/>
                  <a:pt x="74" y="208"/>
                </a:cubicBezTo>
                <a:lnTo>
                  <a:pt x="75" y="208"/>
                </a:lnTo>
                <a:close/>
                <a:moveTo>
                  <a:pt x="74" y="206"/>
                </a:moveTo>
                <a:cubicBezTo>
                  <a:pt x="73" y="207"/>
                  <a:pt x="73" y="205"/>
                  <a:pt x="73" y="206"/>
                </a:cubicBezTo>
                <a:cubicBezTo>
                  <a:pt x="73" y="206"/>
                  <a:pt x="72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4" y="207"/>
                  <a:pt x="74" y="206"/>
                  <a:pt x="74" y="206"/>
                </a:cubicBezTo>
                <a:close/>
                <a:moveTo>
                  <a:pt x="50" y="189"/>
                </a:moveTo>
                <a:cubicBezTo>
                  <a:pt x="51" y="190"/>
                  <a:pt x="52" y="189"/>
                  <a:pt x="51" y="188"/>
                </a:cubicBezTo>
                <a:cubicBezTo>
                  <a:pt x="51" y="189"/>
                  <a:pt x="51" y="189"/>
                  <a:pt x="50" y="189"/>
                </a:cubicBezTo>
                <a:close/>
                <a:moveTo>
                  <a:pt x="53" y="192"/>
                </a:moveTo>
                <a:cubicBezTo>
                  <a:pt x="54" y="193"/>
                  <a:pt x="54" y="192"/>
                  <a:pt x="54" y="192"/>
                </a:cubicBezTo>
                <a:cubicBezTo>
                  <a:pt x="54" y="192"/>
                  <a:pt x="54" y="191"/>
                  <a:pt x="54" y="191"/>
                </a:cubicBezTo>
                <a:lnTo>
                  <a:pt x="53" y="192"/>
                </a:lnTo>
                <a:close/>
                <a:moveTo>
                  <a:pt x="73" y="209"/>
                </a:moveTo>
                <a:cubicBezTo>
                  <a:pt x="73" y="209"/>
                  <a:pt x="73" y="210"/>
                  <a:pt x="73" y="209"/>
                </a:cubicBezTo>
                <a:cubicBezTo>
                  <a:pt x="73" y="209"/>
                  <a:pt x="74" y="210"/>
                  <a:pt x="74" y="209"/>
                </a:cubicBezTo>
                <a:cubicBezTo>
                  <a:pt x="74" y="209"/>
                  <a:pt x="74" y="208"/>
                  <a:pt x="74" y="208"/>
                </a:cubicBezTo>
                <a:cubicBezTo>
                  <a:pt x="73" y="209"/>
                  <a:pt x="73" y="208"/>
                  <a:pt x="73" y="208"/>
                </a:cubicBezTo>
                <a:cubicBezTo>
                  <a:pt x="73" y="208"/>
                  <a:pt x="73" y="209"/>
                  <a:pt x="73" y="209"/>
                </a:cubicBezTo>
                <a:cubicBezTo>
                  <a:pt x="73" y="209"/>
                  <a:pt x="73" y="209"/>
                  <a:pt x="73" y="209"/>
                </a:cubicBezTo>
                <a:close/>
                <a:moveTo>
                  <a:pt x="49" y="190"/>
                </a:moveTo>
                <a:cubicBezTo>
                  <a:pt x="49" y="190"/>
                  <a:pt x="50" y="189"/>
                  <a:pt x="50" y="189"/>
                </a:cubicBezTo>
                <a:cubicBezTo>
                  <a:pt x="50" y="189"/>
                  <a:pt x="49" y="190"/>
                  <a:pt x="49" y="190"/>
                </a:cubicBezTo>
                <a:close/>
                <a:moveTo>
                  <a:pt x="52" y="194"/>
                </a:moveTo>
                <a:cubicBezTo>
                  <a:pt x="53" y="194"/>
                  <a:pt x="54" y="193"/>
                  <a:pt x="53" y="192"/>
                </a:cubicBezTo>
                <a:cubicBezTo>
                  <a:pt x="53" y="193"/>
                  <a:pt x="52" y="193"/>
                  <a:pt x="52" y="194"/>
                </a:cubicBezTo>
                <a:close/>
                <a:moveTo>
                  <a:pt x="66" y="205"/>
                </a:moveTo>
                <a:cubicBezTo>
                  <a:pt x="66" y="205"/>
                  <a:pt x="67" y="204"/>
                  <a:pt x="67" y="204"/>
                </a:cubicBezTo>
                <a:cubicBezTo>
                  <a:pt x="67" y="204"/>
                  <a:pt x="67" y="204"/>
                  <a:pt x="67" y="204"/>
                </a:cubicBezTo>
                <a:cubicBezTo>
                  <a:pt x="67" y="204"/>
                  <a:pt x="66" y="205"/>
                  <a:pt x="66" y="205"/>
                </a:cubicBezTo>
                <a:close/>
                <a:moveTo>
                  <a:pt x="58" y="198"/>
                </a:moveTo>
                <a:cubicBezTo>
                  <a:pt x="57" y="198"/>
                  <a:pt x="57" y="197"/>
                  <a:pt x="57" y="197"/>
                </a:cubicBezTo>
                <a:cubicBezTo>
                  <a:pt x="56" y="197"/>
                  <a:pt x="57" y="198"/>
                  <a:pt x="58" y="198"/>
                </a:cubicBezTo>
                <a:close/>
                <a:moveTo>
                  <a:pt x="50" y="197"/>
                </a:moveTo>
                <a:cubicBezTo>
                  <a:pt x="51" y="196"/>
                  <a:pt x="51" y="195"/>
                  <a:pt x="52" y="195"/>
                </a:cubicBezTo>
                <a:cubicBezTo>
                  <a:pt x="52" y="194"/>
                  <a:pt x="52" y="194"/>
                  <a:pt x="52" y="194"/>
                </a:cubicBezTo>
                <a:cubicBezTo>
                  <a:pt x="51" y="195"/>
                  <a:pt x="50" y="196"/>
                  <a:pt x="50" y="197"/>
                </a:cubicBezTo>
                <a:close/>
                <a:moveTo>
                  <a:pt x="79" y="218"/>
                </a:moveTo>
                <a:cubicBezTo>
                  <a:pt x="80" y="219"/>
                  <a:pt x="80" y="218"/>
                  <a:pt x="80" y="218"/>
                </a:cubicBezTo>
                <a:cubicBezTo>
                  <a:pt x="80" y="218"/>
                  <a:pt x="80" y="218"/>
                  <a:pt x="79" y="218"/>
                </a:cubicBezTo>
                <a:close/>
                <a:moveTo>
                  <a:pt x="45" y="192"/>
                </a:moveTo>
                <a:cubicBezTo>
                  <a:pt x="45" y="192"/>
                  <a:pt x="47" y="192"/>
                  <a:pt x="46" y="191"/>
                </a:cubicBezTo>
                <a:cubicBezTo>
                  <a:pt x="46" y="192"/>
                  <a:pt x="45" y="191"/>
                  <a:pt x="45" y="192"/>
                </a:cubicBezTo>
                <a:close/>
                <a:moveTo>
                  <a:pt x="42" y="196"/>
                </a:moveTo>
                <a:cubicBezTo>
                  <a:pt x="44" y="196"/>
                  <a:pt x="43" y="194"/>
                  <a:pt x="45" y="193"/>
                </a:cubicBezTo>
                <a:cubicBezTo>
                  <a:pt x="44" y="193"/>
                  <a:pt x="44" y="193"/>
                  <a:pt x="44" y="193"/>
                </a:cubicBezTo>
                <a:cubicBezTo>
                  <a:pt x="44" y="194"/>
                  <a:pt x="42" y="194"/>
                  <a:pt x="42" y="196"/>
                </a:cubicBezTo>
                <a:close/>
                <a:moveTo>
                  <a:pt x="49" y="199"/>
                </a:moveTo>
                <a:cubicBezTo>
                  <a:pt x="49" y="198"/>
                  <a:pt x="50" y="198"/>
                  <a:pt x="49" y="197"/>
                </a:cubicBezTo>
                <a:cubicBezTo>
                  <a:pt x="49" y="198"/>
                  <a:pt x="48" y="198"/>
                  <a:pt x="49" y="199"/>
                </a:cubicBezTo>
                <a:close/>
                <a:moveTo>
                  <a:pt x="67" y="214"/>
                </a:moveTo>
                <a:cubicBezTo>
                  <a:pt x="67" y="214"/>
                  <a:pt x="66" y="215"/>
                  <a:pt x="67" y="215"/>
                </a:cubicBezTo>
                <a:cubicBezTo>
                  <a:pt x="66" y="214"/>
                  <a:pt x="68" y="214"/>
                  <a:pt x="68" y="214"/>
                </a:cubicBezTo>
                <a:cubicBezTo>
                  <a:pt x="67" y="214"/>
                  <a:pt x="67" y="214"/>
                  <a:pt x="67" y="214"/>
                </a:cubicBezTo>
                <a:close/>
                <a:moveTo>
                  <a:pt x="72" y="224"/>
                </a:moveTo>
                <a:cubicBezTo>
                  <a:pt x="72" y="224"/>
                  <a:pt x="74" y="222"/>
                  <a:pt x="74" y="221"/>
                </a:cubicBezTo>
                <a:cubicBezTo>
                  <a:pt x="74" y="222"/>
                  <a:pt x="72" y="224"/>
                  <a:pt x="72" y="224"/>
                </a:cubicBezTo>
                <a:close/>
                <a:moveTo>
                  <a:pt x="59" y="212"/>
                </a:moveTo>
                <a:cubicBezTo>
                  <a:pt x="59" y="211"/>
                  <a:pt x="61" y="211"/>
                  <a:pt x="61" y="211"/>
                </a:cubicBezTo>
                <a:cubicBezTo>
                  <a:pt x="60" y="211"/>
                  <a:pt x="59" y="211"/>
                  <a:pt x="59" y="212"/>
                </a:cubicBezTo>
                <a:close/>
                <a:moveTo>
                  <a:pt x="71" y="219"/>
                </a:moveTo>
                <a:cubicBezTo>
                  <a:pt x="71" y="219"/>
                  <a:pt x="70" y="219"/>
                  <a:pt x="70" y="218"/>
                </a:cubicBezTo>
                <a:cubicBezTo>
                  <a:pt x="70" y="219"/>
                  <a:pt x="70" y="219"/>
                  <a:pt x="71" y="219"/>
                </a:cubicBezTo>
                <a:close/>
                <a:moveTo>
                  <a:pt x="41" y="197"/>
                </a:moveTo>
                <a:cubicBezTo>
                  <a:pt x="42" y="198"/>
                  <a:pt x="42" y="197"/>
                  <a:pt x="42" y="196"/>
                </a:cubicBezTo>
                <a:cubicBezTo>
                  <a:pt x="42" y="196"/>
                  <a:pt x="42" y="196"/>
                  <a:pt x="41" y="197"/>
                </a:cubicBezTo>
                <a:close/>
                <a:moveTo>
                  <a:pt x="57" y="214"/>
                </a:moveTo>
                <a:cubicBezTo>
                  <a:pt x="57" y="214"/>
                  <a:pt x="57" y="214"/>
                  <a:pt x="57" y="215"/>
                </a:cubicBezTo>
                <a:cubicBezTo>
                  <a:pt x="58" y="214"/>
                  <a:pt x="58" y="214"/>
                  <a:pt x="58" y="213"/>
                </a:cubicBezTo>
                <a:cubicBezTo>
                  <a:pt x="58" y="214"/>
                  <a:pt x="58" y="214"/>
                  <a:pt x="57" y="214"/>
                </a:cubicBezTo>
                <a:close/>
                <a:moveTo>
                  <a:pt x="62" y="219"/>
                </a:moveTo>
                <a:cubicBezTo>
                  <a:pt x="62" y="218"/>
                  <a:pt x="62" y="218"/>
                  <a:pt x="62" y="218"/>
                </a:cubicBezTo>
                <a:cubicBezTo>
                  <a:pt x="61" y="218"/>
                  <a:pt x="61" y="218"/>
                  <a:pt x="62" y="219"/>
                </a:cubicBezTo>
                <a:close/>
                <a:moveTo>
                  <a:pt x="62" y="219"/>
                </a:moveTo>
                <a:cubicBezTo>
                  <a:pt x="62" y="220"/>
                  <a:pt x="63" y="220"/>
                  <a:pt x="63" y="220"/>
                </a:cubicBezTo>
                <a:cubicBezTo>
                  <a:pt x="63" y="220"/>
                  <a:pt x="62" y="219"/>
                  <a:pt x="62" y="219"/>
                </a:cubicBezTo>
                <a:close/>
                <a:moveTo>
                  <a:pt x="43" y="206"/>
                </a:moveTo>
                <a:cubicBezTo>
                  <a:pt x="43" y="205"/>
                  <a:pt x="44" y="204"/>
                  <a:pt x="43" y="204"/>
                </a:cubicBezTo>
                <a:cubicBezTo>
                  <a:pt x="42" y="205"/>
                  <a:pt x="42" y="205"/>
                  <a:pt x="43" y="206"/>
                </a:cubicBezTo>
                <a:close/>
                <a:moveTo>
                  <a:pt x="59" y="218"/>
                </a:moveTo>
                <a:cubicBezTo>
                  <a:pt x="60" y="219"/>
                  <a:pt x="60" y="218"/>
                  <a:pt x="60" y="217"/>
                </a:cubicBezTo>
                <a:cubicBezTo>
                  <a:pt x="60" y="217"/>
                  <a:pt x="59" y="218"/>
                  <a:pt x="59" y="218"/>
                </a:cubicBezTo>
                <a:close/>
                <a:moveTo>
                  <a:pt x="57" y="218"/>
                </a:moveTo>
                <a:cubicBezTo>
                  <a:pt x="57" y="217"/>
                  <a:pt x="58" y="217"/>
                  <a:pt x="58" y="216"/>
                </a:cubicBezTo>
                <a:cubicBezTo>
                  <a:pt x="58" y="216"/>
                  <a:pt x="57" y="217"/>
                  <a:pt x="57" y="218"/>
                </a:cubicBezTo>
                <a:close/>
                <a:moveTo>
                  <a:pt x="64" y="226"/>
                </a:moveTo>
                <a:cubicBezTo>
                  <a:pt x="65" y="225"/>
                  <a:pt x="66" y="225"/>
                  <a:pt x="66" y="224"/>
                </a:cubicBezTo>
                <a:cubicBezTo>
                  <a:pt x="66" y="224"/>
                  <a:pt x="66" y="224"/>
                  <a:pt x="66" y="223"/>
                </a:cubicBezTo>
                <a:cubicBezTo>
                  <a:pt x="65" y="224"/>
                  <a:pt x="64" y="225"/>
                  <a:pt x="64" y="226"/>
                </a:cubicBezTo>
                <a:close/>
                <a:moveTo>
                  <a:pt x="49" y="214"/>
                </a:moveTo>
                <a:cubicBezTo>
                  <a:pt x="50" y="214"/>
                  <a:pt x="51" y="213"/>
                  <a:pt x="51" y="212"/>
                </a:cubicBezTo>
                <a:cubicBezTo>
                  <a:pt x="50" y="213"/>
                  <a:pt x="49" y="213"/>
                  <a:pt x="49" y="214"/>
                </a:cubicBezTo>
                <a:close/>
                <a:moveTo>
                  <a:pt x="57" y="221"/>
                </a:moveTo>
                <a:cubicBezTo>
                  <a:pt x="58" y="220"/>
                  <a:pt x="59" y="220"/>
                  <a:pt x="59" y="219"/>
                </a:cubicBezTo>
                <a:cubicBezTo>
                  <a:pt x="58" y="219"/>
                  <a:pt x="56" y="220"/>
                  <a:pt x="57" y="221"/>
                </a:cubicBezTo>
                <a:close/>
                <a:moveTo>
                  <a:pt x="41" y="208"/>
                </a:moveTo>
                <a:cubicBezTo>
                  <a:pt x="41" y="208"/>
                  <a:pt x="41" y="207"/>
                  <a:pt x="41" y="207"/>
                </a:cubicBezTo>
                <a:cubicBezTo>
                  <a:pt x="41" y="207"/>
                  <a:pt x="40" y="208"/>
                  <a:pt x="41" y="208"/>
                </a:cubicBezTo>
                <a:close/>
                <a:moveTo>
                  <a:pt x="62" y="226"/>
                </a:moveTo>
                <a:cubicBezTo>
                  <a:pt x="62" y="225"/>
                  <a:pt x="63" y="225"/>
                  <a:pt x="62" y="224"/>
                </a:cubicBezTo>
                <a:cubicBezTo>
                  <a:pt x="62" y="225"/>
                  <a:pt x="61" y="225"/>
                  <a:pt x="62" y="226"/>
                </a:cubicBezTo>
                <a:close/>
                <a:moveTo>
                  <a:pt x="53" y="219"/>
                </a:moveTo>
                <a:cubicBezTo>
                  <a:pt x="54" y="219"/>
                  <a:pt x="54" y="220"/>
                  <a:pt x="55" y="219"/>
                </a:cubicBezTo>
                <a:cubicBezTo>
                  <a:pt x="54" y="219"/>
                  <a:pt x="54" y="218"/>
                  <a:pt x="53" y="219"/>
                </a:cubicBezTo>
                <a:close/>
                <a:moveTo>
                  <a:pt x="68" y="232"/>
                </a:moveTo>
                <a:cubicBezTo>
                  <a:pt x="69" y="233"/>
                  <a:pt x="70" y="231"/>
                  <a:pt x="69" y="231"/>
                </a:cubicBezTo>
                <a:cubicBezTo>
                  <a:pt x="69" y="231"/>
                  <a:pt x="69" y="232"/>
                  <a:pt x="68" y="232"/>
                </a:cubicBezTo>
                <a:close/>
                <a:moveTo>
                  <a:pt x="55" y="224"/>
                </a:moveTo>
                <a:cubicBezTo>
                  <a:pt x="56" y="223"/>
                  <a:pt x="57" y="222"/>
                  <a:pt x="57" y="221"/>
                </a:cubicBezTo>
                <a:cubicBezTo>
                  <a:pt x="56" y="222"/>
                  <a:pt x="56" y="223"/>
                  <a:pt x="55" y="224"/>
                </a:cubicBezTo>
                <a:close/>
                <a:moveTo>
                  <a:pt x="62" y="228"/>
                </a:moveTo>
                <a:cubicBezTo>
                  <a:pt x="63" y="228"/>
                  <a:pt x="63" y="228"/>
                  <a:pt x="64" y="228"/>
                </a:cubicBezTo>
                <a:cubicBezTo>
                  <a:pt x="63" y="227"/>
                  <a:pt x="64" y="227"/>
                  <a:pt x="63" y="226"/>
                </a:cubicBezTo>
                <a:cubicBezTo>
                  <a:pt x="63" y="227"/>
                  <a:pt x="62" y="228"/>
                  <a:pt x="62" y="228"/>
                </a:cubicBezTo>
                <a:close/>
                <a:moveTo>
                  <a:pt x="53" y="220"/>
                </a:moveTo>
                <a:cubicBezTo>
                  <a:pt x="53" y="220"/>
                  <a:pt x="54" y="219"/>
                  <a:pt x="53" y="219"/>
                </a:cubicBezTo>
                <a:cubicBezTo>
                  <a:pt x="52" y="221"/>
                  <a:pt x="51" y="222"/>
                  <a:pt x="53" y="220"/>
                </a:cubicBezTo>
                <a:close/>
                <a:moveTo>
                  <a:pt x="47" y="216"/>
                </a:moveTo>
                <a:cubicBezTo>
                  <a:pt x="47" y="217"/>
                  <a:pt x="46" y="217"/>
                  <a:pt x="47" y="218"/>
                </a:cubicBezTo>
                <a:cubicBezTo>
                  <a:pt x="47" y="217"/>
                  <a:pt x="47" y="217"/>
                  <a:pt x="48" y="217"/>
                </a:cubicBezTo>
                <a:cubicBezTo>
                  <a:pt x="48" y="216"/>
                  <a:pt x="48" y="216"/>
                  <a:pt x="47" y="216"/>
                </a:cubicBezTo>
                <a:close/>
                <a:moveTo>
                  <a:pt x="59" y="227"/>
                </a:moveTo>
                <a:cubicBezTo>
                  <a:pt x="59" y="227"/>
                  <a:pt x="59" y="227"/>
                  <a:pt x="59" y="228"/>
                </a:cubicBezTo>
                <a:cubicBezTo>
                  <a:pt x="59" y="227"/>
                  <a:pt x="60" y="227"/>
                  <a:pt x="60" y="226"/>
                </a:cubicBezTo>
                <a:cubicBezTo>
                  <a:pt x="60" y="227"/>
                  <a:pt x="59" y="226"/>
                  <a:pt x="59" y="227"/>
                </a:cubicBezTo>
                <a:close/>
                <a:moveTo>
                  <a:pt x="57" y="227"/>
                </a:moveTo>
                <a:cubicBezTo>
                  <a:pt x="57" y="227"/>
                  <a:pt x="59" y="226"/>
                  <a:pt x="58" y="226"/>
                </a:cubicBezTo>
                <a:cubicBezTo>
                  <a:pt x="58" y="226"/>
                  <a:pt x="57" y="226"/>
                  <a:pt x="57" y="227"/>
                </a:cubicBezTo>
                <a:close/>
                <a:moveTo>
                  <a:pt x="51" y="223"/>
                </a:moveTo>
                <a:cubicBezTo>
                  <a:pt x="51" y="222"/>
                  <a:pt x="52" y="222"/>
                  <a:pt x="52" y="221"/>
                </a:cubicBezTo>
                <a:cubicBezTo>
                  <a:pt x="51" y="222"/>
                  <a:pt x="51" y="222"/>
                  <a:pt x="51" y="223"/>
                </a:cubicBezTo>
                <a:close/>
                <a:moveTo>
                  <a:pt x="33" y="211"/>
                </a:moveTo>
                <a:cubicBezTo>
                  <a:pt x="34" y="212"/>
                  <a:pt x="35" y="210"/>
                  <a:pt x="35" y="209"/>
                </a:cubicBezTo>
                <a:cubicBezTo>
                  <a:pt x="34" y="210"/>
                  <a:pt x="34" y="211"/>
                  <a:pt x="33" y="211"/>
                </a:cubicBezTo>
                <a:close/>
                <a:moveTo>
                  <a:pt x="40" y="214"/>
                </a:moveTo>
                <a:cubicBezTo>
                  <a:pt x="40" y="214"/>
                  <a:pt x="41" y="214"/>
                  <a:pt x="40" y="213"/>
                </a:cubicBezTo>
                <a:cubicBezTo>
                  <a:pt x="40" y="213"/>
                  <a:pt x="39" y="214"/>
                  <a:pt x="40" y="214"/>
                </a:cubicBezTo>
                <a:close/>
                <a:moveTo>
                  <a:pt x="35" y="215"/>
                </a:moveTo>
                <a:cubicBezTo>
                  <a:pt x="36" y="215"/>
                  <a:pt x="37" y="214"/>
                  <a:pt x="37" y="213"/>
                </a:cubicBezTo>
                <a:cubicBezTo>
                  <a:pt x="36" y="214"/>
                  <a:pt x="35" y="215"/>
                  <a:pt x="35" y="215"/>
                </a:cubicBezTo>
                <a:close/>
                <a:moveTo>
                  <a:pt x="48" y="223"/>
                </a:moveTo>
                <a:cubicBezTo>
                  <a:pt x="49" y="223"/>
                  <a:pt x="49" y="222"/>
                  <a:pt x="48" y="222"/>
                </a:cubicBezTo>
                <a:cubicBezTo>
                  <a:pt x="48" y="222"/>
                  <a:pt x="48" y="223"/>
                  <a:pt x="48" y="223"/>
                </a:cubicBezTo>
                <a:close/>
                <a:moveTo>
                  <a:pt x="38" y="217"/>
                </a:moveTo>
                <a:cubicBezTo>
                  <a:pt x="38" y="217"/>
                  <a:pt x="39" y="216"/>
                  <a:pt x="39" y="215"/>
                </a:cubicBezTo>
                <a:lnTo>
                  <a:pt x="38" y="217"/>
                </a:lnTo>
                <a:close/>
                <a:moveTo>
                  <a:pt x="43" y="223"/>
                </a:moveTo>
                <a:cubicBezTo>
                  <a:pt x="43" y="223"/>
                  <a:pt x="45" y="222"/>
                  <a:pt x="44" y="221"/>
                </a:cubicBezTo>
                <a:cubicBezTo>
                  <a:pt x="44" y="222"/>
                  <a:pt x="42" y="223"/>
                  <a:pt x="43" y="223"/>
                </a:cubicBezTo>
                <a:close/>
                <a:moveTo>
                  <a:pt x="62" y="237"/>
                </a:moveTo>
                <a:cubicBezTo>
                  <a:pt x="62" y="237"/>
                  <a:pt x="63" y="236"/>
                  <a:pt x="62" y="235"/>
                </a:cubicBezTo>
                <a:cubicBezTo>
                  <a:pt x="62" y="236"/>
                  <a:pt x="61" y="237"/>
                  <a:pt x="62" y="237"/>
                </a:cubicBezTo>
                <a:close/>
                <a:moveTo>
                  <a:pt x="30" y="213"/>
                </a:moveTo>
                <a:cubicBezTo>
                  <a:pt x="30" y="212"/>
                  <a:pt x="31" y="212"/>
                  <a:pt x="30" y="211"/>
                </a:cubicBezTo>
                <a:cubicBezTo>
                  <a:pt x="30" y="212"/>
                  <a:pt x="29" y="212"/>
                  <a:pt x="30" y="213"/>
                </a:cubicBezTo>
                <a:close/>
                <a:moveTo>
                  <a:pt x="49" y="228"/>
                </a:moveTo>
                <a:cubicBezTo>
                  <a:pt x="50" y="229"/>
                  <a:pt x="50" y="227"/>
                  <a:pt x="50" y="228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0" y="228"/>
                  <a:pt x="49" y="227"/>
                  <a:pt x="49" y="228"/>
                </a:cubicBezTo>
                <a:close/>
                <a:moveTo>
                  <a:pt x="44" y="225"/>
                </a:moveTo>
                <a:cubicBezTo>
                  <a:pt x="44" y="224"/>
                  <a:pt x="45" y="224"/>
                  <a:pt x="44" y="223"/>
                </a:cubicBezTo>
                <a:cubicBezTo>
                  <a:pt x="44" y="224"/>
                  <a:pt x="44" y="224"/>
                  <a:pt x="44" y="225"/>
                </a:cubicBezTo>
                <a:close/>
                <a:moveTo>
                  <a:pt x="64" y="238"/>
                </a:moveTo>
                <a:cubicBezTo>
                  <a:pt x="63" y="238"/>
                  <a:pt x="63" y="239"/>
                  <a:pt x="63" y="239"/>
                </a:cubicBezTo>
                <a:cubicBezTo>
                  <a:pt x="64" y="239"/>
                  <a:pt x="64" y="239"/>
                  <a:pt x="64" y="238"/>
                </a:cubicBezTo>
                <a:close/>
                <a:moveTo>
                  <a:pt x="29" y="217"/>
                </a:moveTo>
                <a:cubicBezTo>
                  <a:pt x="30" y="217"/>
                  <a:pt x="30" y="216"/>
                  <a:pt x="30" y="215"/>
                </a:cubicBezTo>
                <a:cubicBezTo>
                  <a:pt x="30" y="216"/>
                  <a:pt x="29" y="216"/>
                  <a:pt x="29" y="217"/>
                </a:cubicBezTo>
                <a:close/>
                <a:moveTo>
                  <a:pt x="55" y="237"/>
                </a:moveTo>
                <a:cubicBezTo>
                  <a:pt x="55" y="236"/>
                  <a:pt x="56" y="236"/>
                  <a:pt x="56" y="235"/>
                </a:cubicBezTo>
                <a:cubicBezTo>
                  <a:pt x="55" y="235"/>
                  <a:pt x="55" y="236"/>
                  <a:pt x="55" y="237"/>
                </a:cubicBezTo>
                <a:close/>
                <a:moveTo>
                  <a:pt x="47" y="231"/>
                </a:moveTo>
                <a:cubicBezTo>
                  <a:pt x="47" y="232"/>
                  <a:pt x="48" y="230"/>
                  <a:pt x="48" y="230"/>
                </a:cubicBezTo>
                <a:cubicBezTo>
                  <a:pt x="47" y="230"/>
                  <a:pt x="47" y="230"/>
                  <a:pt x="47" y="231"/>
                </a:cubicBezTo>
                <a:close/>
                <a:moveTo>
                  <a:pt x="61" y="240"/>
                </a:moveTo>
                <a:cubicBezTo>
                  <a:pt x="62" y="240"/>
                  <a:pt x="61" y="240"/>
                  <a:pt x="61" y="239"/>
                </a:cubicBezTo>
                <a:cubicBezTo>
                  <a:pt x="61" y="240"/>
                  <a:pt x="61" y="240"/>
                  <a:pt x="61" y="240"/>
                </a:cubicBezTo>
                <a:close/>
                <a:moveTo>
                  <a:pt x="34" y="223"/>
                </a:moveTo>
                <a:cubicBezTo>
                  <a:pt x="34" y="222"/>
                  <a:pt x="35" y="222"/>
                  <a:pt x="35" y="221"/>
                </a:cubicBezTo>
                <a:cubicBezTo>
                  <a:pt x="34" y="221"/>
                  <a:pt x="33" y="222"/>
                  <a:pt x="34" y="223"/>
                </a:cubicBezTo>
                <a:close/>
                <a:moveTo>
                  <a:pt x="26" y="217"/>
                </a:moveTo>
                <a:cubicBezTo>
                  <a:pt x="26" y="217"/>
                  <a:pt x="27" y="217"/>
                  <a:pt x="26" y="216"/>
                </a:cubicBezTo>
                <a:cubicBezTo>
                  <a:pt x="26" y="217"/>
                  <a:pt x="26" y="217"/>
                  <a:pt x="26" y="217"/>
                </a:cubicBezTo>
                <a:close/>
                <a:moveTo>
                  <a:pt x="32" y="222"/>
                </a:moveTo>
                <a:cubicBezTo>
                  <a:pt x="33" y="222"/>
                  <a:pt x="33" y="222"/>
                  <a:pt x="33" y="221"/>
                </a:cubicBezTo>
                <a:cubicBezTo>
                  <a:pt x="32" y="221"/>
                  <a:pt x="32" y="222"/>
                  <a:pt x="32" y="222"/>
                </a:cubicBezTo>
                <a:close/>
                <a:moveTo>
                  <a:pt x="27" y="218"/>
                </a:moveTo>
                <a:cubicBezTo>
                  <a:pt x="27" y="219"/>
                  <a:pt x="26" y="220"/>
                  <a:pt x="27" y="221"/>
                </a:cubicBezTo>
                <a:cubicBezTo>
                  <a:pt x="27" y="220"/>
                  <a:pt x="27" y="220"/>
                  <a:pt x="28" y="219"/>
                </a:cubicBezTo>
                <a:cubicBezTo>
                  <a:pt x="28" y="219"/>
                  <a:pt x="28" y="218"/>
                  <a:pt x="27" y="218"/>
                </a:cubicBezTo>
                <a:close/>
                <a:moveTo>
                  <a:pt x="32" y="225"/>
                </a:moveTo>
                <a:cubicBezTo>
                  <a:pt x="33" y="224"/>
                  <a:pt x="33" y="224"/>
                  <a:pt x="34" y="223"/>
                </a:cubicBezTo>
                <a:cubicBezTo>
                  <a:pt x="33" y="223"/>
                  <a:pt x="33" y="223"/>
                  <a:pt x="33" y="223"/>
                </a:cubicBezTo>
                <a:cubicBezTo>
                  <a:pt x="32" y="223"/>
                  <a:pt x="32" y="224"/>
                  <a:pt x="32" y="225"/>
                </a:cubicBezTo>
                <a:close/>
                <a:moveTo>
                  <a:pt x="23" y="221"/>
                </a:moveTo>
                <a:cubicBezTo>
                  <a:pt x="24" y="220"/>
                  <a:pt x="25" y="219"/>
                  <a:pt x="26" y="217"/>
                </a:cubicBezTo>
                <a:cubicBezTo>
                  <a:pt x="25" y="219"/>
                  <a:pt x="24" y="220"/>
                  <a:pt x="23" y="221"/>
                </a:cubicBezTo>
                <a:close/>
                <a:moveTo>
                  <a:pt x="57" y="242"/>
                </a:moveTo>
                <a:cubicBezTo>
                  <a:pt x="58" y="243"/>
                  <a:pt x="58" y="243"/>
                  <a:pt x="58" y="243"/>
                </a:cubicBezTo>
                <a:cubicBezTo>
                  <a:pt x="59" y="243"/>
                  <a:pt x="58" y="242"/>
                  <a:pt x="58" y="241"/>
                </a:cubicBezTo>
                <a:lnTo>
                  <a:pt x="57" y="242"/>
                </a:lnTo>
                <a:close/>
                <a:moveTo>
                  <a:pt x="25" y="220"/>
                </a:moveTo>
                <a:cubicBezTo>
                  <a:pt x="26" y="220"/>
                  <a:pt x="26" y="219"/>
                  <a:pt x="26" y="218"/>
                </a:cubicBezTo>
                <a:cubicBezTo>
                  <a:pt x="26" y="218"/>
                  <a:pt x="25" y="219"/>
                  <a:pt x="25" y="220"/>
                </a:cubicBezTo>
                <a:close/>
                <a:moveTo>
                  <a:pt x="44" y="234"/>
                </a:moveTo>
                <a:cubicBezTo>
                  <a:pt x="44" y="234"/>
                  <a:pt x="45" y="233"/>
                  <a:pt x="45" y="233"/>
                </a:cubicBezTo>
                <a:cubicBezTo>
                  <a:pt x="44" y="233"/>
                  <a:pt x="43" y="233"/>
                  <a:pt x="44" y="234"/>
                </a:cubicBezTo>
                <a:close/>
                <a:moveTo>
                  <a:pt x="49" y="243"/>
                </a:moveTo>
                <a:cubicBezTo>
                  <a:pt x="50" y="242"/>
                  <a:pt x="52" y="240"/>
                  <a:pt x="52" y="239"/>
                </a:cubicBezTo>
                <a:cubicBezTo>
                  <a:pt x="51" y="241"/>
                  <a:pt x="49" y="241"/>
                  <a:pt x="49" y="243"/>
                </a:cubicBezTo>
                <a:close/>
                <a:moveTo>
                  <a:pt x="31" y="225"/>
                </a:moveTo>
                <a:cubicBezTo>
                  <a:pt x="32" y="225"/>
                  <a:pt x="31" y="226"/>
                  <a:pt x="31" y="226"/>
                </a:cubicBezTo>
                <a:cubicBezTo>
                  <a:pt x="32" y="226"/>
                  <a:pt x="32" y="226"/>
                  <a:pt x="32" y="225"/>
                </a:cubicBezTo>
                <a:cubicBezTo>
                  <a:pt x="32" y="225"/>
                  <a:pt x="32" y="225"/>
                  <a:pt x="31" y="225"/>
                </a:cubicBezTo>
                <a:close/>
                <a:moveTo>
                  <a:pt x="42" y="242"/>
                </a:moveTo>
                <a:cubicBezTo>
                  <a:pt x="43" y="241"/>
                  <a:pt x="45" y="239"/>
                  <a:pt x="46" y="236"/>
                </a:cubicBezTo>
                <a:cubicBezTo>
                  <a:pt x="46" y="237"/>
                  <a:pt x="46" y="238"/>
                  <a:pt x="47" y="237"/>
                </a:cubicBezTo>
                <a:cubicBezTo>
                  <a:pt x="47" y="236"/>
                  <a:pt x="46" y="236"/>
                  <a:pt x="46" y="235"/>
                </a:cubicBezTo>
                <a:cubicBezTo>
                  <a:pt x="45" y="238"/>
                  <a:pt x="42" y="240"/>
                  <a:pt x="42" y="242"/>
                </a:cubicBezTo>
                <a:close/>
                <a:moveTo>
                  <a:pt x="23" y="220"/>
                </a:moveTo>
                <a:cubicBezTo>
                  <a:pt x="23" y="220"/>
                  <a:pt x="22" y="220"/>
                  <a:pt x="23" y="219"/>
                </a:cubicBezTo>
                <a:cubicBezTo>
                  <a:pt x="22" y="219"/>
                  <a:pt x="22" y="219"/>
                  <a:pt x="22" y="219"/>
                </a:cubicBezTo>
                <a:cubicBezTo>
                  <a:pt x="22" y="219"/>
                  <a:pt x="22" y="221"/>
                  <a:pt x="23" y="220"/>
                </a:cubicBezTo>
                <a:close/>
                <a:moveTo>
                  <a:pt x="30" y="227"/>
                </a:moveTo>
                <a:cubicBezTo>
                  <a:pt x="30" y="227"/>
                  <a:pt x="30" y="227"/>
                  <a:pt x="31" y="228"/>
                </a:cubicBezTo>
                <a:cubicBezTo>
                  <a:pt x="31" y="227"/>
                  <a:pt x="31" y="227"/>
                  <a:pt x="31" y="227"/>
                </a:cubicBezTo>
                <a:cubicBezTo>
                  <a:pt x="31" y="226"/>
                  <a:pt x="32" y="227"/>
                  <a:pt x="31" y="226"/>
                </a:cubicBezTo>
                <a:cubicBezTo>
                  <a:pt x="31" y="226"/>
                  <a:pt x="31" y="226"/>
                  <a:pt x="30" y="227"/>
                </a:cubicBezTo>
                <a:close/>
                <a:moveTo>
                  <a:pt x="31" y="230"/>
                </a:moveTo>
                <a:cubicBezTo>
                  <a:pt x="32" y="229"/>
                  <a:pt x="33" y="228"/>
                  <a:pt x="33" y="228"/>
                </a:cubicBezTo>
                <a:cubicBezTo>
                  <a:pt x="32" y="228"/>
                  <a:pt x="31" y="229"/>
                  <a:pt x="31" y="230"/>
                </a:cubicBezTo>
                <a:close/>
                <a:moveTo>
                  <a:pt x="57" y="246"/>
                </a:moveTo>
                <a:cubicBezTo>
                  <a:pt x="57" y="246"/>
                  <a:pt x="57" y="246"/>
                  <a:pt x="58" y="246"/>
                </a:cubicBezTo>
                <a:cubicBezTo>
                  <a:pt x="57" y="246"/>
                  <a:pt x="57" y="246"/>
                  <a:pt x="57" y="246"/>
                </a:cubicBezTo>
                <a:close/>
                <a:moveTo>
                  <a:pt x="21" y="224"/>
                </a:moveTo>
                <a:cubicBezTo>
                  <a:pt x="22" y="224"/>
                  <a:pt x="22" y="223"/>
                  <a:pt x="22" y="223"/>
                </a:cubicBezTo>
                <a:cubicBezTo>
                  <a:pt x="22" y="223"/>
                  <a:pt x="21" y="224"/>
                  <a:pt x="21" y="224"/>
                </a:cubicBezTo>
                <a:close/>
                <a:moveTo>
                  <a:pt x="52" y="249"/>
                </a:moveTo>
                <a:cubicBezTo>
                  <a:pt x="52" y="249"/>
                  <a:pt x="52" y="249"/>
                  <a:pt x="51" y="249"/>
                </a:cubicBezTo>
                <a:cubicBezTo>
                  <a:pt x="52" y="250"/>
                  <a:pt x="52" y="249"/>
                  <a:pt x="52" y="250"/>
                </a:cubicBezTo>
                <a:cubicBezTo>
                  <a:pt x="53" y="248"/>
                  <a:pt x="53" y="248"/>
                  <a:pt x="54" y="247"/>
                </a:cubicBezTo>
                <a:cubicBezTo>
                  <a:pt x="53" y="247"/>
                  <a:pt x="52" y="248"/>
                  <a:pt x="52" y="249"/>
                </a:cubicBezTo>
                <a:close/>
                <a:moveTo>
                  <a:pt x="29" y="230"/>
                </a:moveTo>
                <a:cubicBezTo>
                  <a:pt x="29" y="230"/>
                  <a:pt x="29" y="230"/>
                  <a:pt x="29" y="230"/>
                </a:cubicBezTo>
                <a:cubicBezTo>
                  <a:pt x="29" y="229"/>
                  <a:pt x="28" y="230"/>
                  <a:pt x="29" y="230"/>
                </a:cubicBezTo>
                <a:close/>
                <a:moveTo>
                  <a:pt x="54" y="249"/>
                </a:moveTo>
                <a:cubicBezTo>
                  <a:pt x="55" y="250"/>
                  <a:pt x="54" y="251"/>
                  <a:pt x="55" y="250"/>
                </a:cubicBezTo>
                <a:cubicBezTo>
                  <a:pt x="56" y="251"/>
                  <a:pt x="55" y="250"/>
                  <a:pt x="55" y="251"/>
                </a:cubicBezTo>
                <a:cubicBezTo>
                  <a:pt x="56" y="251"/>
                  <a:pt x="56" y="250"/>
                  <a:pt x="56" y="250"/>
                </a:cubicBezTo>
                <a:cubicBezTo>
                  <a:pt x="55" y="249"/>
                  <a:pt x="55" y="249"/>
                  <a:pt x="54" y="249"/>
                </a:cubicBezTo>
                <a:close/>
                <a:moveTo>
                  <a:pt x="47" y="245"/>
                </a:moveTo>
                <a:cubicBezTo>
                  <a:pt x="47" y="246"/>
                  <a:pt x="46" y="246"/>
                  <a:pt x="47" y="246"/>
                </a:cubicBezTo>
                <a:cubicBezTo>
                  <a:pt x="48" y="245"/>
                  <a:pt x="48" y="245"/>
                  <a:pt x="48" y="245"/>
                </a:cubicBezTo>
                <a:cubicBezTo>
                  <a:pt x="48" y="245"/>
                  <a:pt x="47" y="245"/>
                  <a:pt x="47" y="245"/>
                </a:cubicBezTo>
                <a:close/>
                <a:moveTo>
                  <a:pt x="28" y="231"/>
                </a:moveTo>
                <a:cubicBezTo>
                  <a:pt x="28" y="232"/>
                  <a:pt x="27" y="232"/>
                  <a:pt x="27" y="233"/>
                </a:cubicBezTo>
                <a:cubicBezTo>
                  <a:pt x="28" y="232"/>
                  <a:pt x="28" y="231"/>
                  <a:pt x="28" y="231"/>
                </a:cubicBezTo>
                <a:cubicBezTo>
                  <a:pt x="28" y="231"/>
                  <a:pt x="28" y="230"/>
                  <a:pt x="28" y="231"/>
                </a:cubicBezTo>
                <a:close/>
                <a:moveTo>
                  <a:pt x="28" y="235"/>
                </a:moveTo>
                <a:cubicBezTo>
                  <a:pt x="29" y="234"/>
                  <a:pt x="30" y="233"/>
                  <a:pt x="29" y="232"/>
                </a:cubicBezTo>
                <a:cubicBezTo>
                  <a:pt x="29" y="233"/>
                  <a:pt x="29" y="234"/>
                  <a:pt x="28" y="235"/>
                </a:cubicBezTo>
                <a:close/>
                <a:moveTo>
                  <a:pt x="48" y="247"/>
                </a:moveTo>
                <a:cubicBezTo>
                  <a:pt x="48" y="248"/>
                  <a:pt x="49" y="248"/>
                  <a:pt x="49" y="248"/>
                </a:cubicBezTo>
                <a:cubicBezTo>
                  <a:pt x="49" y="248"/>
                  <a:pt x="49" y="248"/>
                  <a:pt x="49" y="248"/>
                </a:cubicBezTo>
                <a:cubicBezTo>
                  <a:pt x="49" y="248"/>
                  <a:pt x="49" y="247"/>
                  <a:pt x="48" y="247"/>
                </a:cubicBezTo>
                <a:close/>
                <a:moveTo>
                  <a:pt x="17" y="226"/>
                </a:moveTo>
                <a:cubicBezTo>
                  <a:pt x="17" y="226"/>
                  <a:pt x="17" y="227"/>
                  <a:pt x="17" y="227"/>
                </a:cubicBezTo>
                <a:cubicBezTo>
                  <a:pt x="17" y="226"/>
                  <a:pt x="18" y="227"/>
                  <a:pt x="18" y="227"/>
                </a:cubicBezTo>
                <a:cubicBezTo>
                  <a:pt x="18" y="226"/>
                  <a:pt x="17" y="226"/>
                  <a:pt x="17" y="225"/>
                </a:cubicBezTo>
                <a:lnTo>
                  <a:pt x="17" y="226"/>
                </a:lnTo>
                <a:close/>
                <a:moveTo>
                  <a:pt x="41" y="244"/>
                </a:moveTo>
                <a:cubicBezTo>
                  <a:pt x="41" y="244"/>
                  <a:pt x="42" y="243"/>
                  <a:pt x="41" y="243"/>
                </a:cubicBezTo>
                <a:cubicBezTo>
                  <a:pt x="40" y="245"/>
                  <a:pt x="39" y="245"/>
                  <a:pt x="41" y="244"/>
                </a:cubicBezTo>
                <a:close/>
                <a:moveTo>
                  <a:pt x="50" y="252"/>
                </a:moveTo>
                <a:cubicBezTo>
                  <a:pt x="50" y="251"/>
                  <a:pt x="51" y="252"/>
                  <a:pt x="51" y="252"/>
                </a:cubicBezTo>
                <a:cubicBezTo>
                  <a:pt x="50" y="252"/>
                  <a:pt x="51" y="251"/>
                  <a:pt x="51" y="250"/>
                </a:cubicBezTo>
                <a:cubicBezTo>
                  <a:pt x="51" y="252"/>
                  <a:pt x="49" y="251"/>
                  <a:pt x="50" y="252"/>
                </a:cubicBezTo>
                <a:close/>
                <a:moveTo>
                  <a:pt x="42" y="245"/>
                </a:moveTo>
                <a:cubicBezTo>
                  <a:pt x="42" y="246"/>
                  <a:pt x="42" y="246"/>
                  <a:pt x="43" y="246"/>
                </a:cubicBezTo>
                <a:cubicBezTo>
                  <a:pt x="43" y="245"/>
                  <a:pt x="42" y="245"/>
                  <a:pt x="42" y="245"/>
                </a:cubicBezTo>
                <a:close/>
                <a:moveTo>
                  <a:pt x="53" y="255"/>
                </a:moveTo>
                <a:cubicBezTo>
                  <a:pt x="53" y="254"/>
                  <a:pt x="54" y="254"/>
                  <a:pt x="53" y="253"/>
                </a:cubicBezTo>
                <a:cubicBezTo>
                  <a:pt x="53" y="254"/>
                  <a:pt x="52" y="254"/>
                  <a:pt x="53" y="255"/>
                </a:cubicBezTo>
                <a:close/>
                <a:moveTo>
                  <a:pt x="40" y="247"/>
                </a:moveTo>
                <a:cubicBezTo>
                  <a:pt x="41" y="247"/>
                  <a:pt x="42" y="246"/>
                  <a:pt x="41" y="246"/>
                </a:cubicBezTo>
                <a:lnTo>
                  <a:pt x="40" y="247"/>
                </a:lnTo>
                <a:close/>
                <a:moveTo>
                  <a:pt x="43" y="248"/>
                </a:moveTo>
                <a:cubicBezTo>
                  <a:pt x="44" y="249"/>
                  <a:pt x="44" y="249"/>
                  <a:pt x="44" y="249"/>
                </a:cubicBezTo>
                <a:cubicBezTo>
                  <a:pt x="44" y="248"/>
                  <a:pt x="43" y="248"/>
                  <a:pt x="43" y="248"/>
                </a:cubicBezTo>
                <a:close/>
                <a:moveTo>
                  <a:pt x="15" y="234"/>
                </a:moveTo>
                <a:cubicBezTo>
                  <a:pt x="15" y="233"/>
                  <a:pt x="15" y="233"/>
                  <a:pt x="15" y="232"/>
                </a:cubicBezTo>
                <a:cubicBezTo>
                  <a:pt x="15" y="233"/>
                  <a:pt x="15" y="233"/>
                  <a:pt x="15" y="233"/>
                </a:cubicBezTo>
                <a:cubicBezTo>
                  <a:pt x="16" y="234"/>
                  <a:pt x="16" y="234"/>
                  <a:pt x="16" y="234"/>
                </a:cubicBezTo>
                <a:cubicBezTo>
                  <a:pt x="17" y="232"/>
                  <a:pt x="17" y="233"/>
                  <a:pt x="18" y="231"/>
                </a:cubicBezTo>
                <a:cubicBezTo>
                  <a:pt x="18" y="231"/>
                  <a:pt x="17" y="231"/>
                  <a:pt x="17" y="230"/>
                </a:cubicBezTo>
                <a:cubicBezTo>
                  <a:pt x="17" y="230"/>
                  <a:pt x="17" y="231"/>
                  <a:pt x="17" y="230"/>
                </a:cubicBezTo>
                <a:cubicBezTo>
                  <a:pt x="17" y="232"/>
                  <a:pt x="16" y="232"/>
                  <a:pt x="15" y="234"/>
                </a:cubicBezTo>
                <a:close/>
                <a:moveTo>
                  <a:pt x="51" y="255"/>
                </a:moveTo>
                <a:cubicBezTo>
                  <a:pt x="51" y="256"/>
                  <a:pt x="50" y="257"/>
                  <a:pt x="51" y="257"/>
                </a:cubicBezTo>
                <a:cubicBezTo>
                  <a:pt x="51" y="256"/>
                  <a:pt x="52" y="256"/>
                  <a:pt x="52" y="255"/>
                </a:cubicBezTo>
                <a:cubicBezTo>
                  <a:pt x="51" y="255"/>
                  <a:pt x="51" y="255"/>
                  <a:pt x="51" y="255"/>
                </a:cubicBezTo>
                <a:close/>
                <a:moveTo>
                  <a:pt x="20" y="235"/>
                </a:moveTo>
                <a:cubicBezTo>
                  <a:pt x="19" y="235"/>
                  <a:pt x="19" y="236"/>
                  <a:pt x="19" y="236"/>
                </a:cubicBezTo>
                <a:cubicBezTo>
                  <a:pt x="20" y="236"/>
                  <a:pt x="20" y="236"/>
                  <a:pt x="20" y="236"/>
                </a:cubicBezTo>
                <a:cubicBezTo>
                  <a:pt x="20" y="236"/>
                  <a:pt x="21" y="235"/>
                  <a:pt x="21" y="235"/>
                </a:cubicBezTo>
                <a:cubicBezTo>
                  <a:pt x="20" y="235"/>
                  <a:pt x="20" y="236"/>
                  <a:pt x="20" y="235"/>
                </a:cubicBezTo>
                <a:close/>
                <a:moveTo>
                  <a:pt x="21" y="238"/>
                </a:moveTo>
                <a:cubicBezTo>
                  <a:pt x="21" y="237"/>
                  <a:pt x="22" y="237"/>
                  <a:pt x="22" y="236"/>
                </a:cubicBezTo>
                <a:cubicBezTo>
                  <a:pt x="21" y="236"/>
                  <a:pt x="21" y="237"/>
                  <a:pt x="21" y="238"/>
                </a:cubicBezTo>
                <a:close/>
                <a:moveTo>
                  <a:pt x="17" y="236"/>
                </a:moveTo>
                <a:cubicBezTo>
                  <a:pt x="18" y="236"/>
                  <a:pt x="18" y="235"/>
                  <a:pt x="18" y="235"/>
                </a:cubicBezTo>
                <a:cubicBezTo>
                  <a:pt x="18" y="235"/>
                  <a:pt x="17" y="236"/>
                  <a:pt x="17" y="236"/>
                </a:cubicBezTo>
                <a:close/>
                <a:moveTo>
                  <a:pt x="23" y="243"/>
                </a:moveTo>
                <a:cubicBezTo>
                  <a:pt x="24" y="243"/>
                  <a:pt x="25" y="241"/>
                  <a:pt x="26" y="240"/>
                </a:cubicBezTo>
                <a:cubicBezTo>
                  <a:pt x="25" y="240"/>
                  <a:pt x="25" y="240"/>
                  <a:pt x="25" y="240"/>
                </a:cubicBezTo>
                <a:cubicBezTo>
                  <a:pt x="24" y="241"/>
                  <a:pt x="24" y="242"/>
                  <a:pt x="23" y="243"/>
                </a:cubicBezTo>
                <a:close/>
                <a:moveTo>
                  <a:pt x="17" y="238"/>
                </a:moveTo>
                <a:cubicBezTo>
                  <a:pt x="17" y="237"/>
                  <a:pt x="18" y="237"/>
                  <a:pt x="18" y="236"/>
                </a:cubicBezTo>
                <a:cubicBezTo>
                  <a:pt x="17" y="236"/>
                  <a:pt x="16" y="237"/>
                  <a:pt x="17" y="238"/>
                </a:cubicBezTo>
                <a:close/>
                <a:moveTo>
                  <a:pt x="35" y="251"/>
                </a:moveTo>
                <a:cubicBezTo>
                  <a:pt x="35" y="252"/>
                  <a:pt x="36" y="250"/>
                  <a:pt x="36" y="250"/>
                </a:cubicBezTo>
                <a:lnTo>
                  <a:pt x="35" y="251"/>
                </a:lnTo>
                <a:close/>
                <a:moveTo>
                  <a:pt x="38" y="255"/>
                </a:moveTo>
                <a:cubicBezTo>
                  <a:pt x="39" y="254"/>
                  <a:pt x="39" y="254"/>
                  <a:pt x="39" y="254"/>
                </a:cubicBezTo>
                <a:cubicBezTo>
                  <a:pt x="39" y="254"/>
                  <a:pt x="38" y="254"/>
                  <a:pt x="38" y="255"/>
                </a:cubicBezTo>
                <a:close/>
                <a:moveTo>
                  <a:pt x="12" y="236"/>
                </a:moveTo>
                <a:cubicBezTo>
                  <a:pt x="12" y="236"/>
                  <a:pt x="12" y="237"/>
                  <a:pt x="12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3" y="236"/>
                  <a:pt x="12" y="236"/>
                  <a:pt x="12" y="236"/>
                </a:cubicBezTo>
                <a:close/>
                <a:moveTo>
                  <a:pt x="38" y="253"/>
                </a:moveTo>
                <a:cubicBezTo>
                  <a:pt x="36" y="252"/>
                  <a:pt x="36" y="252"/>
                  <a:pt x="36" y="252"/>
                </a:cubicBezTo>
                <a:cubicBezTo>
                  <a:pt x="36" y="253"/>
                  <a:pt x="37" y="254"/>
                  <a:pt x="38" y="253"/>
                </a:cubicBezTo>
                <a:close/>
                <a:moveTo>
                  <a:pt x="12" y="239"/>
                </a:moveTo>
                <a:cubicBezTo>
                  <a:pt x="13" y="238"/>
                  <a:pt x="13" y="238"/>
                  <a:pt x="13" y="238"/>
                </a:cubicBezTo>
                <a:cubicBezTo>
                  <a:pt x="13" y="238"/>
                  <a:pt x="13" y="239"/>
                  <a:pt x="13" y="238"/>
                </a:cubicBezTo>
                <a:cubicBezTo>
                  <a:pt x="12" y="238"/>
                  <a:pt x="14" y="237"/>
                  <a:pt x="13" y="237"/>
                </a:cubicBezTo>
                <a:cubicBezTo>
                  <a:pt x="12" y="237"/>
                  <a:pt x="12" y="238"/>
                  <a:pt x="12" y="239"/>
                </a:cubicBezTo>
                <a:close/>
                <a:moveTo>
                  <a:pt x="35" y="256"/>
                </a:moveTo>
                <a:cubicBezTo>
                  <a:pt x="35" y="256"/>
                  <a:pt x="36" y="257"/>
                  <a:pt x="36" y="257"/>
                </a:cubicBezTo>
                <a:cubicBezTo>
                  <a:pt x="36" y="256"/>
                  <a:pt x="35" y="256"/>
                  <a:pt x="35" y="256"/>
                </a:cubicBezTo>
                <a:close/>
                <a:moveTo>
                  <a:pt x="27" y="255"/>
                </a:moveTo>
                <a:cubicBezTo>
                  <a:pt x="27" y="255"/>
                  <a:pt x="28" y="254"/>
                  <a:pt x="28" y="254"/>
                </a:cubicBezTo>
                <a:cubicBezTo>
                  <a:pt x="27" y="254"/>
                  <a:pt x="27" y="254"/>
                  <a:pt x="27" y="255"/>
                </a:cubicBezTo>
                <a:close/>
                <a:moveTo>
                  <a:pt x="8" y="244"/>
                </a:moveTo>
                <a:cubicBezTo>
                  <a:pt x="7" y="244"/>
                  <a:pt x="7" y="244"/>
                  <a:pt x="7" y="244"/>
                </a:cubicBezTo>
                <a:cubicBezTo>
                  <a:pt x="8" y="245"/>
                  <a:pt x="8" y="243"/>
                  <a:pt x="7" y="243"/>
                </a:cubicBezTo>
                <a:cubicBezTo>
                  <a:pt x="7" y="243"/>
                  <a:pt x="7" y="243"/>
                  <a:pt x="8" y="244"/>
                </a:cubicBezTo>
                <a:close/>
                <a:moveTo>
                  <a:pt x="6" y="247"/>
                </a:moveTo>
                <a:cubicBezTo>
                  <a:pt x="7" y="248"/>
                  <a:pt x="9" y="244"/>
                  <a:pt x="8" y="244"/>
                </a:cubicBezTo>
                <a:cubicBezTo>
                  <a:pt x="7" y="245"/>
                  <a:pt x="7" y="246"/>
                  <a:pt x="6" y="247"/>
                </a:cubicBezTo>
                <a:close/>
                <a:moveTo>
                  <a:pt x="11" y="248"/>
                </a:moveTo>
                <a:cubicBezTo>
                  <a:pt x="12" y="248"/>
                  <a:pt x="12" y="247"/>
                  <a:pt x="11" y="247"/>
                </a:cubicBezTo>
                <a:cubicBezTo>
                  <a:pt x="11" y="247"/>
                  <a:pt x="11" y="248"/>
                  <a:pt x="11" y="248"/>
                </a:cubicBezTo>
                <a:close/>
                <a:moveTo>
                  <a:pt x="32" y="264"/>
                </a:moveTo>
                <a:cubicBezTo>
                  <a:pt x="33" y="264"/>
                  <a:pt x="33" y="264"/>
                  <a:pt x="33" y="263"/>
                </a:cubicBezTo>
                <a:cubicBezTo>
                  <a:pt x="32" y="263"/>
                  <a:pt x="32" y="263"/>
                  <a:pt x="32" y="264"/>
                </a:cubicBezTo>
                <a:close/>
                <a:moveTo>
                  <a:pt x="10" y="250"/>
                </a:moveTo>
                <a:cubicBezTo>
                  <a:pt x="10" y="250"/>
                  <a:pt x="11" y="249"/>
                  <a:pt x="11" y="249"/>
                </a:cubicBezTo>
                <a:cubicBezTo>
                  <a:pt x="10" y="248"/>
                  <a:pt x="10" y="248"/>
                  <a:pt x="10" y="248"/>
                </a:cubicBezTo>
                <a:cubicBezTo>
                  <a:pt x="10" y="249"/>
                  <a:pt x="9" y="249"/>
                  <a:pt x="10" y="250"/>
                </a:cubicBezTo>
                <a:close/>
                <a:moveTo>
                  <a:pt x="7" y="252"/>
                </a:moveTo>
                <a:cubicBezTo>
                  <a:pt x="7" y="251"/>
                  <a:pt x="9" y="249"/>
                  <a:pt x="8" y="248"/>
                </a:cubicBezTo>
                <a:cubicBezTo>
                  <a:pt x="8" y="249"/>
                  <a:pt x="6" y="251"/>
                  <a:pt x="7" y="252"/>
                </a:cubicBezTo>
                <a:close/>
                <a:moveTo>
                  <a:pt x="3" y="247"/>
                </a:moveTo>
                <a:cubicBezTo>
                  <a:pt x="3" y="246"/>
                  <a:pt x="4" y="246"/>
                  <a:pt x="4" y="246"/>
                </a:cubicBezTo>
                <a:cubicBezTo>
                  <a:pt x="3" y="246"/>
                  <a:pt x="2" y="246"/>
                  <a:pt x="3" y="247"/>
                </a:cubicBezTo>
                <a:close/>
                <a:moveTo>
                  <a:pt x="0" y="255"/>
                </a:moveTo>
                <a:cubicBezTo>
                  <a:pt x="1" y="253"/>
                  <a:pt x="3" y="253"/>
                  <a:pt x="2" y="251"/>
                </a:cubicBezTo>
                <a:cubicBezTo>
                  <a:pt x="2" y="253"/>
                  <a:pt x="0" y="254"/>
                  <a:pt x="0" y="255"/>
                </a:cubicBezTo>
                <a:close/>
                <a:moveTo>
                  <a:pt x="30" y="271"/>
                </a:moveTo>
                <a:cubicBezTo>
                  <a:pt x="30" y="271"/>
                  <a:pt x="31" y="271"/>
                  <a:pt x="31" y="271"/>
                </a:cubicBezTo>
                <a:cubicBezTo>
                  <a:pt x="31" y="271"/>
                  <a:pt x="30" y="270"/>
                  <a:pt x="30" y="271"/>
                </a:cubicBezTo>
                <a:close/>
                <a:moveTo>
                  <a:pt x="34" y="274"/>
                </a:moveTo>
                <a:cubicBezTo>
                  <a:pt x="35" y="275"/>
                  <a:pt x="34" y="275"/>
                  <a:pt x="35" y="275"/>
                </a:cubicBezTo>
                <a:cubicBezTo>
                  <a:pt x="36" y="275"/>
                  <a:pt x="35" y="275"/>
                  <a:pt x="35" y="274"/>
                </a:cubicBezTo>
                <a:cubicBezTo>
                  <a:pt x="35" y="274"/>
                  <a:pt x="35" y="274"/>
                  <a:pt x="34" y="274"/>
                </a:cubicBezTo>
                <a:close/>
                <a:moveTo>
                  <a:pt x="3" y="254"/>
                </a:moveTo>
                <a:cubicBezTo>
                  <a:pt x="2" y="254"/>
                  <a:pt x="2" y="254"/>
                  <a:pt x="2" y="253"/>
                </a:cubicBezTo>
                <a:cubicBezTo>
                  <a:pt x="2" y="254"/>
                  <a:pt x="2" y="254"/>
                  <a:pt x="2" y="254"/>
                </a:cubicBezTo>
                <a:cubicBezTo>
                  <a:pt x="2" y="254"/>
                  <a:pt x="4" y="254"/>
                  <a:pt x="3" y="253"/>
                </a:cubicBezTo>
                <a:lnTo>
                  <a:pt x="3" y="254"/>
                </a:lnTo>
                <a:close/>
                <a:moveTo>
                  <a:pt x="27" y="271"/>
                </a:moveTo>
                <a:cubicBezTo>
                  <a:pt x="27" y="271"/>
                  <a:pt x="27" y="272"/>
                  <a:pt x="28" y="271"/>
                </a:cubicBezTo>
                <a:cubicBezTo>
                  <a:pt x="28" y="271"/>
                  <a:pt x="27" y="270"/>
                  <a:pt x="27" y="271"/>
                </a:cubicBezTo>
                <a:close/>
                <a:moveTo>
                  <a:pt x="31" y="278"/>
                </a:moveTo>
                <a:cubicBezTo>
                  <a:pt x="31" y="277"/>
                  <a:pt x="30" y="277"/>
                  <a:pt x="30" y="276"/>
                </a:cubicBezTo>
                <a:cubicBezTo>
                  <a:pt x="30" y="277"/>
                  <a:pt x="31" y="277"/>
                  <a:pt x="31" y="278"/>
                </a:cubicBezTo>
                <a:close/>
                <a:moveTo>
                  <a:pt x="31" y="281"/>
                </a:moveTo>
                <a:cubicBezTo>
                  <a:pt x="32" y="281"/>
                  <a:pt x="32" y="281"/>
                  <a:pt x="32" y="281"/>
                </a:cubicBezTo>
                <a:cubicBezTo>
                  <a:pt x="32" y="280"/>
                  <a:pt x="32" y="280"/>
                  <a:pt x="33" y="280"/>
                </a:cubicBezTo>
                <a:cubicBezTo>
                  <a:pt x="33" y="280"/>
                  <a:pt x="33" y="279"/>
                  <a:pt x="33" y="279"/>
                </a:cubicBezTo>
                <a:cubicBezTo>
                  <a:pt x="32" y="280"/>
                  <a:pt x="32" y="281"/>
                  <a:pt x="31" y="281"/>
                </a:cubicBezTo>
                <a:close/>
                <a:moveTo>
                  <a:pt x="782" y="255"/>
                </a:moveTo>
                <a:cubicBezTo>
                  <a:pt x="781" y="255"/>
                  <a:pt x="779" y="253"/>
                  <a:pt x="779" y="256"/>
                </a:cubicBezTo>
                <a:cubicBezTo>
                  <a:pt x="781" y="259"/>
                  <a:pt x="782" y="261"/>
                  <a:pt x="783" y="263"/>
                </a:cubicBezTo>
                <a:cubicBezTo>
                  <a:pt x="781" y="263"/>
                  <a:pt x="777" y="259"/>
                  <a:pt x="774" y="258"/>
                </a:cubicBezTo>
                <a:cubicBezTo>
                  <a:pt x="775" y="259"/>
                  <a:pt x="777" y="263"/>
                  <a:pt x="778" y="264"/>
                </a:cubicBezTo>
                <a:cubicBezTo>
                  <a:pt x="779" y="267"/>
                  <a:pt x="779" y="268"/>
                  <a:pt x="780" y="271"/>
                </a:cubicBezTo>
                <a:cubicBezTo>
                  <a:pt x="779" y="271"/>
                  <a:pt x="779" y="271"/>
                  <a:pt x="779" y="272"/>
                </a:cubicBezTo>
                <a:cubicBezTo>
                  <a:pt x="776" y="269"/>
                  <a:pt x="775" y="267"/>
                  <a:pt x="772" y="264"/>
                </a:cubicBezTo>
                <a:cubicBezTo>
                  <a:pt x="771" y="262"/>
                  <a:pt x="772" y="262"/>
                  <a:pt x="771" y="260"/>
                </a:cubicBezTo>
                <a:cubicBezTo>
                  <a:pt x="770" y="259"/>
                  <a:pt x="767" y="254"/>
                  <a:pt x="766" y="252"/>
                </a:cubicBezTo>
                <a:cubicBezTo>
                  <a:pt x="766" y="254"/>
                  <a:pt x="763" y="249"/>
                  <a:pt x="762" y="246"/>
                </a:cubicBezTo>
                <a:cubicBezTo>
                  <a:pt x="763" y="250"/>
                  <a:pt x="761" y="249"/>
                  <a:pt x="764" y="255"/>
                </a:cubicBezTo>
                <a:cubicBezTo>
                  <a:pt x="763" y="252"/>
                  <a:pt x="764" y="254"/>
                  <a:pt x="765" y="256"/>
                </a:cubicBezTo>
                <a:cubicBezTo>
                  <a:pt x="765" y="257"/>
                  <a:pt x="765" y="255"/>
                  <a:pt x="765" y="255"/>
                </a:cubicBezTo>
                <a:cubicBezTo>
                  <a:pt x="766" y="256"/>
                  <a:pt x="766" y="257"/>
                  <a:pt x="766" y="258"/>
                </a:cubicBezTo>
                <a:cubicBezTo>
                  <a:pt x="767" y="259"/>
                  <a:pt x="768" y="260"/>
                  <a:pt x="770" y="260"/>
                </a:cubicBezTo>
                <a:cubicBezTo>
                  <a:pt x="770" y="262"/>
                  <a:pt x="771" y="264"/>
                  <a:pt x="772" y="267"/>
                </a:cubicBezTo>
                <a:cubicBezTo>
                  <a:pt x="771" y="267"/>
                  <a:pt x="768" y="261"/>
                  <a:pt x="769" y="264"/>
                </a:cubicBezTo>
                <a:cubicBezTo>
                  <a:pt x="768" y="262"/>
                  <a:pt x="766" y="259"/>
                  <a:pt x="766" y="260"/>
                </a:cubicBezTo>
                <a:cubicBezTo>
                  <a:pt x="766" y="259"/>
                  <a:pt x="764" y="256"/>
                  <a:pt x="764" y="255"/>
                </a:cubicBezTo>
                <a:cubicBezTo>
                  <a:pt x="763" y="254"/>
                  <a:pt x="762" y="254"/>
                  <a:pt x="761" y="253"/>
                </a:cubicBezTo>
                <a:cubicBezTo>
                  <a:pt x="761" y="252"/>
                  <a:pt x="762" y="253"/>
                  <a:pt x="762" y="252"/>
                </a:cubicBezTo>
                <a:cubicBezTo>
                  <a:pt x="762" y="251"/>
                  <a:pt x="761" y="249"/>
                  <a:pt x="761" y="249"/>
                </a:cubicBezTo>
                <a:cubicBezTo>
                  <a:pt x="757" y="243"/>
                  <a:pt x="757" y="246"/>
                  <a:pt x="752" y="241"/>
                </a:cubicBezTo>
                <a:cubicBezTo>
                  <a:pt x="752" y="241"/>
                  <a:pt x="755" y="244"/>
                  <a:pt x="755" y="245"/>
                </a:cubicBezTo>
                <a:cubicBezTo>
                  <a:pt x="755" y="246"/>
                  <a:pt x="755" y="245"/>
                  <a:pt x="755" y="244"/>
                </a:cubicBezTo>
                <a:cubicBezTo>
                  <a:pt x="755" y="244"/>
                  <a:pt x="755" y="246"/>
                  <a:pt x="756" y="246"/>
                </a:cubicBezTo>
                <a:cubicBezTo>
                  <a:pt x="757" y="248"/>
                  <a:pt x="756" y="247"/>
                  <a:pt x="757" y="249"/>
                </a:cubicBezTo>
                <a:cubicBezTo>
                  <a:pt x="755" y="246"/>
                  <a:pt x="755" y="248"/>
                  <a:pt x="753" y="248"/>
                </a:cubicBezTo>
                <a:cubicBezTo>
                  <a:pt x="752" y="245"/>
                  <a:pt x="751" y="244"/>
                  <a:pt x="750" y="245"/>
                </a:cubicBezTo>
                <a:cubicBezTo>
                  <a:pt x="748" y="242"/>
                  <a:pt x="747" y="243"/>
                  <a:pt x="745" y="239"/>
                </a:cubicBezTo>
                <a:cubicBezTo>
                  <a:pt x="744" y="239"/>
                  <a:pt x="744" y="239"/>
                  <a:pt x="744" y="239"/>
                </a:cubicBezTo>
                <a:cubicBezTo>
                  <a:pt x="743" y="237"/>
                  <a:pt x="741" y="236"/>
                  <a:pt x="739" y="233"/>
                </a:cubicBezTo>
                <a:cubicBezTo>
                  <a:pt x="739" y="232"/>
                  <a:pt x="739" y="231"/>
                  <a:pt x="740" y="231"/>
                </a:cubicBezTo>
                <a:cubicBezTo>
                  <a:pt x="741" y="233"/>
                  <a:pt x="741" y="234"/>
                  <a:pt x="742" y="234"/>
                </a:cubicBezTo>
                <a:cubicBezTo>
                  <a:pt x="742" y="234"/>
                  <a:pt x="741" y="231"/>
                  <a:pt x="743" y="234"/>
                </a:cubicBezTo>
                <a:cubicBezTo>
                  <a:pt x="743" y="233"/>
                  <a:pt x="742" y="232"/>
                  <a:pt x="741" y="231"/>
                </a:cubicBezTo>
                <a:cubicBezTo>
                  <a:pt x="740" y="230"/>
                  <a:pt x="741" y="231"/>
                  <a:pt x="740" y="231"/>
                </a:cubicBezTo>
                <a:cubicBezTo>
                  <a:pt x="739" y="227"/>
                  <a:pt x="737" y="229"/>
                  <a:pt x="736" y="226"/>
                </a:cubicBezTo>
                <a:cubicBezTo>
                  <a:pt x="736" y="227"/>
                  <a:pt x="735" y="226"/>
                  <a:pt x="733" y="224"/>
                </a:cubicBezTo>
                <a:cubicBezTo>
                  <a:pt x="734" y="226"/>
                  <a:pt x="737" y="229"/>
                  <a:pt x="738" y="231"/>
                </a:cubicBezTo>
                <a:cubicBezTo>
                  <a:pt x="735" y="229"/>
                  <a:pt x="728" y="217"/>
                  <a:pt x="726" y="218"/>
                </a:cubicBezTo>
                <a:cubicBezTo>
                  <a:pt x="724" y="215"/>
                  <a:pt x="723" y="213"/>
                  <a:pt x="721" y="210"/>
                </a:cubicBezTo>
                <a:cubicBezTo>
                  <a:pt x="715" y="205"/>
                  <a:pt x="707" y="195"/>
                  <a:pt x="698" y="186"/>
                </a:cubicBezTo>
                <a:cubicBezTo>
                  <a:pt x="698" y="186"/>
                  <a:pt x="701" y="188"/>
                  <a:pt x="700" y="188"/>
                </a:cubicBezTo>
                <a:cubicBezTo>
                  <a:pt x="696" y="184"/>
                  <a:pt x="693" y="182"/>
                  <a:pt x="688" y="177"/>
                </a:cubicBezTo>
                <a:cubicBezTo>
                  <a:pt x="689" y="178"/>
                  <a:pt x="690" y="178"/>
                  <a:pt x="690" y="177"/>
                </a:cubicBezTo>
                <a:cubicBezTo>
                  <a:pt x="689" y="176"/>
                  <a:pt x="689" y="176"/>
                  <a:pt x="689" y="176"/>
                </a:cubicBezTo>
                <a:cubicBezTo>
                  <a:pt x="687" y="174"/>
                  <a:pt x="689" y="177"/>
                  <a:pt x="688" y="177"/>
                </a:cubicBezTo>
                <a:cubicBezTo>
                  <a:pt x="686" y="175"/>
                  <a:pt x="687" y="175"/>
                  <a:pt x="686" y="174"/>
                </a:cubicBezTo>
                <a:cubicBezTo>
                  <a:pt x="684" y="172"/>
                  <a:pt x="686" y="174"/>
                  <a:pt x="684" y="173"/>
                </a:cubicBezTo>
                <a:cubicBezTo>
                  <a:pt x="683" y="172"/>
                  <a:pt x="682" y="169"/>
                  <a:pt x="681" y="170"/>
                </a:cubicBezTo>
                <a:cubicBezTo>
                  <a:pt x="680" y="169"/>
                  <a:pt x="681" y="169"/>
                  <a:pt x="681" y="169"/>
                </a:cubicBezTo>
                <a:cubicBezTo>
                  <a:pt x="680" y="168"/>
                  <a:pt x="679" y="168"/>
                  <a:pt x="678" y="168"/>
                </a:cubicBezTo>
                <a:cubicBezTo>
                  <a:pt x="676" y="165"/>
                  <a:pt x="672" y="163"/>
                  <a:pt x="672" y="161"/>
                </a:cubicBezTo>
                <a:cubicBezTo>
                  <a:pt x="670" y="160"/>
                  <a:pt x="662" y="154"/>
                  <a:pt x="657" y="149"/>
                </a:cubicBezTo>
                <a:cubicBezTo>
                  <a:pt x="660" y="152"/>
                  <a:pt x="654" y="146"/>
                  <a:pt x="654" y="146"/>
                </a:cubicBezTo>
                <a:cubicBezTo>
                  <a:pt x="653" y="145"/>
                  <a:pt x="653" y="145"/>
                  <a:pt x="652" y="145"/>
                </a:cubicBezTo>
                <a:cubicBezTo>
                  <a:pt x="648" y="142"/>
                  <a:pt x="644" y="139"/>
                  <a:pt x="645" y="138"/>
                </a:cubicBezTo>
                <a:cubicBezTo>
                  <a:pt x="641" y="135"/>
                  <a:pt x="641" y="135"/>
                  <a:pt x="641" y="135"/>
                </a:cubicBezTo>
                <a:cubicBezTo>
                  <a:pt x="642" y="137"/>
                  <a:pt x="641" y="136"/>
                  <a:pt x="640" y="136"/>
                </a:cubicBezTo>
                <a:cubicBezTo>
                  <a:pt x="637" y="133"/>
                  <a:pt x="636" y="133"/>
                  <a:pt x="633" y="130"/>
                </a:cubicBezTo>
                <a:cubicBezTo>
                  <a:pt x="633" y="130"/>
                  <a:pt x="632" y="129"/>
                  <a:pt x="633" y="129"/>
                </a:cubicBezTo>
                <a:cubicBezTo>
                  <a:pt x="629" y="126"/>
                  <a:pt x="631" y="129"/>
                  <a:pt x="629" y="128"/>
                </a:cubicBezTo>
                <a:cubicBezTo>
                  <a:pt x="628" y="126"/>
                  <a:pt x="625" y="124"/>
                  <a:pt x="622" y="123"/>
                </a:cubicBezTo>
                <a:cubicBezTo>
                  <a:pt x="626" y="124"/>
                  <a:pt x="620" y="120"/>
                  <a:pt x="618" y="120"/>
                </a:cubicBezTo>
                <a:cubicBezTo>
                  <a:pt x="618" y="120"/>
                  <a:pt x="620" y="122"/>
                  <a:pt x="621" y="122"/>
                </a:cubicBezTo>
                <a:cubicBezTo>
                  <a:pt x="623" y="124"/>
                  <a:pt x="615" y="119"/>
                  <a:pt x="617" y="119"/>
                </a:cubicBezTo>
                <a:cubicBezTo>
                  <a:pt x="614" y="117"/>
                  <a:pt x="614" y="117"/>
                  <a:pt x="614" y="117"/>
                </a:cubicBezTo>
                <a:cubicBezTo>
                  <a:pt x="613" y="116"/>
                  <a:pt x="614" y="118"/>
                  <a:pt x="611" y="116"/>
                </a:cubicBezTo>
                <a:cubicBezTo>
                  <a:pt x="611" y="116"/>
                  <a:pt x="613" y="116"/>
                  <a:pt x="612" y="115"/>
                </a:cubicBezTo>
                <a:cubicBezTo>
                  <a:pt x="610" y="114"/>
                  <a:pt x="612" y="116"/>
                  <a:pt x="610" y="115"/>
                </a:cubicBezTo>
                <a:cubicBezTo>
                  <a:pt x="607" y="112"/>
                  <a:pt x="602" y="111"/>
                  <a:pt x="596" y="106"/>
                </a:cubicBezTo>
                <a:cubicBezTo>
                  <a:pt x="596" y="106"/>
                  <a:pt x="595" y="106"/>
                  <a:pt x="595" y="105"/>
                </a:cubicBezTo>
                <a:cubicBezTo>
                  <a:pt x="594" y="105"/>
                  <a:pt x="594" y="105"/>
                  <a:pt x="594" y="106"/>
                </a:cubicBezTo>
                <a:cubicBezTo>
                  <a:pt x="587" y="101"/>
                  <a:pt x="583" y="99"/>
                  <a:pt x="576" y="95"/>
                </a:cubicBezTo>
                <a:cubicBezTo>
                  <a:pt x="573" y="94"/>
                  <a:pt x="576" y="96"/>
                  <a:pt x="575" y="96"/>
                </a:cubicBezTo>
                <a:cubicBezTo>
                  <a:pt x="575" y="95"/>
                  <a:pt x="571" y="94"/>
                  <a:pt x="571" y="94"/>
                </a:cubicBezTo>
                <a:cubicBezTo>
                  <a:pt x="568" y="92"/>
                  <a:pt x="566" y="90"/>
                  <a:pt x="562" y="88"/>
                </a:cubicBezTo>
                <a:cubicBezTo>
                  <a:pt x="555" y="85"/>
                  <a:pt x="548" y="82"/>
                  <a:pt x="540" y="79"/>
                </a:cubicBezTo>
                <a:cubicBezTo>
                  <a:pt x="540" y="78"/>
                  <a:pt x="540" y="78"/>
                  <a:pt x="540" y="78"/>
                </a:cubicBezTo>
                <a:cubicBezTo>
                  <a:pt x="537" y="77"/>
                  <a:pt x="535" y="76"/>
                  <a:pt x="533" y="75"/>
                </a:cubicBezTo>
                <a:cubicBezTo>
                  <a:pt x="530" y="74"/>
                  <a:pt x="529" y="74"/>
                  <a:pt x="526" y="73"/>
                </a:cubicBezTo>
                <a:cubicBezTo>
                  <a:pt x="526" y="72"/>
                  <a:pt x="526" y="72"/>
                  <a:pt x="526" y="72"/>
                </a:cubicBezTo>
                <a:cubicBezTo>
                  <a:pt x="521" y="71"/>
                  <a:pt x="517" y="70"/>
                  <a:pt x="514" y="68"/>
                </a:cubicBezTo>
                <a:cubicBezTo>
                  <a:pt x="510" y="68"/>
                  <a:pt x="504" y="65"/>
                  <a:pt x="502" y="64"/>
                </a:cubicBezTo>
                <a:cubicBezTo>
                  <a:pt x="500" y="63"/>
                  <a:pt x="502" y="65"/>
                  <a:pt x="502" y="65"/>
                </a:cubicBezTo>
                <a:cubicBezTo>
                  <a:pt x="497" y="64"/>
                  <a:pt x="493" y="62"/>
                  <a:pt x="488" y="60"/>
                </a:cubicBezTo>
                <a:cubicBezTo>
                  <a:pt x="485" y="60"/>
                  <a:pt x="481" y="60"/>
                  <a:pt x="480" y="59"/>
                </a:cubicBezTo>
                <a:cubicBezTo>
                  <a:pt x="483" y="59"/>
                  <a:pt x="485" y="60"/>
                  <a:pt x="484" y="59"/>
                </a:cubicBezTo>
                <a:cubicBezTo>
                  <a:pt x="482" y="58"/>
                  <a:pt x="480" y="59"/>
                  <a:pt x="480" y="58"/>
                </a:cubicBezTo>
                <a:cubicBezTo>
                  <a:pt x="479" y="58"/>
                  <a:pt x="479" y="58"/>
                  <a:pt x="479" y="59"/>
                </a:cubicBezTo>
                <a:cubicBezTo>
                  <a:pt x="474" y="58"/>
                  <a:pt x="470" y="57"/>
                  <a:pt x="468" y="56"/>
                </a:cubicBezTo>
                <a:cubicBezTo>
                  <a:pt x="466" y="56"/>
                  <a:pt x="469" y="57"/>
                  <a:pt x="464" y="56"/>
                </a:cubicBezTo>
                <a:cubicBezTo>
                  <a:pt x="465" y="55"/>
                  <a:pt x="461" y="54"/>
                  <a:pt x="459" y="54"/>
                </a:cubicBezTo>
                <a:cubicBezTo>
                  <a:pt x="459" y="54"/>
                  <a:pt x="459" y="54"/>
                  <a:pt x="458" y="54"/>
                </a:cubicBezTo>
                <a:cubicBezTo>
                  <a:pt x="458" y="54"/>
                  <a:pt x="459" y="54"/>
                  <a:pt x="461" y="54"/>
                </a:cubicBezTo>
                <a:cubicBezTo>
                  <a:pt x="461" y="53"/>
                  <a:pt x="460" y="53"/>
                  <a:pt x="458" y="53"/>
                </a:cubicBezTo>
                <a:cubicBezTo>
                  <a:pt x="457" y="53"/>
                  <a:pt x="456" y="53"/>
                  <a:pt x="456" y="54"/>
                </a:cubicBezTo>
                <a:cubicBezTo>
                  <a:pt x="453" y="53"/>
                  <a:pt x="452" y="52"/>
                  <a:pt x="450" y="52"/>
                </a:cubicBezTo>
                <a:cubicBezTo>
                  <a:pt x="448" y="51"/>
                  <a:pt x="451" y="52"/>
                  <a:pt x="450" y="52"/>
                </a:cubicBezTo>
                <a:cubicBezTo>
                  <a:pt x="442" y="51"/>
                  <a:pt x="434" y="51"/>
                  <a:pt x="428" y="49"/>
                </a:cubicBezTo>
                <a:cubicBezTo>
                  <a:pt x="426" y="49"/>
                  <a:pt x="429" y="50"/>
                  <a:pt x="427" y="50"/>
                </a:cubicBezTo>
                <a:cubicBezTo>
                  <a:pt x="424" y="50"/>
                  <a:pt x="424" y="49"/>
                  <a:pt x="426" y="49"/>
                </a:cubicBezTo>
                <a:cubicBezTo>
                  <a:pt x="426" y="48"/>
                  <a:pt x="425" y="49"/>
                  <a:pt x="423" y="48"/>
                </a:cubicBezTo>
                <a:cubicBezTo>
                  <a:pt x="423" y="49"/>
                  <a:pt x="423" y="49"/>
                  <a:pt x="423" y="49"/>
                </a:cubicBezTo>
                <a:cubicBezTo>
                  <a:pt x="416" y="48"/>
                  <a:pt x="410" y="48"/>
                  <a:pt x="402" y="48"/>
                </a:cubicBezTo>
                <a:cubicBezTo>
                  <a:pt x="404" y="47"/>
                  <a:pt x="401" y="47"/>
                  <a:pt x="397" y="47"/>
                </a:cubicBezTo>
                <a:cubicBezTo>
                  <a:pt x="397" y="46"/>
                  <a:pt x="397" y="46"/>
                  <a:pt x="397" y="46"/>
                </a:cubicBezTo>
                <a:cubicBezTo>
                  <a:pt x="394" y="47"/>
                  <a:pt x="393" y="46"/>
                  <a:pt x="391" y="46"/>
                </a:cubicBezTo>
                <a:cubicBezTo>
                  <a:pt x="389" y="46"/>
                  <a:pt x="395" y="47"/>
                  <a:pt x="393" y="48"/>
                </a:cubicBezTo>
                <a:cubicBezTo>
                  <a:pt x="390" y="47"/>
                  <a:pt x="390" y="47"/>
                  <a:pt x="388" y="47"/>
                </a:cubicBezTo>
                <a:cubicBezTo>
                  <a:pt x="386" y="47"/>
                  <a:pt x="388" y="47"/>
                  <a:pt x="388" y="48"/>
                </a:cubicBezTo>
                <a:cubicBezTo>
                  <a:pt x="385" y="48"/>
                  <a:pt x="385" y="47"/>
                  <a:pt x="382" y="48"/>
                </a:cubicBezTo>
                <a:cubicBezTo>
                  <a:pt x="382" y="47"/>
                  <a:pt x="383" y="47"/>
                  <a:pt x="384" y="47"/>
                </a:cubicBezTo>
                <a:cubicBezTo>
                  <a:pt x="383" y="47"/>
                  <a:pt x="380" y="48"/>
                  <a:pt x="380" y="47"/>
                </a:cubicBezTo>
                <a:cubicBezTo>
                  <a:pt x="379" y="47"/>
                  <a:pt x="380" y="48"/>
                  <a:pt x="377" y="48"/>
                </a:cubicBezTo>
                <a:cubicBezTo>
                  <a:pt x="376" y="47"/>
                  <a:pt x="377" y="47"/>
                  <a:pt x="376" y="47"/>
                </a:cubicBezTo>
                <a:cubicBezTo>
                  <a:pt x="375" y="47"/>
                  <a:pt x="371" y="48"/>
                  <a:pt x="375" y="48"/>
                </a:cubicBezTo>
                <a:cubicBezTo>
                  <a:pt x="374" y="48"/>
                  <a:pt x="373" y="49"/>
                  <a:pt x="371" y="49"/>
                </a:cubicBezTo>
                <a:cubicBezTo>
                  <a:pt x="372" y="48"/>
                  <a:pt x="370" y="48"/>
                  <a:pt x="371" y="47"/>
                </a:cubicBezTo>
                <a:cubicBezTo>
                  <a:pt x="370" y="47"/>
                  <a:pt x="367" y="48"/>
                  <a:pt x="368" y="47"/>
                </a:cubicBezTo>
                <a:cubicBezTo>
                  <a:pt x="365" y="48"/>
                  <a:pt x="363" y="48"/>
                  <a:pt x="361" y="48"/>
                </a:cubicBezTo>
                <a:cubicBezTo>
                  <a:pt x="361" y="47"/>
                  <a:pt x="362" y="47"/>
                  <a:pt x="363" y="47"/>
                </a:cubicBezTo>
                <a:cubicBezTo>
                  <a:pt x="363" y="47"/>
                  <a:pt x="361" y="47"/>
                  <a:pt x="359" y="47"/>
                </a:cubicBezTo>
                <a:cubicBezTo>
                  <a:pt x="358" y="48"/>
                  <a:pt x="355" y="48"/>
                  <a:pt x="351" y="48"/>
                </a:cubicBezTo>
                <a:cubicBezTo>
                  <a:pt x="351" y="49"/>
                  <a:pt x="354" y="48"/>
                  <a:pt x="354" y="49"/>
                </a:cubicBezTo>
                <a:cubicBezTo>
                  <a:pt x="350" y="50"/>
                  <a:pt x="351" y="49"/>
                  <a:pt x="348" y="49"/>
                </a:cubicBezTo>
                <a:cubicBezTo>
                  <a:pt x="350" y="50"/>
                  <a:pt x="344" y="50"/>
                  <a:pt x="342" y="50"/>
                </a:cubicBezTo>
                <a:cubicBezTo>
                  <a:pt x="340" y="50"/>
                  <a:pt x="343" y="50"/>
                  <a:pt x="341" y="51"/>
                </a:cubicBezTo>
                <a:cubicBezTo>
                  <a:pt x="336" y="52"/>
                  <a:pt x="334" y="52"/>
                  <a:pt x="332" y="51"/>
                </a:cubicBezTo>
                <a:cubicBezTo>
                  <a:pt x="334" y="50"/>
                  <a:pt x="335" y="51"/>
                  <a:pt x="335" y="51"/>
                </a:cubicBezTo>
                <a:cubicBezTo>
                  <a:pt x="336" y="51"/>
                  <a:pt x="336" y="51"/>
                  <a:pt x="336" y="51"/>
                </a:cubicBezTo>
                <a:cubicBezTo>
                  <a:pt x="336" y="50"/>
                  <a:pt x="334" y="51"/>
                  <a:pt x="335" y="50"/>
                </a:cubicBezTo>
                <a:cubicBezTo>
                  <a:pt x="331" y="51"/>
                  <a:pt x="331" y="51"/>
                  <a:pt x="331" y="52"/>
                </a:cubicBezTo>
                <a:cubicBezTo>
                  <a:pt x="330" y="51"/>
                  <a:pt x="326" y="51"/>
                  <a:pt x="326" y="52"/>
                </a:cubicBezTo>
                <a:cubicBezTo>
                  <a:pt x="323" y="53"/>
                  <a:pt x="325" y="52"/>
                  <a:pt x="326" y="51"/>
                </a:cubicBezTo>
                <a:cubicBezTo>
                  <a:pt x="326" y="51"/>
                  <a:pt x="322" y="52"/>
                  <a:pt x="321" y="53"/>
                </a:cubicBezTo>
                <a:cubicBezTo>
                  <a:pt x="321" y="53"/>
                  <a:pt x="322" y="53"/>
                  <a:pt x="323" y="53"/>
                </a:cubicBezTo>
                <a:cubicBezTo>
                  <a:pt x="321" y="53"/>
                  <a:pt x="315" y="54"/>
                  <a:pt x="316" y="55"/>
                </a:cubicBezTo>
                <a:cubicBezTo>
                  <a:pt x="314" y="56"/>
                  <a:pt x="314" y="55"/>
                  <a:pt x="312" y="55"/>
                </a:cubicBezTo>
                <a:cubicBezTo>
                  <a:pt x="313" y="55"/>
                  <a:pt x="314" y="54"/>
                  <a:pt x="315" y="54"/>
                </a:cubicBezTo>
                <a:cubicBezTo>
                  <a:pt x="317" y="53"/>
                  <a:pt x="317" y="53"/>
                  <a:pt x="320" y="52"/>
                </a:cubicBezTo>
                <a:cubicBezTo>
                  <a:pt x="319" y="52"/>
                  <a:pt x="314" y="54"/>
                  <a:pt x="313" y="54"/>
                </a:cubicBezTo>
                <a:cubicBezTo>
                  <a:pt x="310" y="54"/>
                  <a:pt x="314" y="54"/>
                  <a:pt x="312" y="55"/>
                </a:cubicBezTo>
                <a:cubicBezTo>
                  <a:pt x="308" y="56"/>
                  <a:pt x="308" y="56"/>
                  <a:pt x="304" y="57"/>
                </a:cubicBezTo>
                <a:cubicBezTo>
                  <a:pt x="305" y="57"/>
                  <a:pt x="307" y="57"/>
                  <a:pt x="307" y="56"/>
                </a:cubicBezTo>
                <a:cubicBezTo>
                  <a:pt x="305" y="56"/>
                  <a:pt x="302" y="58"/>
                  <a:pt x="302" y="58"/>
                </a:cubicBezTo>
                <a:cubicBezTo>
                  <a:pt x="299" y="59"/>
                  <a:pt x="304" y="57"/>
                  <a:pt x="301" y="58"/>
                </a:cubicBezTo>
                <a:cubicBezTo>
                  <a:pt x="301" y="57"/>
                  <a:pt x="304" y="57"/>
                  <a:pt x="303" y="57"/>
                </a:cubicBezTo>
                <a:cubicBezTo>
                  <a:pt x="303" y="57"/>
                  <a:pt x="298" y="58"/>
                  <a:pt x="297" y="58"/>
                </a:cubicBezTo>
                <a:cubicBezTo>
                  <a:pt x="298" y="59"/>
                  <a:pt x="301" y="57"/>
                  <a:pt x="301" y="58"/>
                </a:cubicBezTo>
                <a:cubicBezTo>
                  <a:pt x="296" y="59"/>
                  <a:pt x="295" y="60"/>
                  <a:pt x="292" y="60"/>
                </a:cubicBezTo>
                <a:cubicBezTo>
                  <a:pt x="290" y="61"/>
                  <a:pt x="289" y="61"/>
                  <a:pt x="289" y="62"/>
                </a:cubicBezTo>
                <a:cubicBezTo>
                  <a:pt x="288" y="62"/>
                  <a:pt x="283" y="62"/>
                  <a:pt x="283" y="63"/>
                </a:cubicBezTo>
                <a:cubicBezTo>
                  <a:pt x="279" y="65"/>
                  <a:pt x="279" y="64"/>
                  <a:pt x="276" y="65"/>
                </a:cubicBezTo>
                <a:cubicBezTo>
                  <a:pt x="274" y="66"/>
                  <a:pt x="277" y="66"/>
                  <a:pt x="276" y="66"/>
                </a:cubicBezTo>
                <a:cubicBezTo>
                  <a:pt x="273" y="67"/>
                  <a:pt x="273" y="67"/>
                  <a:pt x="273" y="67"/>
                </a:cubicBezTo>
                <a:cubicBezTo>
                  <a:pt x="275" y="65"/>
                  <a:pt x="264" y="71"/>
                  <a:pt x="260" y="71"/>
                </a:cubicBezTo>
                <a:cubicBezTo>
                  <a:pt x="259" y="72"/>
                  <a:pt x="259" y="72"/>
                  <a:pt x="259" y="73"/>
                </a:cubicBezTo>
                <a:cubicBezTo>
                  <a:pt x="257" y="73"/>
                  <a:pt x="254" y="74"/>
                  <a:pt x="253" y="75"/>
                </a:cubicBezTo>
                <a:cubicBezTo>
                  <a:pt x="253" y="75"/>
                  <a:pt x="253" y="75"/>
                  <a:pt x="253" y="74"/>
                </a:cubicBezTo>
                <a:cubicBezTo>
                  <a:pt x="248" y="77"/>
                  <a:pt x="246" y="78"/>
                  <a:pt x="239" y="81"/>
                </a:cubicBezTo>
                <a:cubicBezTo>
                  <a:pt x="240" y="80"/>
                  <a:pt x="244" y="78"/>
                  <a:pt x="245" y="78"/>
                </a:cubicBezTo>
                <a:cubicBezTo>
                  <a:pt x="244" y="78"/>
                  <a:pt x="244" y="76"/>
                  <a:pt x="243" y="77"/>
                </a:cubicBezTo>
                <a:cubicBezTo>
                  <a:pt x="243" y="77"/>
                  <a:pt x="242" y="76"/>
                  <a:pt x="243" y="75"/>
                </a:cubicBezTo>
                <a:cubicBezTo>
                  <a:pt x="244" y="75"/>
                  <a:pt x="244" y="75"/>
                  <a:pt x="245" y="75"/>
                </a:cubicBezTo>
                <a:cubicBezTo>
                  <a:pt x="247" y="74"/>
                  <a:pt x="243" y="74"/>
                  <a:pt x="246" y="73"/>
                </a:cubicBezTo>
                <a:cubicBezTo>
                  <a:pt x="245" y="73"/>
                  <a:pt x="244" y="74"/>
                  <a:pt x="243" y="75"/>
                </a:cubicBezTo>
                <a:cubicBezTo>
                  <a:pt x="243" y="73"/>
                  <a:pt x="250" y="71"/>
                  <a:pt x="252" y="71"/>
                </a:cubicBezTo>
                <a:cubicBezTo>
                  <a:pt x="254" y="70"/>
                  <a:pt x="251" y="70"/>
                  <a:pt x="254" y="69"/>
                </a:cubicBezTo>
                <a:cubicBezTo>
                  <a:pt x="247" y="70"/>
                  <a:pt x="242" y="74"/>
                  <a:pt x="237" y="76"/>
                </a:cubicBezTo>
                <a:cubicBezTo>
                  <a:pt x="236" y="76"/>
                  <a:pt x="237" y="76"/>
                  <a:pt x="237" y="76"/>
                </a:cubicBezTo>
                <a:cubicBezTo>
                  <a:pt x="235" y="77"/>
                  <a:pt x="233" y="78"/>
                  <a:pt x="233" y="78"/>
                </a:cubicBezTo>
                <a:cubicBezTo>
                  <a:pt x="234" y="77"/>
                  <a:pt x="235" y="77"/>
                  <a:pt x="235" y="76"/>
                </a:cubicBezTo>
                <a:cubicBezTo>
                  <a:pt x="232" y="77"/>
                  <a:pt x="234" y="77"/>
                  <a:pt x="231" y="78"/>
                </a:cubicBezTo>
                <a:cubicBezTo>
                  <a:pt x="229" y="78"/>
                  <a:pt x="231" y="77"/>
                  <a:pt x="227" y="79"/>
                </a:cubicBezTo>
                <a:cubicBezTo>
                  <a:pt x="227" y="78"/>
                  <a:pt x="230" y="77"/>
                  <a:pt x="231" y="76"/>
                </a:cubicBezTo>
                <a:cubicBezTo>
                  <a:pt x="229" y="77"/>
                  <a:pt x="228" y="77"/>
                  <a:pt x="224" y="79"/>
                </a:cubicBezTo>
                <a:cubicBezTo>
                  <a:pt x="227" y="76"/>
                  <a:pt x="236" y="73"/>
                  <a:pt x="233" y="72"/>
                </a:cubicBezTo>
                <a:cubicBezTo>
                  <a:pt x="233" y="72"/>
                  <a:pt x="231" y="72"/>
                  <a:pt x="231" y="72"/>
                </a:cubicBezTo>
                <a:cubicBezTo>
                  <a:pt x="229" y="73"/>
                  <a:pt x="233" y="72"/>
                  <a:pt x="230" y="73"/>
                </a:cubicBezTo>
                <a:cubicBezTo>
                  <a:pt x="230" y="73"/>
                  <a:pt x="232" y="73"/>
                  <a:pt x="232" y="73"/>
                </a:cubicBezTo>
                <a:cubicBezTo>
                  <a:pt x="227" y="76"/>
                  <a:pt x="222" y="80"/>
                  <a:pt x="219" y="80"/>
                </a:cubicBezTo>
                <a:cubicBezTo>
                  <a:pt x="223" y="79"/>
                  <a:pt x="216" y="80"/>
                  <a:pt x="222" y="77"/>
                </a:cubicBezTo>
                <a:cubicBezTo>
                  <a:pt x="221" y="76"/>
                  <a:pt x="216" y="78"/>
                  <a:pt x="218" y="76"/>
                </a:cubicBezTo>
                <a:cubicBezTo>
                  <a:pt x="217" y="77"/>
                  <a:pt x="210" y="80"/>
                  <a:pt x="210" y="82"/>
                </a:cubicBezTo>
                <a:cubicBezTo>
                  <a:pt x="205" y="84"/>
                  <a:pt x="210" y="81"/>
                  <a:pt x="203" y="85"/>
                </a:cubicBezTo>
                <a:cubicBezTo>
                  <a:pt x="207" y="83"/>
                  <a:pt x="205" y="85"/>
                  <a:pt x="206" y="85"/>
                </a:cubicBezTo>
                <a:cubicBezTo>
                  <a:pt x="203" y="87"/>
                  <a:pt x="205" y="85"/>
                  <a:pt x="204" y="85"/>
                </a:cubicBezTo>
                <a:cubicBezTo>
                  <a:pt x="202" y="86"/>
                  <a:pt x="201" y="88"/>
                  <a:pt x="199" y="88"/>
                </a:cubicBezTo>
                <a:cubicBezTo>
                  <a:pt x="199" y="89"/>
                  <a:pt x="199" y="89"/>
                  <a:pt x="198" y="89"/>
                </a:cubicBezTo>
                <a:cubicBezTo>
                  <a:pt x="200" y="89"/>
                  <a:pt x="202" y="86"/>
                  <a:pt x="203" y="86"/>
                </a:cubicBezTo>
                <a:cubicBezTo>
                  <a:pt x="204" y="87"/>
                  <a:pt x="202" y="88"/>
                  <a:pt x="201" y="88"/>
                </a:cubicBezTo>
                <a:cubicBezTo>
                  <a:pt x="201" y="89"/>
                  <a:pt x="205" y="87"/>
                  <a:pt x="202" y="89"/>
                </a:cubicBezTo>
                <a:cubicBezTo>
                  <a:pt x="202" y="89"/>
                  <a:pt x="204" y="88"/>
                  <a:pt x="205" y="87"/>
                </a:cubicBezTo>
                <a:cubicBezTo>
                  <a:pt x="203" y="89"/>
                  <a:pt x="198" y="91"/>
                  <a:pt x="198" y="92"/>
                </a:cubicBezTo>
                <a:cubicBezTo>
                  <a:pt x="198" y="92"/>
                  <a:pt x="198" y="91"/>
                  <a:pt x="195" y="93"/>
                </a:cubicBezTo>
                <a:cubicBezTo>
                  <a:pt x="195" y="92"/>
                  <a:pt x="196" y="92"/>
                  <a:pt x="197" y="91"/>
                </a:cubicBezTo>
                <a:cubicBezTo>
                  <a:pt x="196" y="91"/>
                  <a:pt x="194" y="92"/>
                  <a:pt x="192" y="94"/>
                </a:cubicBezTo>
                <a:cubicBezTo>
                  <a:pt x="191" y="94"/>
                  <a:pt x="190" y="94"/>
                  <a:pt x="190" y="93"/>
                </a:cubicBezTo>
                <a:cubicBezTo>
                  <a:pt x="187" y="95"/>
                  <a:pt x="190" y="94"/>
                  <a:pt x="187" y="96"/>
                </a:cubicBezTo>
                <a:cubicBezTo>
                  <a:pt x="189" y="94"/>
                  <a:pt x="184" y="97"/>
                  <a:pt x="184" y="96"/>
                </a:cubicBezTo>
                <a:cubicBezTo>
                  <a:pt x="182" y="98"/>
                  <a:pt x="180" y="99"/>
                  <a:pt x="179" y="100"/>
                </a:cubicBezTo>
                <a:cubicBezTo>
                  <a:pt x="179" y="99"/>
                  <a:pt x="179" y="98"/>
                  <a:pt x="181" y="98"/>
                </a:cubicBezTo>
                <a:cubicBezTo>
                  <a:pt x="184" y="96"/>
                  <a:pt x="180" y="98"/>
                  <a:pt x="180" y="97"/>
                </a:cubicBezTo>
                <a:cubicBezTo>
                  <a:pt x="184" y="95"/>
                  <a:pt x="186" y="93"/>
                  <a:pt x="191" y="90"/>
                </a:cubicBezTo>
                <a:cubicBezTo>
                  <a:pt x="188" y="92"/>
                  <a:pt x="189" y="92"/>
                  <a:pt x="192" y="90"/>
                </a:cubicBezTo>
                <a:cubicBezTo>
                  <a:pt x="194" y="88"/>
                  <a:pt x="194" y="88"/>
                  <a:pt x="198" y="86"/>
                </a:cubicBezTo>
                <a:cubicBezTo>
                  <a:pt x="200" y="85"/>
                  <a:pt x="196" y="86"/>
                  <a:pt x="200" y="84"/>
                </a:cubicBezTo>
                <a:cubicBezTo>
                  <a:pt x="199" y="85"/>
                  <a:pt x="204" y="82"/>
                  <a:pt x="204" y="84"/>
                </a:cubicBezTo>
                <a:cubicBezTo>
                  <a:pt x="204" y="84"/>
                  <a:pt x="206" y="83"/>
                  <a:pt x="208" y="82"/>
                </a:cubicBezTo>
                <a:cubicBezTo>
                  <a:pt x="208" y="81"/>
                  <a:pt x="209" y="81"/>
                  <a:pt x="209" y="81"/>
                </a:cubicBezTo>
                <a:cubicBezTo>
                  <a:pt x="209" y="80"/>
                  <a:pt x="205" y="82"/>
                  <a:pt x="207" y="82"/>
                </a:cubicBezTo>
                <a:cubicBezTo>
                  <a:pt x="205" y="83"/>
                  <a:pt x="203" y="84"/>
                  <a:pt x="203" y="83"/>
                </a:cubicBezTo>
                <a:cubicBezTo>
                  <a:pt x="206" y="81"/>
                  <a:pt x="206" y="81"/>
                  <a:pt x="206" y="81"/>
                </a:cubicBezTo>
                <a:cubicBezTo>
                  <a:pt x="206" y="81"/>
                  <a:pt x="205" y="82"/>
                  <a:pt x="206" y="82"/>
                </a:cubicBezTo>
                <a:cubicBezTo>
                  <a:pt x="208" y="81"/>
                  <a:pt x="207" y="81"/>
                  <a:pt x="207" y="80"/>
                </a:cubicBezTo>
                <a:cubicBezTo>
                  <a:pt x="208" y="79"/>
                  <a:pt x="209" y="80"/>
                  <a:pt x="210" y="79"/>
                </a:cubicBezTo>
                <a:cubicBezTo>
                  <a:pt x="212" y="78"/>
                  <a:pt x="209" y="81"/>
                  <a:pt x="213" y="79"/>
                </a:cubicBezTo>
                <a:cubicBezTo>
                  <a:pt x="215" y="78"/>
                  <a:pt x="214" y="77"/>
                  <a:pt x="216" y="77"/>
                </a:cubicBezTo>
                <a:cubicBezTo>
                  <a:pt x="218" y="75"/>
                  <a:pt x="218" y="73"/>
                  <a:pt x="217" y="73"/>
                </a:cubicBezTo>
                <a:cubicBezTo>
                  <a:pt x="216" y="74"/>
                  <a:pt x="216" y="74"/>
                  <a:pt x="213" y="75"/>
                </a:cubicBezTo>
                <a:cubicBezTo>
                  <a:pt x="213" y="74"/>
                  <a:pt x="213" y="74"/>
                  <a:pt x="213" y="74"/>
                </a:cubicBezTo>
                <a:cubicBezTo>
                  <a:pt x="219" y="70"/>
                  <a:pt x="218" y="72"/>
                  <a:pt x="221" y="70"/>
                </a:cubicBezTo>
                <a:cubicBezTo>
                  <a:pt x="222" y="70"/>
                  <a:pt x="220" y="71"/>
                  <a:pt x="219" y="72"/>
                </a:cubicBezTo>
                <a:cubicBezTo>
                  <a:pt x="218" y="73"/>
                  <a:pt x="221" y="71"/>
                  <a:pt x="219" y="73"/>
                </a:cubicBezTo>
                <a:cubicBezTo>
                  <a:pt x="219" y="73"/>
                  <a:pt x="223" y="71"/>
                  <a:pt x="222" y="72"/>
                </a:cubicBezTo>
                <a:cubicBezTo>
                  <a:pt x="224" y="71"/>
                  <a:pt x="221" y="72"/>
                  <a:pt x="221" y="71"/>
                </a:cubicBezTo>
                <a:cubicBezTo>
                  <a:pt x="224" y="70"/>
                  <a:pt x="221" y="70"/>
                  <a:pt x="224" y="68"/>
                </a:cubicBezTo>
                <a:cubicBezTo>
                  <a:pt x="224" y="68"/>
                  <a:pt x="224" y="68"/>
                  <a:pt x="224" y="68"/>
                </a:cubicBezTo>
                <a:cubicBezTo>
                  <a:pt x="223" y="68"/>
                  <a:pt x="223" y="69"/>
                  <a:pt x="221" y="70"/>
                </a:cubicBezTo>
                <a:cubicBezTo>
                  <a:pt x="224" y="66"/>
                  <a:pt x="231" y="66"/>
                  <a:pt x="235" y="63"/>
                </a:cubicBezTo>
                <a:cubicBezTo>
                  <a:pt x="234" y="63"/>
                  <a:pt x="233" y="64"/>
                  <a:pt x="234" y="62"/>
                </a:cubicBezTo>
                <a:cubicBezTo>
                  <a:pt x="231" y="63"/>
                  <a:pt x="234" y="63"/>
                  <a:pt x="231" y="64"/>
                </a:cubicBezTo>
                <a:cubicBezTo>
                  <a:pt x="233" y="63"/>
                  <a:pt x="232" y="63"/>
                  <a:pt x="234" y="61"/>
                </a:cubicBezTo>
                <a:cubicBezTo>
                  <a:pt x="236" y="60"/>
                  <a:pt x="235" y="61"/>
                  <a:pt x="234" y="61"/>
                </a:cubicBezTo>
                <a:cubicBezTo>
                  <a:pt x="235" y="61"/>
                  <a:pt x="236" y="61"/>
                  <a:pt x="236" y="62"/>
                </a:cubicBezTo>
                <a:cubicBezTo>
                  <a:pt x="239" y="60"/>
                  <a:pt x="239" y="60"/>
                  <a:pt x="241" y="59"/>
                </a:cubicBezTo>
                <a:cubicBezTo>
                  <a:pt x="240" y="60"/>
                  <a:pt x="244" y="58"/>
                  <a:pt x="245" y="58"/>
                </a:cubicBezTo>
                <a:cubicBezTo>
                  <a:pt x="248" y="57"/>
                  <a:pt x="244" y="57"/>
                  <a:pt x="247" y="57"/>
                </a:cubicBezTo>
                <a:cubicBezTo>
                  <a:pt x="249" y="55"/>
                  <a:pt x="249" y="56"/>
                  <a:pt x="249" y="56"/>
                </a:cubicBezTo>
                <a:cubicBezTo>
                  <a:pt x="248" y="58"/>
                  <a:pt x="246" y="58"/>
                  <a:pt x="244" y="59"/>
                </a:cubicBezTo>
                <a:cubicBezTo>
                  <a:pt x="245" y="59"/>
                  <a:pt x="246" y="59"/>
                  <a:pt x="244" y="61"/>
                </a:cubicBezTo>
                <a:cubicBezTo>
                  <a:pt x="244" y="61"/>
                  <a:pt x="245" y="60"/>
                  <a:pt x="245" y="61"/>
                </a:cubicBezTo>
                <a:cubicBezTo>
                  <a:pt x="245" y="60"/>
                  <a:pt x="245" y="60"/>
                  <a:pt x="246" y="59"/>
                </a:cubicBezTo>
                <a:cubicBezTo>
                  <a:pt x="247" y="59"/>
                  <a:pt x="248" y="59"/>
                  <a:pt x="248" y="59"/>
                </a:cubicBezTo>
                <a:cubicBezTo>
                  <a:pt x="250" y="58"/>
                  <a:pt x="245" y="59"/>
                  <a:pt x="246" y="59"/>
                </a:cubicBezTo>
                <a:cubicBezTo>
                  <a:pt x="248" y="57"/>
                  <a:pt x="253" y="56"/>
                  <a:pt x="253" y="55"/>
                </a:cubicBezTo>
                <a:cubicBezTo>
                  <a:pt x="255" y="54"/>
                  <a:pt x="255" y="55"/>
                  <a:pt x="257" y="55"/>
                </a:cubicBezTo>
                <a:cubicBezTo>
                  <a:pt x="257" y="54"/>
                  <a:pt x="264" y="50"/>
                  <a:pt x="267" y="50"/>
                </a:cubicBezTo>
                <a:cubicBezTo>
                  <a:pt x="271" y="49"/>
                  <a:pt x="268" y="48"/>
                  <a:pt x="268" y="48"/>
                </a:cubicBezTo>
                <a:cubicBezTo>
                  <a:pt x="266" y="49"/>
                  <a:pt x="263" y="49"/>
                  <a:pt x="263" y="50"/>
                </a:cubicBezTo>
                <a:cubicBezTo>
                  <a:pt x="263" y="50"/>
                  <a:pt x="265" y="50"/>
                  <a:pt x="266" y="49"/>
                </a:cubicBezTo>
                <a:cubicBezTo>
                  <a:pt x="263" y="51"/>
                  <a:pt x="256" y="53"/>
                  <a:pt x="253" y="55"/>
                </a:cubicBezTo>
                <a:cubicBezTo>
                  <a:pt x="253" y="54"/>
                  <a:pt x="252" y="54"/>
                  <a:pt x="254" y="53"/>
                </a:cubicBezTo>
                <a:cubicBezTo>
                  <a:pt x="256" y="52"/>
                  <a:pt x="258" y="52"/>
                  <a:pt x="258" y="51"/>
                </a:cubicBezTo>
                <a:cubicBezTo>
                  <a:pt x="261" y="50"/>
                  <a:pt x="259" y="52"/>
                  <a:pt x="257" y="52"/>
                </a:cubicBezTo>
                <a:cubicBezTo>
                  <a:pt x="261" y="51"/>
                  <a:pt x="263" y="49"/>
                  <a:pt x="267" y="48"/>
                </a:cubicBezTo>
                <a:cubicBezTo>
                  <a:pt x="262" y="49"/>
                  <a:pt x="253" y="52"/>
                  <a:pt x="247" y="55"/>
                </a:cubicBezTo>
                <a:cubicBezTo>
                  <a:pt x="244" y="56"/>
                  <a:pt x="242" y="56"/>
                  <a:pt x="242" y="55"/>
                </a:cubicBezTo>
                <a:cubicBezTo>
                  <a:pt x="240" y="56"/>
                  <a:pt x="242" y="56"/>
                  <a:pt x="242" y="57"/>
                </a:cubicBezTo>
                <a:cubicBezTo>
                  <a:pt x="240" y="57"/>
                  <a:pt x="241" y="58"/>
                  <a:pt x="239" y="58"/>
                </a:cubicBezTo>
                <a:cubicBezTo>
                  <a:pt x="238" y="58"/>
                  <a:pt x="240" y="57"/>
                  <a:pt x="239" y="57"/>
                </a:cubicBezTo>
                <a:cubicBezTo>
                  <a:pt x="238" y="57"/>
                  <a:pt x="236" y="58"/>
                  <a:pt x="234" y="59"/>
                </a:cubicBezTo>
                <a:cubicBezTo>
                  <a:pt x="233" y="60"/>
                  <a:pt x="235" y="59"/>
                  <a:pt x="234" y="60"/>
                </a:cubicBezTo>
                <a:cubicBezTo>
                  <a:pt x="236" y="59"/>
                  <a:pt x="235" y="59"/>
                  <a:pt x="235" y="59"/>
                </a:cubicBezTo>
                <a:cubicBezTo>
                  <a:pt x="237" y="57"/>
                  <a:pt x="237" y="58"/>
                  <a:pt x="239" y="58"/>
                </a:cubicBezTo>
                <a:cubicBezTo>
                  <a:pt x="238" y="59"/>
                  <a:pt x="227" y="63"/>
                  <a:pt x="229" y="64"/>
                </a:cubicBezTo>
                <a:cubicBezTo>
                  <a:pt x="228" y="64"/>
                  <a:pt x="227" y="64"/>
                  <a:pt x="226" y="64"/>
                </a:cubicBezTo>
                <a:cubicBezTo>
                  <a:pt x="229" y="61"/>
                  <a:pt x="225" y="63"/>
                  <a:pt x="223" y="62"/>
                </a:cubicBezTo>
                <a:cubicBezTo>
                  <a:pt x="222" y="63"/>
                  <a:pt x="222" y="63"/>
                  <a:pt x="220" y="64"/>
                </a:cubicBezTo>
                <a:cubicBezTo>
                  <a:pt x="220" y="64"/>
                  <a:pt x="221" y="63"/>
                  <a:pt x="221" y="63"/>
                </a:cubicBezTo>
                <a:cubicBezTo>
                  <a:pt x="216" y="65"/>
                  <a:pt x="222" y="64"/>
                  <a:pt x="217" y="66"/>
                </a:cubicBezTo>
                <a:cubicBezTo>
                  <a:pt x="217" y="65"/>
                  <a:pt x="218" y="65"/>
                  <a:pt x="218" y="64"/>
                </a:cubicBezTo>
                <a:cubicBezTo>
                  <a:pt x="213" y="68"/>
                  <a:pt x="214" y="68"/>
                  <a:pt x="210" y="70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09" y="69"/>
                  <a:pt x="207" y="71"/>
                  <a:pt x="205" y="72"/>
                </a:cubicBezTo>
                <a:cubicBezTo>
                  <a:pt x="205" y="72"/>
                  <a:pt x="207" y="72"/>
                  <a:pt x="204" y="74"/>
                </a:cubicBezTo>
                <a:cubicBezTo>
                  <a:pt x="204" y="73"/>
                  <a:pt x="205" y="72"/>
                  <a:pt x="203" y="73"/>
                </a:cubicBezTo>
                <a:cubicBezTo>
                  <a:pt x="201" y="75"/>
                  <a:pt x="199" y="76"/>
                  <a:pt x="198" y="77"/>
                </a:cubicBezTo>
                <a:cubicBezTo>
                  <a:pt x="199" y="76"/>
                  <a:pt x="202" y="75"/>
                  <a:pt x="198" y="78"/>
                </a:cubicBezTo>
                <a:cubicBezTo>
                  <a:pt x="199" y="78"/>
                  <a:pt x="201" y="77"/>
                  <a:pt x="203" y="75"/>
                </a:cubicBezTo>
                <a:cubicBezTo>
                  <a:pt x="203" y="76"/>
                  <a:pt x="196" y="80"/>
                  <a:pt x="194" y="81"/>
                </a:cubicBezTo>
                <a:cubicBezTo>
                  <a:pt x="197" y="79"/>
                  <a:pt x="196" y="79"/>
                  <a:pt x="197" y="77"/>
                </a:cubicBezTo>
                <a:cubicBezTo>
                  <a:pt x="194" y="79"/>
                  <a:pt x="195" y="78"/>
                  <a:pt x="192" y="80"/>
                </a:cubicBezTo>
                <a:cubicBezTo>
                  <a:pt x="191" y="80"/>
                  <a:pt x="192" y="80"/>
                  <a:pt x="192" y="81"/>
                </a:cubicBezTo>
                <a:cubicBezTo>
                  <a:pt x="187" y="83"/>
                  <a:pt x="184" y="85"/>
                  <a:pt x="179" y="89"/>
                </a:cubicBezTo>
                <a:cubicBezTo>
                  <a:pt x="179" y="89"/>
                  <a:pt x="180" y="89"/>
                  <a:pt x="180" y="89"/>
                </a:cubicBezTo>
                <a:cubicBezTo>
                  <a:pt x="181" y="88"/>
                  <a:pt x="181" y="88"/>
                  <a:pt x="183" y="87"/>
                </a:cubicBezTo>
                <a:cubicBezTo>
                  <a:pt x="182" y="88"/>
                  <a:pt x="182" y="89"/>
                  <a:pt x="182" y="90"/>
                </a:cubicBezTo>
                <a:cubicBezTo>
                  <a:pt x="179" y="91"/>
                  <a:pt x="178" y="93"/>
                  <a:pt x="177" y="92"/>
                </a:cubicBezTo>
                <a:cubicBezTo>
                  <a:pt x="176" y="94"/>
                  <a:pt x="174" y="95"/>
                  <a:pt x="172" y="96"/>
                </a:cubicBezTo>
                <a:cubicBezTo>
                  <a:pt x="171" y="96"/>
                  <a:pt x="173" y="94"/>
                  <a:pt x="173" y="94"/>
                </a:cubicBezTo>
                <a:cubicBezTo>
                  <a:pt x="169" y="96"/>
                  <a:pt x="172" y="96"/>
                  <a:pt x="171" y="97"/>
                </a:cubicBezTo>
                <a:cubicBezTo>
                  <a:pt x="171" y="97"/>
                  <a:pt x="172" y="96"/>
                  <a:pt x="173" y="95"/>
                </a:cubicBezTo>
                <a:cubicBezTo>
                  <a:pt x="173" y="96"/>
                  <a:pt x="169" y="100"/>
                  <a:pt x="173" y="97"/>
                </a:cubicBezTo>
                <a:cubicBezTo>
                  <a:pt x="171" y="99"/>
                  <a:pt x="166" y="102"/>
                  <a:pt x="166" y="101"/>
                </a:cubicBezTo>
                <a:cubicBezTo>
                  <a:pt x="169" y="98"/>
                  <a:pt x="167" y="98"/>
                  <a:pt x="169" y="97"/>
                </a:cubicBezTo>
                <a:cubicBezTo>
                  <a:pt x="168" y="96"/>
                  <a:pt x="165" y="99"/>
                  <a:pt x="163" y="101"/>
                </a:cubicBezTo>
                <a:cubicBezTo>
                  <a:pt x="163" y="101"/>
                  <a:pt x="162" y="101"/>
                  <a:pt x="162" y="101"/>
                </a:cubicBezTo>
                <a:cubicBezTo>
                  <a:pt x="162" y="101"/>
                  <a:pt x="163" y="100"/>
                  <a:pt x="163" y="100"/>
                </a:cubicBezTo>
                <a:cubicBezTo>
                  <a:pt x="163" y="100"/>
                  <a:pt x="162" y="100"/>
                  <a:pt x="161" y="101"/>
                </a:cubicBezTo>
                <a:cubicBezTo>
                  <a:pt x="162" y="102"/>
                  <a:pt x="162" y="102"/>
                  <a:pt x="158" y="102"/>
                </a:cubicBezTo>
                <a:cubicBezTo>
                  <a:pt x="157" y="104"/>
                  <a:pt x="161" y="102"/>
                  <a:pt x="157" y="105"/>
                </a:cubicBezTo>
                <a:cubicBezTo>
                  <a:pt x="157" y="104"/>
                  <a:pt x="155" y="105"/>
                  <a:pt x="154" y="106"/>
                </a:cubicBezTo>
                <a:cubicBezTo>
                  <a:pt x="157" y="105"/>
                  <a:pt x="154" y="107"/>
                  <a:pt x="154" y="107"/>
                </a:cubicBezTo>
                <a:cubicBezTo>
                  <a:pt x="152" y="109"/>
                  <a:pt x="153" y="108"/>
                  <a:pt x="151" y="109"/>
                </a:cubicBezTo>
                <a:cubicBezTo>
                  <a:pt x="151" y="109"/>
                  <a:pt x="153" y="108"/>
                  <a:pt x="152" y="108"/>
                </a:cubicBezTo>
                <a:cubicBezTo>
                  <a:pt x="152" y="108"/>
                  <a:pt x="152" y="108"/>
                  <a:pt x="151" y="108"/>
                </a:cubicBezTo>
                <a:cubicBezTo>
                  <a:pt x="150" y="109"/>
                  <a:pt x="151" y="109"/>
                  <a:pt x="150" y="110"/>
                </a:cubicBezTo>
                <a:cubicBezTo>
                  <a:pt x="150" y="111"/>
                  <a:pt x="153" y="108"/>
                  <a:pt x="150" y="111"/>
                </a:cubicBezTo>
                <a:cubicBezTo>
                  <a:pt x="151" y="111"/>
                  <a:pt x="154" y="109"/>
                  <a:pt x="154" y="108"/>
                </a:cubicBezTo>
                <a:cubicBezTo>
                  <a:pt x="154" y="109"/>
                  <a:pt x="156" y="108"/>
                  <a:pt x="156" y="108"/>
                </a:cubicBezTo>
                <a:cubicBezTo>
                  <a:pt x="154" y="110"/>
                  <a:pt x="154" y="109"/>
                  <a:pt x="153" y="110"/>
                </a:cubicBezTo>
                <a:cubicBezTo>
                  <a:pt x="152" y="111"/>
                  <a:pt x="149" y="113"/>
                  <a:pt x="149" y="114"/>
                </a:cubicBezTo>
                <a:cubicBezTo>
                  <a:pt x="150" y="113"/>
                  <a:pt x="153" y="110"/>
                  <a:pt x="154" y="111"/>
                </a:cubicBezTo>
                <a:cubicBezTo>
                  <a:pt x="151" y="113"/>
                  <a:pt x="152" y="113"/>
                  <a:pt x="153" y="113"/>
                </a:cubicBezTo>
                <a:cubicBezTo>
                  <a:pt x="153" y="113"/>
                  <a:pt x="152" y="113"/>
                  <a:pt x="152" y="113"/>
                </a:cubicBezTo>
                <a:cubicBezTo>
                  <a:pt x="152" y="113"/>
                  <a:pt x="152" y="114"/>
                  <a:pt x="152" y="114"/>
                </a:cubicBezTo>
                <a:cubicBezTo>
                  <a:pt x="150" y="114"/>
                  <a:pt x="153" y="111"/>
                  <a:pt x="149" y="114"/>
                </a:cubicBezTo>
                <a:cubicBezTo>
                  <a:pt x="149" y="116"/>
                  <a:pt x="146" y="119"/>
                  <a:pt x="150" y="117"/>
                </a:cubicBezTo>
                <a:cubicBezTo>
                  <a:pt x="149" y="118"/>
                  <a:pt x="149" y="118"/>
                  <a:pt x="149" y="118"/>
                </a:cubicBezTo>
                <a:cubicBezTo>
                  <a:pt x="147" y="120"/>
                  <a:pt x="146" y="119"/>
                  <a:pt x="147" y="118"/>
                </a:cubicBezTo>
                <a:cubicBezTo>
                  <a:pt x="144" y="118"/>
                  <a:pt x="140" y="124"/>
                  <a:pt x="138" y="124"/>
                </a:cubicBezTo>
                <a:cubicBezTo>
                  <a:pt x="139" y="124"/>
                  <a:pt x="136" y="126"/>
                  <a:pt x="136" y="127"/>
                </a:cubicBezTo>
                <a:cubicBezTo>
                  <a:pt x="137" y="127"/>
                  <a:pt x="140" y="125"/>
                  <a:pt x="143" y="122"/>
                </a:cubicBezTo>
                <a:cubicBezTo>
                  <a:pt x="143" y="122"/>
                  <a:pt x="143" y="122"/>
                  <a:pt x="143" y="122"/>
                </a:cubicBezTo>
                <a:cubicBezTo>
                  <a:pt x="144" y="121"/>
                  <a:pt x="142" y="123"/>
                  <a:pt x="144" y="123"/>
                </a:cubicBezTo>
                <a:cubicBezTo>
                  <a:pt x="142" y="122"/>
                  <a:pt x="139" y="127"/>
                  <a:pt x="138" y="126"/>
                </a:cubicBezTo>
                <a:cubicBezTo>
                  <a:pt x="135" y="128"/>
                  <a:pt x="135" y="129"/>
                  <a:pt x="134" y="130"/>
                </a:cubicBezTo>
                <a:cubicBezTo>
                  <a:pt x="137" y="129"/>
                  <a:pt x="137" y="128"/>
                  <a:pt x="139" y="127"/>
                </a:cubicBezTo>
                <a:cubicBezTo>
                  <a:pt x="139" y="128"/>
                  <a:pt x="140" y="127"/>
                  <a:pt x="139" y="128"/>
                </a:cubicBezTo>
                <a:cubicBezTo>
                  <a:pt x="140" y="128"/>
                  <a:pt x="141" y="127"/>
                  <a:pt x="141" y="127"/>
                </a:cubicBezTo>
                <a:cubicBezTo>
                  <a:pt x="142" y="126"/>
                  <a:pt x="142" y="126"/>
                  <a:pt x="142" y="126"/>
                </a:cubicBezTo>
                <a:cubicBezTo>
                  <a:pt x="143" y="125"/>
                  <a:pt x="144" y="125"/>
                  <a:pt x="146" y="123"/>
                </a:cubicBezTo>
                <a:cubicBezTo>
                  <a:pt x="147" y="121"/>
                  <a:pt x="151" y="120"/>
                  <a:pt x="154" y="116"/>
                </a:cubicBezTo>
                <a:cubicBezTo>
                  <a:pt x="159" y="114"/>
                  <a:pt x="160" y="110"/>
                  <a:pt x="162" y="111"/>
                </a:cubicBezTo>
                <a:cubicBezTo>
                  <a:pt x="165" y="107"/>
                  <a:pt x="169" y="106"/>
                  <a:pt x="173" y="103"/>
                </a:cubicBezTo>
                <a:cubicBezTo>
                  <a:pt x="175" y="101"/>
                  <a:pt x="172" y="103"/>
                  <a:pt x="174" y="102"/>
                </a:cubicBezTo>
                <a:cubicBezTo>
                  <a:pt x="175" y="101"/>
                  <a:pt x="176" y="101"/>
                  <a:pt x="178" y="100"/>
                </a:cubicBezTo>
                <a:cubicBezTo>
                  <a:pt x="174" y="104"/>
                  <a:pt x="169" y="106"/>
                  <a:pt x="163" y="111"/>
                </a:cubicBezTo>
                <a:cubicBezTo>
                  <a:pt x="166" y="111"/>
                  <a:pt x="178" y="99"/>
                  <a:pt x="183" y="98"/>
                </a:cubicBezTo>
                <a:cubicBezTo>
                  <a:pt x="183" y="98"/>
                  <a:pt x="180" y="101"/>
                  <a:pt x="183" y="99"/>
                </a:cubicBezTo>
                <a:cubicBezTo>
                  <a:pt x="183" y="100"/>
                  <a:pt x="177" y="103"/>
                  <a:pt x="177" y="104"/>
                </a:cubicBezTo>
                <a:cubicBezTo>
                  <a:pt x="173" y="106"/>
                  <a:pt x="172" y="108"/>
                  <a:pt x="168" y="110"/>
                </a:cubicBezTo>
                <a:cubicBezTo>
                  <a:pt x="168" y="111"/>
                  <a:pt x="168" y="111"/>
                  <a:pt x="168" y="111"/>
                </a:cubicBezTo>
                <a:cubicBezTo>
                  <a:pt x="170" y="109"/>
                  <a:pt x="173" y="108"/>
                  <a:pt x="176" y="106"/>
                </a:cubicBezTo>
                <a:cubicBezTo>
                  <a:pt x="175" y="107"/>
                  <a:pt x="175" y="107"/>
                  <a:pt x="176" y="107"/>
                </a:cubicBezTo>
                <a:cubicBezTo>
                  <a:pt x="173" y="109"/>
                  <a:pt x="173" y="109"/>
                  <a:pt x="169" y="112"/>
                </a:cubicBezTo>
                <a:cubicBezTo>
                  <a:pt x="168" y="112"/>
                  <a:pt x="168" y="112"/>
                  <a:pt x="168" y="112"/>
                </a:cubicBezTo>
                <a:cubicBezTo>
                  <a:pt x="166" y="114"/>
                  <a:pt x="163" y="116"/>
                  <a:pt x="159" y="119"/>
                </a:cubicBezTo>
                <a:cubicBezTo>
                  <a:pt x="160" y="120"/>
                  <a:pt x="165" y="115"/>
                  <a:pt x="166" y="114"/>
                </a:cubicBezTo>
                <a:cubicBezTo>
                  <a:pt x="167" y="114"/>
                  <a:pt x="166" y="114"/>
                  <a:pt x="166" y="114"/>
                </a:cubicBezTo>
                <a:cubicBezTo>
                  <a:pt x="164" y="116"/>
                  <a:pt x="168" y="113"/>
                  <a:pt x="168" y="114"/>
                </a:cubicBezTo>
                <a:cubicBezTo>
                  <a:pt x="169" y="112"/>
                  <a:pt x="172" y="111"/>
                  <a:pt x="175" y="108"/>
                </a:cubicBezTo>
                <a:cubicBezTo>
                  <a:pt x="175" y="109"/>
                  <a:pt x="174" y="110"/>
                  <a:pt x="174" y="110"/>
                </a:cubicBezTo>
                <a:cubicBezTo>
                  <a:pt x="176" y="108"/>
                  <a:pt x="181" y="104"/>
                  <a:pt x="183" y="104"/>
                </a:cubicBezTo>
                <a:cubicBezTo>
                  <a:pt x="185" y="102"/>
                  <a:pt x="189" y="100"/>
                  <a:pt x="190" y="98"/>
                </a:cubicBezTo>
                <a:cubicBezTo>
                  <a:pt x="191" y="98"/>
                  <a:pt x="196" y="95"/>
                  <a:pt x="199" y="93"/>
                </a:cubicBezTo>
                <a:cubicBezTo>
                  <a:pt x="199" y="93"/>
                  <a:pt x="198" y="94"/>
                  <a:pt x="198" y="94"/>
                </a:cubicBezTo>
                <a:cubicBezTo>
                  <a:pt x="203" y="90"/>
                  <a:pt x="208" y="88"/>
                  <a:pt x="215" y="83"/>
                </a:cubicBezTo>
                <a:cubicBezTo>
                  <a:pt x="214" y="84"/>
                  <a:pt x="214" y="85"/>
                  <a:pt x="215" y="84"/>
                </a:cubicBezTo>
                <a:cubicBezTo>
                  <a:pt x="218" y="83"/>
                  <a:pt x="214" y="85"/>
                  <a:pt x="215" y="85"/>
                </a:cubicBezTo>
                <a:cubicBezTo>
                  <a:pt x="212" y="86"/>
                  <a:pt x="211" y="87"/>
                  <a:pt x="208" y="88"/>
                </a:cubicBezTo>
                <a:cubicBezTo>
                  <a:pt x="206" y="89"/>
                  <a:pt x="209" y="88"/>
                  <a:pt x="209" y="89"/>
                </a:cubicBezTo>
                <a:cubicBezTo>
                  <a:pt x="204" y="91"/>
                  <a:pt x="202" y="93"/>
                  <a:pt x="200" y="95"/>
                </a:cubicBezTo>
                <a:cubicBezTo>
                  <a:pt x="198" y="95"/>
                  <a:pt x="196" y="97"/>
                  <a:pt x="194" y="98"/>
                </a:cubicBezTo>
                <a:cubicBezTo>
                  <a:pt x="193" y="99"/>
                  <a:pt x="193" y="99"/>
                  <a:pt x="193" y="99"/>
                </a:cubicBezTo>
                <a:cubicBezTo>
                  <a:pt x="190" y="100"/>
                  <a:pt x="188" y="102"/>
                  <a:pt x="184" y="105"/>
                </a:cubicBezTo>
                <a:cubicBezTo>
                  <a:pt x="184" y="104"/>
                  <a:pt x="184" y="104"/>
                  <a:pt x="184" y="104"/>
                </a:cubicBezTo>
                <a:cubicBezTo>
                  <a:pt x="183" y="105"/>
                  <a:pt x="182" y="106"/>
                  <a:pt x="182" y="106"/>
                </a:cubicBezTo>
                <a:cubicBezTo>
                  <a:pt x="182" y="106"/>
                  <a:pt x="175" y="111"/>
                  <a:pt x="170" y="115"/>
                </a:cubicBezTo>
                <a:cubicBezTo>
                  <a:pt x="170" y="115"/>
                  <a:pt x="170" y="115"/>
                  <a:pt x="170" y="115"/>
                </a:cubicBezTo>
                <a:cubicBezTo>
                  <a:pt x="164" y="119"/>
                  <a:pt x="167" y="119"/>
                  <a:pt x="161" y="123"/>
                </a:cubicBezTo>
                <a:cubicBezTo>
                  <a:pt x="162" y="123"/>
                  <a:pt x="161" y="124"/>
                  <a:pt x="162" y="123"/>
                </a:cubicBezTo>
                <a:cubicBezTo>
                  <a:pt x="161" y="124"/>
                  <a:pt x="156" y="128"/>
                  <a:pt x="156" y="128"/>
                </a:cubicBezTo>
                <a:cubicBezTo>
                  <a:pt x="155" y="128"/>
                  <a:pt x="156" y="129"/>
                  <a:pt x="155" y="130"/>
                </a:cubicBezTo>
                <a:cubicBezTo>
                  <a:pt x="152" y="130"/>
                  <a:pt x="154" y="128"/>
                  <a:pt x="154" y="127"/>
                </a:cubicBezTo>
                <a:cubicBezTo>
                  <a:pt x="151" y="129"/>
                  <a:pt x="154" y="128"/>
                  <a:pt x="151" y="131"/>
                </a:cubicBezTo>
                <a:cubicBezTo>
                  <a:pt x="151" y="131"/>
                  <a:pt x="152" y="130"/>
                  <a:pt x="152" y="131"/>
                </a:cubicBezTo>
                <a:cubicBezTo>
                  <a:pt x="149" y="133"/>
                  <a:pt x="150" y="133"/>
                  <a:pt x="148" y="135"/>
                </a:cubicBezTo>
                <a:cubicBezTo>
                  <a:pt x="146" y="136"/>
                  <a:pt x="146" y="137"/>
                  <a:pt x="145" y="138"/>
                </a:cubicBezTo>
                <a:cubicBezTo>
                  <a:pt x="145" y="137"/>
                  <a:pt x="145" y="137"/>
                  <a:pt x="142" y="139"/>
                </a:cubicBezTo>
                <a:cubicBezTo>
                  <a:pt x="140" y="141"/>
                  <a:pt x="144" y="138"/>
                  <a:pt x="143" y="139"/>
                </a:cubicBezTo>
                <a:cubicBezTo>
                  <a:pt x="142" y="140"/>
                  <a:pt x="139" y="142"/>
                  <a:pt x="141" y="141"/>
                </a:cubicBezTo>
                <a:cubicBezTo>
                  <a:pt x="141" y="141"/>
                  <a:pt x="139" y="143"/>
                  <a:pt x="139" y="142"/>
                </a:cubicBezTo>
                <a:cubicBezTo>
                  <a:pt x="138" y="144"/>
                  <a:pt x="137" y="145"/>
                  <a:pt x="135" y="148"/>
                </a:cubicBezTo>
                <a:cubicBezTo>
                  <a:pt x="139" y="145"/>
                  <a:pt x="143" y="141"/>
                  <a:pt x="147" y="137"/>
                </a:cubicBezTo>
                <a:cubicBezTo>
                  <a:pt x="149" y="137"/>
                  <a:pt x="147" y="138"/>
                  <a:pt x="149" y="137"/>
                </a:cubicBezTo>
                <a:cubicBezTo>
                  <a:pt x="151" y="135"/>
                  <a:pt x="151" y="135"/>
                  <a:pt x="151" y="134"/>
                </a:cubicBezTo>
                <a:cubicBezTo>
                  <a:pt x="154" y="132"/>
                  <a:pt x="152" y="134"/>
                  <a:pt x="151" y="135"/>
                </a:cubicBezTo>
                <a:cubicBezTo>
                  <a:pt x="152" y="135"/>
                  <a:pt x="154" y="133"/>
                  <a:pt x="156" y="132"/>
                </a:cubicBezTo>
                <a:cubicBezTo>
                  <a:pt x="153" y="132"/>
                  <a:pt x="159" y="128"/>
                  <a:pt x="161" y="127"/>
                </a:cubicBezTo>
                <a:cubicBezTo>
                  <a:pt x="163" y="125"/>
                  <a:pt x="159" y="129"/>
                  <a:pt x="157" y="130"/>
                </a:cubicBezTo>
                <a:cubicBezTo>
                  <a:pt x="159" y="130"/>
                  <a:pt x="156" y="132"/>
                  <a:pt x="156" y="133"/>
                </a:cubicBezTo>
                <a:cubicBezTo>
                  <a:pt x="155" y="134"/>
                  <a:pt x="150" y="138"/>
                  <a:pt x="150" y="139"/>
                </a:cubicBezTo>
                <a:cubicBezTo>
                  <a:pt x="148" y="140"/>
                  <a:pt x="146" y="141"/>
                  <a:pt x="145" y="143"/>
                </a:cubicBezTo>
                <a:cubicBezTo>
                  <a:pt x="144" y="143"/>
                  <a:pt x="145" y="143"/>
                  <a:pt x="145" y="142"/>
                </a:cubicBezTo>
                <a:cubicBezTo>
                  <a:pt x="144" y="145"/>
                  <a:pt x="143" y="144"/>
                  <a:pt x="141" y="145"/>
                </a:cubicBezTo>
                <a:cubicBezTo>
                  <a:pt x="139" y="147"/>
                  <a:pt x="142" y="145"/>
                  <a:pt x="142" y="146"/>
                </a:cubicBezTo>
                <a:cubicBezTo>
                  <a:pt x="140" y="147"/>
                  <a:pt x="141" y="147"/>
                  <a:pt x="139" y="148"/>
                </a:cubicBezTo>
                <a:cubicBezTo>
                  <a:pt x="138" y="148"/>
                  <a:pt x="138" y="147"/>
                  <a:pt x="140" y="145"/>
                </a:cubicBezTo>
                <a:cubicBezTo>
                  <a:pt x="140" y="145"/>
                  <a:pt x="139" y="145"/>
                  <a:pt x="139" y="145"/>
                </a:cubicBezTo>
                <a:cubicBezTo>
                  <a:pt x="137" y="148"/>
                  <a:pt x="135" y="150"/>
                  <a:pt x="136" y="151"/>
                </a:cubicBezTo>
                <a:cubicBezTo>
                  <a:pt x="134" y="153"/>
                  <a:pt x="135" y="151"/>
                  <a:pt x="133" y="152"/>
                </a:cubicBezTo>
                <a:cubicBezTo>
                  <a:pt x="133" y="153"/>
                  <a:pt x="134" y="153"/>
                  <a:pt x="131" y="156"/>
                </a:cubicBezTo>
                <a:cubicBezTo>
                  <a:pt x="131" y="155"/>
                  <a:pt x="131" y="155"/>
                  <a:pt x="130" y="155"/>
                </a:cubicBezTo>
                <a:cubicBezTo>
                  <a:pt x="130" y="156"/>
                  <a:pt x="129" y="157"/>
                  <a:pt x="129" y="158"/>
                </a:cubicBezTo>
                <a:cubicBezTo>
                  <a:pt x="125" y="161"/>
                  <a:pt x="122" y="164"/>
                  <a:pt x="119" y="167"/>
                </a:cubicBezTo>
                <a:cubicBezTo>
                  <a:pt x="118" y="168"/>
                  <a:pt x="118" y="168"/>
                  <a:pt x="118" y="168"/>
                </a:cubicBezTo>
                <a:cubicBezTo>
                  <a:pt x="116" y="169"/>
                  <a:pt x="117" y="169"/>
                  <a:pt x="115" y="171"/>
                </a:cubicBezTo>
                <a:cubicBezTo>
                  <a:pt x="113" y="171"/>
                  <a:pt x="111" y="174"/>
                  <a:pt x="109" y="175"/>
                </a:cubicBezTo>
                <a:cubicBezTo>
                  <a:pt x="110" y="174"/>
                  <a:pt x="110" y="174"/>
                  <a:pt x="110" y="173"/>
                </a:cubicBezTo>
                <a:cubicBezTo>
                  <a:pt x="114" y="170"/>
                  <a:pt x="118" y="163"/>
                  <a:pt x="121" y="162"/>
                </a:cubicBezTo>
                <a:cubicBezTo>
                  <a:pt x="125" y="157"/>
                  <a:pt x="129" y="153"/>
                  <a:pt x="133" y="151"/>
                </a:cubicBezTo>
                <a:cubicBezTo>
                  <a:pt x="134" y="150"/>
                  <a:pt x="134" y="149"/>
                  <a:pt x="134" y="149"/>
                </a:cubicBezTo>
                <a:cubicBezTo>
                  <a:pt x="134" y="148"/>
                  <a:pt x="130" y="152"/>
                  <a:pt x="130" y="150"/>
                </a:cubicBezTo>
                <a:cubicBezTo>
                  <a:pt x="131" y="150"/>
                  <a:pt x="131" y="150"/>
                  <a:pt x="131" y="150"/>
                </a:cubicBezTo>
                <a:cubicBezTo>
                  <a:pt x="133" y="149"/>
                  <a:pt x="133" y="148"/>
                  <a:pt x="135" y="147"/>
                </a:cubicBezTo>
                <a:cubicBezTo>
                  <a:pt x="126" y="153"/>
                  <a:pt x="125" y="155"/>
                  <a:pt x="119" y="161"/>
                </a:cubicBezTo>
                <a:cubicBezTo>
                  <a:pt x="118" y="160"/>
                  <a:pt x="122" y="157"/>
                  <a:pt x="123" y="155"/>
                </a:cubicBezTo>
                <a:cubicBezTo>
                  <a:pt x="121" y="157"/>
                  <a:pt x="123" y="155"/>
                  <a:pt x="121" y="156"/>
                </a:cubicBezTo>
                <a:cubicBezTo>
                  <a:pt x="121" y="155"/>
                  <a:pt x="123" y="153"/>
                  <a:pt x="123" y="153"/>
                </a:cubicBezTo>
                <a:cubicBezTo>
                  <a:pt x="125" y="151"/>
                  <a:pt x="125" y="153"/>
                  <a:pt x="123" y="155"/>
                </a:cubicBezTo>
                <a:cubicBezTo>
                  <a:pt x="123" y="155"/>
                  <a:pt x="127" y="151"/>
                  <a:pt x="125" y="153"/>
                </a:cubicBezTo>
                <a:cubicBezTo>
                  <a:pt x="128" y="151"/>
                  <a:pt x="128" y="151"/>
                  <a:pt x="131" y="148"/>
                </a:cubicBezTo>
                <a:cubicBezTo>
                  <a:pt x="132" y="145"/>
                  <a:pt x="130" y="145"/>
                  <a:pt x="125" y="149"/>
                </a:cubicBezTo>
                <a:cubicBezTo>
                  <a:pt x="120" y="156"/>
                  <a:pt x="111" y="162"/>
                  <a:pt x="106" y="170"/>
                </a:cubicBezTo>
                <a:cubicBezTo>
                  <a:pt x="104" y="170"/>
                  <a:pt x="103" y="171"/>
                  <a:pt x="102" y="172"/>
                </a:cubicBezTo>
                <a:cubicBezTo>
                  <a:pt x="101" y="173"/>
                  <a:pt x="100" y="174"/>
                  <a:pt x="100" y="174"/>
                </a:cubicBezTo>
                <a:cubicBezTo>
                  <a:pt x="100" y="175"/>
                  <a:pt x="100" y="175"/>
                  <a:pt x="99" y="176"/>
                </a:cubicBezTo>
                <a:cubicBezTo>
                  <a:pt x="100" y="176"/>
                  <a:pt x="100" y="176"/>
                  <a:pt x="100" y="175"/>
                </a:cubicBezTo>
                <a:cubicBezTo>
                  <a:pt x="101" y="176"/>
                  <a:pt x="99" y="176"/>
                  <a:pt x="100" y="177"/>
                </a:cubicBezTo>
                <a:cubicBezTo>
                  <a:pt x="99" y="176"/>
                  <a:pt x="98" y="175"/>
                  <a:pt x="97" y="175"/>
                </a:cubicBezTo>
                <a:cubicBezTo>
                  <a:pt x="97" y="175"/>
                  <a:pt x="97" y="176"/>
                  <a:pt x="97" y="176"/>
                </a:cubicBezTo>
                <a:cubicBezTo>
                  <a:pt x="97" y="175"/>
                  <a:pt x="96" y="177"/>
                  <a:pt x="96" y="176"/>
                </a:cubicBezTo>
                <a:cubicBezTo>
                  <a:pt x="97" y="175"/>
                  <a:pt x="97" y="174"/>
                  <a:pt x="98" y="175"/>
                </a:cubicBezTo>
                <a:cubicBezTo>
                  <a:pt x="98" y="174"/>
                  <a:pt x="97" y="174"/>
                  <a:pt x="98" y="174"/>
                </a:cubicBezTo>
                <a:cubicBezTo>
                  <a:pt x="97" y="173"/>
                  <a:pt x="96" y="175"/>
                  <a:pt x="95" y="176"/>
                </a:cubicBezTo>
                <a:cubicBezTo>
                  <a:pt x="95" y="176"/>
                  <a:pt x="95" y="177"/>
                  <a:pt x="94" y="177"/>
                </a:cubicBezTo>
                <a:cubicBezTo>
                  <a:pt x="95" y="178"/>
                  <a:pt x="95" y="177"/>
                  <a:pt x="96" y="177"/>
                </a:cubicBezTo>
                <a:cubicBezTo>
                  <a:pt x="95" y="178"/>
                  <a:pt x="95" y="178"/>
                  <a:pt x="94" y="178"/>
                </a:cubicBezTo>
                <a:cubicBezTo>
                  <a:pt x="94" y="179"/>
                  <a:pt x="95" y="179"/>
                  <a:pt x="95" y="179"/>
                </a:cubicBezTo>
                <a:cubicBezTo>
                  <a:pt x="94" y="179"/>
                  <a:pt x="92" y="179"/>
                  <a:pt x="92" y="180"/>
                </a:cubicBezTo>
                <a:cubicBezTo>
                  <a:pt x="92" y="180"/>
                  <a:pt x="92" y="180"/>
                  <a:pt x="93" y="180"/>
                </a:cubicBezTo>
                <a:cubicBezTo>
                  <a:pt x="93" y="180"/>
                  <a:pt x="93" y="181"/>
                  <a:pt x="93" y="181"/>
                </a:cubicBezTo>
                <a:cubicBezTo>
                  <a:pt x="92" y="181"/>
                  <a:pt x="92" y="180"/>
                  <a:pt x="92" y="181"/>
                </a:cubicBezTo>
                <a:cubicBezTo>
                  <a:pt x="91" y="181"/>
                  <a:pt x="92" y="181"/>
                  <a:pt x="92" y="181"/>
                </a:cubicBezTo>
                <a:cubicBezTo>
                  <a:pt x="92" y="182"/>
                  <a:pt x="91" y="181"/>
                  <a:pt x="91" y="182"/>
                </a:cubicBezTo>
                <a:cubicBezTo>
                  <a:pt x="90" y="182"/>
                  <a:pt x="90" y="183"/>
                  <a:pt x="89" y="183"/>
                </a:cubicBezTo>
                <a:cubicBezTo>
                  <a:pt x="89" y="183"/>
                  <a:pt x="90" y="182"/>
                  <a:pt x="90" y="183"/>
                </a:cubicBezTo>
                <a:cubicBezTo>
                  <a:pt x="89" y="183"/>
                  <a:pt x="89" y="183"/>
                  <a:pt x="88" y="183"/>
                </a:cubicBezTo>
                <a:cubicBezTo>
                  <a:pt x="87" y="184"/>
                  <a:pt x="88" y="184"/>
                  <a:pt x="88" y="184"/>
                </a:cubicBezTo>
                <a:cubicBezTo>
                  <a:pt x="87" y="184"/>
                  <a:pt x="87" y="186"/>
                  <a:pt x="86" y="186"/>
                </a:cubicBezTo>
                <a:cubicBezTo>
                  <a:pt x="86" y="186"/>
                  <a:pt x="86" y="186"/>
                  <a:pt x="86" y="186"/>
                </a:cubicBezTo>
                <a:cubicBezTo>
                  <a:pt x="86" y="186"/>
                  <a:pt x="86" y="186"/>
                  <a:pt x="85" y="186"/>
                </a:cubicBezTo>
                <a:cubicBezTo>
                  <a:pt x="85" y="186"/>
                  <a:pt x="86" y="186"/>
                  <a:pt x="86" y="186"/>
                </a:cubicBezTo>
                <a:cubicBezTo>
                  <a:pt x="84" y="188"/>
                  <a:pt x="83" y="190"/>
                  <a:pt x="81" y="192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81" y="193"/>
                  <a:pt x="82" y="192"/>
                  <a:pt x="81" y="193"/>
                </a:cubicBezTo>
                <a:cubicBezTo>
                  <a:pt x="81" y="193"/>
                  <a:pt x="81" y="193"/>
                  <a:pt x="81" y="193"/>
                </a:cubicBezTo>
                <a:cubicBezTo>
                  <a:pt x="80" y="193"/>
                  <a:pt x="80" y="194"/>
                  <a:pt x="80" y="193"/>
                </a:cubicBezTo>
                <a:cubicBezTo>
                  <a:pt x="79" y="193"/>
                  <a:pt x="81" y="192"/>
                  <a:pt x="80" y="192"/>
                </a:cubicBezTo>
                <a:cubicBezTo>
                  <a:pt x="80" y="191"/>
                  <a:pt x="80" y="192"/>
                  <a:pt x="80" y="192"/>
                </a:cubicBezTo>
                <a:cubicBezTo>
                  <a:pt x="79" y="191"/>
                  <a:pt x="80" y="191"/>
                  <a:pt x="81" y="190"/>
                </a:cubicBezTo>
                <a:cubicBezTo>
                  <a:pt x="81" y="191"/>
                  <a:pt x="80" y="191"/>
                  <a:pt x="81" y="191"/>
                </a:cubicBezTo>
                <a:cubicBezTo>
                  <a:pt x="81" y="191"/>
                  <a:pt x="82" y="191"/>
                  <a:pt x="82" y="190"/>
                </a:cubicBezTo>
                <a:cubicBezTo>
                  <a:pt x="82" y="190"/>
                  <a:pt x="81" y="191"/>
                  <a:pt x="81" y="190"/>
                </a:cubicBezTo>
                <a:cubicBezTo>
                  <a:pt x="81" y="189"/>
                  <a:pt x="82" y="190"/>
                  <a:pt x="82" y="190"/>
                </a:cubicBezTo>
                <a:cubicBezTo>
                  <a:pt x="83" y="189"/>
                  <a:pt x="82" y="189"/>
                  <a:pt x="81" y="189"/>
                </a:cubicBezTo>
                <a:cubicBezTo>
                  <a:pt x="81" y="189"/>
                  <a:pt x="81" y="190"/>
                  <a:pt x="81" y="190"/>
                </a:cubicBezTo>
                <a:cubicBezTo>
                  <a:pt x="80" y="190"/>
                  <a:pt x="82" y="188"/>
                  <a:pt x="82" y="188"/>
                </a:cubicBezTo>
                <a:cubicBezTo>
                  <a:pt x="83" y="188"/>
                  <a:pt x="82" y="189"/>
                  <a:pt x="82" y="189"/>
                </a:cubicBezTo>
                <a:cubicBezTo>
                  <a:pt x="83" y="189"/>
                  <a:pt x="83" y="188"/>
                  <a:pt x="83" y="189"/>
                </a:cubicBezTo>
                <a:cubicBezTo>
                  <a:pt x="83" y="188"/>
                  <a:pt x="83" y="188"/>
                  <a:pt x="83" y="187"/>
                </a:cubicBezTo>
                <a:cubicBezTo>
                  <a:pt x="86" y="183"/>
                  <a:pt x="86" y="183"/>
                  <a:pt x="86" y="183"/>
                </a:cubicBezTo>
                <a:cubicBezTo>
                  <a:pt x="86" y="184"/>
                  <a:pt x="86" y="183"/>
                  <a:pt x="87" y="184"/>
                </a:cubicBezTo>
                <a:cubicBezTo>
                  <a:pt x="87" y="183"/>
                  <a:pt x="87" y="183"/>
                  <a:pt x="86" y="183"/>
                </a:cubicBezTo>
                <a:cubicBezTo>
                  <a:pt x="87" y="183"/>
                  <a:pt x="86" y="182"/>
                  <a:pt x="87" y="182"/>
                </a:cubicBezTo>
                <a:cubicBezTo>
                  <a:pt x="87" y="182"/>
                  <a:pt x="87" y="182"/>
                  <a:pt x="87" y="183"/>
                </a:cubicBezTo>
                <a:cubicBezTo>
                  <a:pt x="88" y="182"/>
                  <a:pt x="87" y="182"/>
                  <a:pt x="87" y="182"/>
                </a:cubicBezTo>
                <a:cubicBezTo>
                  <a:pt x="89" y="179"/>
                  <a:pt x="92" y="175"/>
                  <a:pt x="9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5" y="172"/>
                  <a:pt x="95" y="171"/>
                  <a:pt x="95" y="171"/>
                </a:cubicBezTo>
                <a:cubicBezTo>
                  <a:pt x="95" y="170"/>
                  <a:pt x="95" y="171"/>
                  <a:pt x="95" y="171"/>
                </a:cubicBezTo>
                <a:cubicBezTo>
                  <a:pt x="95" y="171"/>
                  <a:pt x="95" y="171"/>
                  <a:pt x="95" y="170"/>
                </a:cubicBezTo>
                <a:cubicBezTo>
                  <a:pt x="94" y="170"/>
                  <a:pt x="94" y="170"/>
                  <a:pt x="94" y="171"/>
                </a:cubicBezTo>
                <a:cubicBezTo>
                  <a:pt x="93" y="170"/>
                  <a:pt x="94" y="169"/>
                  <a:pt x="95" y="169"/>
                </a:cubicBezTo>
                <a:cubicBezTo>
                  <a:pt x="95" y="169"/>
                  <a:pt x="94" y="169"/>
                  <a:pt x="95" y="170"/>
                </a:cubicBezTo>
                <a:cubicBezTo>
                  <a:pt x="95" y="170"/>
                  <a:pt x="95" y="169"/>
                  <a:pt x="95" y="169"/>
                </a:cubicBezTo>
                <a:cubicBezTo>
                  <a:pt x="96" y="170"/>
                  <a:pt x="95" y="170"/>
                  <a:pt x="95" y="170"/>
                </a:cubicBezTo>
                <a:cubicBezTo>
                  <a:pt x="96" y="170"/>
                  <a:pt x="96" y="170"/>
                  <a:pt x="96" y="170"/>
                </a:cubicBezTo>
                <a:cubicBezTo>
                  <a:pt x="96" y="168"/>
                  <a:pt x="103" y="164"/>
                  <a:pt x="102" y="163"/>
                </a:cubicBezTo>
                <a:cubicBezTo>
                  <a:pt x="105" y="161"/>
                  <a:pt x="102" y="163"/>
                  <a:pt x="105" y="161"/>
                </a:cubicBezTo>
                <a:cubicBezTo>
                  <a:pt x="107" y="157"/>
                  <a:pt x="113" y="152"/>
                  <a:pt x="118" y="147"/>
                </a:cubicBezTo>
                <a:cubicBezTo>
                  <a:pt x="116" y="151"/>
                  <a:pt x="121" y="145"/>
                  <a:pt x="123" y="143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4" y="142"/>
                  <a:pt x="124" y="143"/>
                  <a:pt x="126" y="141"/>
                </a:cubicBezTo>
                <a:cubicBezTo>
                  <a:pt x="124" y="141"/>
                  <a:pt x="130" y="137"/>
                  <a:pt x="128" y="138"/>
                </a:cubicBezTo>
                <a:cubicBezTo>
                  <a:pt x="129" y="136"/>
                  <a:pt x="131" y="136"/>
                  <a:pt x="131" y="136"/>
                </a:cubicBezTo>
                <a:cubicBezTo>
                  <a:pt x="132" y="135"/>
                  <a:pt x="131" y="135"/>
                  <a:pt x="131" y="135"/>
                </a:cubicBezTo>
                <a:cubicBezTo>
                  <a:pt x="133" y="134"/>
                  <a:pt x="133" y="133"/>
                  <a:pt x="136" y="131"/>
                </a:cubicBezTo>
                <a:cubicBezTo>
                  <a:pt x="135" y="132"/>
                  <a:pt x="136" y="132"/>
                  <a:pt x="137" y="131"/>
                </a:cubicBezTo>
                <a:cubicBezTo>
                  <a:pt x="141" y="128"/>
                  <a:pt x="136" y="130"/>
                  <a:pt x="139" y="128"/>
                </a:cubicBezTo>
                <a:cubicBezTo>
                  <a:pt x="138" y="128"/>
                  <a:pt x="136" y="130"/>
                  <a:pt x="135" y="130"/>
                </a:cubicBezTo>
                <a:cubicBezTo>
                  <a:pt x="134" y="131"/>
                  <a:pt x="134" y="132"/>
                  <a:pt x="134" y="132"/>
                </a:cubicBezTo>
                <a:cubicBezTo>
                  <a:pt x="130" y="134"/>
                  <a:pt x="128" y="137"/>
                  <a:pt x="123" y="141"/>
                </a:cubicBezTo>
                <a:cubicBezTo>
                  <a:pt x="122" y="141"/>
                  <a:pt x="121" y="143"/>
                  <a:pt x="122" y="141"/>
                </a:cubicBezTo>
                <a:cubicBezTo>
                  <a:pt x="121" y="142"/>
                  <a:pt x="120" y="143"/>
                  <a:pt x="117" y="145"/>
                </a:cubicBezTo>
                <a:cubicBezTo>
                  <a:pt x="121" y="141"/>
                  <a:pt x="127" y="135"/>
                  <a:pt x="130" y="134"/>
                </a:cubicBezTo>
                <a:cubicBezTo>
                  <a:pt x="131" y="133"/>
                  <a:pt x="130" y="132"/>
                  <a:pt x="131" y="132"/>
                </a:cubicBezTo>
                <a:cubicBezTo>
                  <a:pt x="129" y="133"/>
                  <a:pt x="130" y="133"/>
                  <a:pt x="128" y="135"/>
                </a:cubicBezTo>
                <a:cubicBezTo>
                  <a:pt x="131" y="131"/>
                  <a:pt x="126" y="134"/>
                  <a:pt x="127" y="132"/>
                </a:cubicBezTo>
                <a:cubicBezTo>
                  <a:pt x="125" y="133"/>
                  <a:pt x="125" y="133"/>
                  <a:pt x="125" y="133"/>
                </a:cubicBezTo>
                <a:cubicBezTo>
                  <a:pt x="124" y="134"/>
                  <a:pt x="127" y="133"/>
                  <a:pt x="125" y="13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12" y="146"/>
                  <a:pt x="112" y="146"/>
                  <a:pt x="113" y="145"/>
                </a:cubicBezTo>
                <a:cubicBezTo>
                  <a:pt x="111" y="147"/>
                  <a:pt x="111" y="147"/>
                  <a:pt x="111" y="147"/>
                </a:cubicBezTo>
                <a:cubicBezTo>
                  <a:pt x="111" y="148"/>
                  <a:pt x="112" y="146"/>
                  <a:pt x="113" y="146"/>
                </a:cubicBezTo>
                <a:cubicBezTo>
                  <a:pt x="113" y="147"/>
                  <a:pt x="111" y="147"/>
                  <a:pt x="110" y="148"/>
                </a:cubicBezTo>
                <a:cubicBezTo>
                  <a:pt x="106" y="153"/>
                  <a:pt x="106" y="153"/>
                  <a:pt x="106" y="153"/>
                </a:cubicBezTo>
                <a:cubicBezTo>
                  <a:pt x="106" y="150"/>
                  <a:pt x="103" y="155"/>
                  <a:pt x="100" y="157"/>
                </a:cubicBezTo>
                <a:cubicBezTo>
                  <a:pt x="101" y="156"/>
                  <a:pt x="104" y="154"/>
                  <a:pt x="104" y="152"/>
                </a:cubicBezTo>
                <a:cubicBezTo>
                  <a:pt x="108" y="149"/>
                  <a:pt x="109" y="148"/>
                  <a:pt x="111" y="145"/>
                </a:cubicBezTo>
                <a:cubicBezTo>
                  <a:pt x="110" y="145"/>
                  <a:pt x="109" y="147"/>
                  <a:pt x="108" y="148"/>
                </a:cubicBezTo>
                <a:cubicBezTo>
                  <a:pt x="108" y="145"/>
                  <a:pt x="106" y="148"/>
                  <a:pt x="103" y="152"/>
                </a:cubicBezTo>
                <a:cubicBezTo>
                  <a:pt x="105" y="150"/>
                  <a:pt x="103" y="150"/>
                  <a:pt x="101" y="151"/>
                </a:cubicBezTo>
                <a:cubicBezTo>
                  <a:pt x="103" y="149"/>
                  <a:pt x="103" y="149"/>
                  <a:pt x="104" y="149"/>
                </a:cubicBezTo>
                <a:cubicBezTo>
                  <a:pt x="105" y="148"/>
                  <a:pt x="105" y="147"/>
                  <a:pt x="107" y="145"/>
                </a:cubicBezTo>
                <a:cubicBezTo>
                  <a:pt x="108" y="144"/>
                  <a:pt x="108" y="146"/>
                  <a:pt x="109" y="144"/>
                </a:cubicBezTo>
                <a:cubicBezTo>
                  <a:pt x="111" y="142"/>
                  <a:pt x="109" y="141"/>
                  <a:pt x="113" y="139"/>
                </a:cubicBezTo>
                <a:cubicBezTo>
                  <a:pt x="113" y="139"/>
                  <a:pt x="111" y="141"/>
                  <a:pt x="111" y="141"/>
                </a:cubicBezTo>
                <a:cubicBezTo>
                  <a:pt x="114" y="139"/>
                  <a:pt x="114" y="138"/>
                  <a:pt x="113" y="138"/>
                </a:cubicBezTo>
                <a:cubicBezTo>
                  <a:pt x="115" y="136"/>
                  <a:pt x="115" y="137"/>
                  <a:pt x="115" y="137"/>
                </a:cubicBezTo>
                <a:cubicBezTo>
                  <a:pt x="115" y="136"/>
                  <a:pt x="118" y="134"/>
                  <a:pt x="118" y="133"/>
                </a:cubicBezTo>
                <a:cubicBezTo>
                  <a:pt x="118" y="133"/>
                  <a:pt x="116" y="134"/>
                  <a:pt x="115" y="135"/>
                </a:cubicBezTo>
                <a:cubicBezTo>
                  <a:pt x="116" y="134"/>
                  <a:pt x="116" y="134"/>
                  <a:pt x="117" y="132"/>
                </a:cubicBezTo>
                <a:cubicBezTo>
                  <a:pt x="115" y="134"/>
                  <a:pt x="115" y="134"/>
                  <a:pt x="116" y="132"/>
                </a:cubicBezTo>
                <a:cubicBezTo>
                  <a:pt x="115" y="132"/>
                  <a:pt x="115" y="132"/>
                  <a:pt x="115" y="132"/>
                </a:cubicBezTo>
                <a:cubicBezTo>
                  <a:pt x="114" y="133"/>
                  <a:pt x="113" y="134"/>
                  <a:pt x="112" y="135"/>
                </a:cubicBezTo>
                <a:cubicBezTo>
                  <a:pt x="111" y="136"/>
                  <a:pt x="112" y="134"/>
                  <a:pt x="109" y="137"/>
                </a:cubicBezTo>
                <a:cubicBezTo>
                  <a:pt x="111" y="135"/>
                  <a:pt x="109" y="136"/>
                  <a:pt x="110" y="134"/>
                </a:cubicBezTo>
                <a:cubicBezTo>
                  <a:pt x="112" y="133"/>
                  <a:pt x="110" y="133"/>
                  <a:pt x="111" y="133"/>
                </a:cubicBezTo>
                <a:cubicBezTo>
                  <a:pt x="112" y="131"/>
                  <a:pt x="115" y="128"/>
                  <a:pt x="116" y="127"/>
                </a:cubicBezTo>
                <a:cubicBezTo>
                  <a:pt x="118" y="126"/>
                  <a:pt x="119" y="125"/>
                  <a:pt x="120" y="126"/>
                </a:cubicBezTo>
                <a:cubicBezTo>
                  <a:pt x="121" y="125"/>
                  <a:pt x="121" y="124"/>
                  <a:pt x="121" y="124"/>
                </a:cubicBezTo>
                <a:cubicBezTo>
                  <a:pt x="121" y="124"/>
                  <a:pt x="119" y="125"/>
                  <a:pt x="119" y="124"/>
                </a:cubicBezTo>
                <a:cubicBezTo>
                  <a:pt x="122" y="121"/>
                  <a:pt x="125" y="119"/>
                  <a:pt x="126" y="117"/>
                </a:cubicBezTo>
                <a:cubicBezTo>
                  <a:pt x="127" y="116"/>
                  <a:pt x="127" y="116"/>
                  <a:pt x="128" y="116"/>
                </a:cubicBezTo>
                <a:cubicBezTo>
                  <a:pt x="142" y="104"/>
                  <a:pt x="148" y="99"/>
                  <a:pt x="162" y="88"/>
                </a:cubicBezTo>
                <a:cubicBezTo>
                  <a:pt x="163" y="89"/>
                  <a:pt x="163" y="89"/>
                  <a:pt x="164" y="88"/>
                </a:cubicBezTo>
                <a:cubicBezTo>
                  <a:pt x="166" y="86"/>
                  <a:pt x="163" y="88"/>
                  <a:pt x="163" y="88"/>
                </a:cubicBezTo>
                <a:cubicBezTo>
                  <a:pt x="175" y="79"/>
                  <a:pt x="184" y="73"/>
                  <a:pt x="197" y="65"/>
                </a:cubicBezTo>
                <a:cubicBezTo>
                  <a:pt x="197" y="65"/>
                  <a:pt x="196" y="65"/>
                  <a:pt x="195" y="66"/>
                </a:cubicBezTo>
                <a:cubicBezTo>
                  <a:pt x="196" y="65"/>
                  <a:pt x="197" y="65"/>
                  <a:pt x="199" y="63"/>
                </a:cubicBezTo>
                <a:cubicBezTo>
                  <a:pt x="199" y="64"/>
                  <a:pt x="199" y="64"/>
                  <a:pt x="201" y="63"/>
                </a:cubicBezTo>
                <a:cubicBezTo>
                  <a:pt x="202" y="63"/>
                  <a:pt x="201" y="62"/>
                  <a:pt x="201" y="62"/>
                </a:cubicBezTo>
                <a:cubicBezTo>
                  <a:pt x="203" y="61"/>
                  <a:pt x="203" y="61"/>
                  <a:pt x="203" y="62"/>
                </a:cubicBezTo>
                <a:cubicBezTo>
                  <a:pt x="207" y="60"/>
                  <a:pt x="211" y="58"/>
                  <a:pt x="214" y="56"/>
                </a:cubicBezTo>
                <a:cubicBezTo>
                  <a:pt x="213" y="56"/>
                  <a:pt x="212" y="57"/>
                  <a:pt x="210" y="57"/>
                </a:cubicBezTo>
                <a:cubicBezTo>
                  <a:pt x="214" y="54"/>
                  <a:pt x="214" y="57"/>
                  <a:pt x="222" y="53"/>
                </a:cubicBezTo>
                <a:cubicBezTo>
                  <a:pt x="222" y="52"/>
                  <a:pt x="218" y="54"/>
                  <a:pt x="217" y="54"/>
                </a:cubicBezTo>
                <a:cubicBezTo>
                  <a:pt x="219" y="52"/>
                  <a:pt x="216" y="54"/>
                  <a:pt x="216" y="53"/>
                </a:cubicBezTo>
                <a:cubicBezTo>
                  <a:pt x="215" y="53"/>
                  <a:pt x="214" y="54"/>
                  <a:pt x="214" y="54"/>
                </a:cubicBezTo>
                <a:cubicBezTo>
                  <a:pt x="212" y="54"/>
                  <a:pt x="215" y="53"/>
                  <a:pt x="210" y="56"/>
                </a:cubicBezTo>
                <a:cubicBezTo>
                  <a:pt x="211" y="54"/>
                  <a:pt x="217" y="52"/>
                  <a:pt x="219" y="50"/>
                </a:cubicBezTo>
                <a:cubicBezTo>
                  <a:pt x="220" y="50"/>
                  <a:pt x="219" y="51"/>
                  <a:pt x="221" y="50"/>
                </a:cubicBezTo>
                <a:cubicBezTo>
                  <a:pt x="227" y="46"/>
                  <a:pt x="237" y="41"/>
                  <a:pt x="245" y="39"/>
                </a:cubicBezTo>
                <a:cubicBezTo>
                  <a:pt x="246" y="40"/>
                  <a:pt x="242" y="40"/>
                  <a:pt x="241" y="41"/>
                </a:cubicBezTo>
                <a:cubicBezTo>
                  <a:pt x="242" y="41"/>
                  <a:pt x="244" y="40"/>
                  <a:pt x="245" y="40"/>
                </a:cubicBezTo>
                <a:cubicBezTo>
                  <a:pt x="247" y="39"/>
                  <a:pt x="249" y="39"/>
                  <a:pt x="254" y="37"/>
                </a:cubicBezTo>
                <a:cubicBezTo>
                  <a:pt x="252" y="37"/>
                  <a:pt x="247" y="38"/>
                  <a:pt x="253" y="36"/>
                </a:cubicBezTo>
                <a:cubicBezTo>
                  <a:pt x="252" y="36"/>
                  <a:pt x="250" y="37"/>
                  <a:pt x="251" y="36"/>
                </a:cubicBezTo>
                <a:cubicBezTo>
                  <a:pt x="252" y="36"/>
                  <a:pt x="254" y="35"/>
                  <a:pt x="255" y="35"/>
                </a:cubicBezTo>
                <a:cubicBezTo>
                  <a:pt x="257" y="35"/>
                  <a:pt x="255" y="34"/>
                  <a:pt x="258" y="33"/>
                </a:cubicBezTo>
                <a:cubicBezTo>
                  <a:pt x="259" y="34"/>
                  <a:pt x="259" y="34"/>
                  <a:pt x="259" y="34"/>
                </a:cubicBezTo>
                <a:cubicBezTo>
                  <a:pt x="263" y="32"/>
                  <a:pt x="265" y="32"/>
                  <a:pt x="267" y="31"/>
                </a:cubicBezTo>
                <a:cubicBezTo>
                  <a:pt x="273" y="28"/>
                  <a:pt x="273" y="30"/>
                  <a:pt x="279" y="27"/>
                </a:cubicBezTo>
                <a:cubicBezTo>
                  <a:pt x="280" y="27"/>
                  <a:pt x="279" y="27"/>
                  <a:pt x="279" y="28"/>
                </a:cubicBezTo>
                <a:cubicBezTo>
                  <a:pt x="282" y="27"/>
                  <a:pt x="285" y="26"/>
                  <a:pt x="285" y="25"/>
                </a:cubicBezTo>
                <a:cubicBezTo>
                  <a:pt x="288" y="26"/>
                  <a:pt x="294" y="23"/>
                  <a:pt x="301" y="22"/>
                </a:cubicBezTo>
                <a:cubicBezTo>
                  <a:pt x="301" y="21"/>
                  <a:pt x="301" y="21"/>
                  <a:pt x="301" y="21"/>
                </a:cubicBezTo>
                <a:cubicBezTo>
                  <a:pt x="301" y="21"/>
                  <a:pt x="297" y="22"/>
                  <a:pt x="296" y="22"/>
                </a:cubicBezTo>
                <a:cubicBezTo>
                  <a:pt x="298" y="21"/>
                  <a:pt x="297" y="22"/>
                  <a:pt x="298" y="21"/>
                </a:cubicBezTo>
                <a:cubicBezTo>
                  <a:pt x="301" y="20"/>
                  <a:pt x="301" y="20"/>
                  <a:pt x="301" y="20"/>
                </a:cubicBezTo>
                <a:cubicBezTo>
                  <a:pt x="301" y="20"/>
                  <a:pt x="297" y="21"/>
                  <a:pt x="297" y="21"/>
                </a:cubicBezTo>
                <a:cubicBezTo>
                  <a:pt x="300" y="19"/>
                  <a:pt x="301" y="19"/>
                  <a:pt x="305" y="18"/>
                </a:cubicBezTo>
                <a:cubicBezTo>
                  <a:pt x="305" y="19"/>
                  <a:pt x="307" y="18"/>
                  <a:pt x="306" y="19"/>
                </a:cubicBezTo>
                <a:cubicBezTo>
                  <a:pt x="308" y="18"/>
                  <a:pt x="309" y="17"/>
                  <a:pt x="309" y="18"/>
                </a:cubicBezTo>
                <a:cubicBezTo>
                  <a:pt x="316" y="16"/>
                  <a:pt x="316" y="16"/>
                  <a:pt x="322" y="15"/>
                </a:cubicBezTo>
                <a:cubicBezTo>
                  <a:pt x="325" y="15"/>
                  <a:pt x="325" y="14"/>
                  <a:pt x="327" y="13"/>
                </a:cubicBezTo>
                <a:cubicBezTo>
                  <a:pt x="329" y="12"/>
                  <a:pt x="329" y="13"/>
                  <a:pt x="330" y="13"/>
                </a:cubicBezTo>
                <a:cubicBezTo>
                  <a:pt x="332" y="13"/>
                  <a:pt x="332" y="12"/>
                  <a:pt x="334" y="12"/>
                </a:cubicBezTo>
                <a:cubicBezTo>
                  <a:pt x="336" y="12"/>
                  <a:pt x="338" y="11"/>
                  <a:pt x="338" y="12"/>
                </a:cubicBezTo>
                <a:cubicBezTo>
                  <a:pt x="337" y="12"/>
                  <a:pt x="338" y="12"/>
                  <a:pt x="337" y="12"/>
                </a:cubicBezTo>
                <a:cubicBezTo>
                  <a:pt x="337" y="12"/>
                  <a:pt x="336" y="12"/>
                  <a:pt x="336" y="12"/>
                </a:cubicBezTo>
                <a:cubicBezTo>
                  <a:pt x="336" y="13"/>
                  <a:pt x="340" y="11"/>
                  <a:pt x="341" y="12"/>
                </a:cubicBezTo>
                <a:cubicBezTo>
                  <a:pt x="343" y="12"/>
                  <a:pt x="337" y="12"/>
                  <a:pt x="340" y="11"/>
                </a:cubicBezTo>
                <a:cubicBezTo>
                  <a:pt x="342" y="11"/>
                  <a:pt x="342" y="11"/>
                  <a:pt x="342" y="11"/>
                </a:cubicBezTo>
                <a:cubicBezTo>
                  <a:pt x="344" y="11"/>
                  <a:pt x="344" y="11"/>
                  <a:pt x="345" y="11"/>
                </a:cubicBezTo>
                <a:cubicBezTo>
                  <a:pt x="346" y="10"/>
                  <a:pt x="340" y="11"/>
                  <a:pt x="342" y="10"/>
                </a:cubicBezTo>
                <a:cubicBezTo>
                  <a:pt x="347" y="10"/>
                  <a:pt x="347" y="10"/>
                  <a:pt x="347" y="10"/>
                </a:cubicBezTo>
                <a:cubicBezTo>
                  <a:pt x="347" y="9"/>
                  <a:pt x="347" y="9"/>
                  <a:pt x="345" y="9"/>
                </a:cubicBezTo>
                <a:cubicBezTo>
                  <a:pt x="349" y="8"/>
                  <a:pt x="350" y="10"/>
                  <a:pt x="354" y="10"/>
                </a:cubicBezTo>
                <a:cubicBezTo>
                  <a:pt x="356" y="10"/>
                  <a:pt x="358" y="9"/>
                  <a:pt x="360" y="9"/>
                </a:cubicBezTo>
                <a:cubicBezTo>
                  <a:pt x="361" y="9"/>
                  <a:pt x="359" y="9"/>
                  <a:pt x="361" y="9"/>
                </a:cubicBezTo>
                <a:cubicBezTo>
                  <a:pt x="360" y="9"/>
                  <a:pt x="359" y="9"/>
                  <a:pt x="358" y="9"/>
                </a:cubicBezTo>
                <a:cubicBezTo>
                  <a:pt x="355" y="8"/>
                  <a:pt x="363" y="8"/>
                  <a:pt x="360" y="8"/>
                </a:cubicBezTo>
                <a:cubicBezTo>
                  <a:pt x="361" y="7"/>
                  <a:pt x="362" y="9"/>
                  <a:pt x="364" y="8"/>
                </a:cubicBezTo>
                <a:cubicBezTo>
                  <a:pt x="367" y="8"/>
                  <a:pt x="362" y="8"/>
                  <a:pt x="363" y="7"/>
                </a:cubicBezTo>
                <a:cubicBezTo>
                  <a:pt x="364" y="7"/>
                  <a:pt x="365" y="7"/>
                  <a:pt x="365" y="7"/>
                </a:cubicBezTo>
                <a:cubicBezTo>
                  <a:pt x="366" y="7"/>
                  <a:pt x="367" y="8"/>
                  <a:pt x="367" y="8"/>
                </a:cubicBezTo>
                <a:cubicBezTo>
                  <a:pt x="367" y="9"/>
                  <a:pt x="370" y="8"/>
                  <a:pt x="371" y="9"/>
                </a:cubicBezTo>
                <a:cubicBezTo>
                  <a:pt x="374" y="8"/>
                  <a:pt x="371" y="8"/>
                  <a:pt x="372" y="8"/>
                </a:cubicBezTo>
                <a:cubicBezTo>
                  <a:pt x="372" y="7"/>
                  <a:pt x="371" y="8"/>
                  <a:pt x="371" y="8"/>
                </a:cubicBezTo>
                <a:cubicBezTo>
                  <a:pt x="371" y="7"/>
                  <a:pt x="379" y="9"/>
                  <a:pt x="381" y="7"/>
                </a:cubicBezTo>
                <a:cubicBezTo>
                  <a:pt x="384" y="7"/>
                  <a:pt x="386" y="8"/>
                  <a:pt x="390" y="7"/>
                </a:cubicBezTo>
                <a:cubicBezTo>
                  <a:pt x="390" y="7"/>
                  <a:pt x="389" y="7"/>
                  <a:pt x="390" y="7"/>
                </a:cubicBezTo>
                <a:cubicBezTo>
                  <a:pt x="387" y="6"/>
                  <a:pt x="389" y="6"/>
                  <a:pt x="386" y="5"/>
                </a:cubicBezTo>
                <a:cubicBezTo>
                  <a:pt x="388" y="6"/>
                  <a:pt x="389" y="7"/>
                  <a:pt x="391" y="6"/>
                </a:cubicBezTo>
                <a:cubicBezTo>
                  <a:pt x="392" y="6"/>
                  <a:pt x="392" y="7"/>
                  <a:pt x="394" y="7"/>
                </a:cubicBezTo>
                <a:cubicBezTo>
                  <a:pt x="395" y="7"/>
                  <a:pt x="395" y="6"/>
                  <a:pt x="395" y="6"/>
                </a:cubicBezTo>
                <a:cubicBezTo>
                  <a:pt x="396" y="6"/>
                  <a:pt x="399" y="6"/>
                  <a:pt x="397" y="6"/>
                </a:cubicBezTo>
                <a:cubicBezTo>
                  <a:pt x="401" y="5"/>
                  <a:pt x="402" y="7"/>
                  <a:pt x="401" y="7"/>
                </a:cubicBezTo>
                <a:cubicBezTo>
                  <a:pt x="408" y="7"/>
                  <a:pt x="400" y="5"/>
                  <a:pt x="400" y="4"/>
                </a:cubicBezTo>
                <a:cubicBezTo>
                  <a:pt x="402" y="5"/>
                  <a:pt x="404" y="4"/>
                  <a:pt x="401" y="4"/>
                </a:cubicBezTo>
                <a:cubicBezTo>
                  <a:pt x="406" y="3"/>
                  <a:pt x="402" y="5"/>
                  <a:pt x="407" y="5"/>
                </a:cubicBezTo>
                <a:cubicBezTo>
                  <a:pt x="411" y="4"/>
                  <a:pt x="406" y="3"/>
                  <a:pt x="410" y="3"/>
                </a:cubicBezTo>
                <a:cubicBezTo>
                  <a:pt x="408" y="2"/>
                  <a:pt x="400" y="3"/>
                  <a:pt x="399" y="2"/>
                </a:cubicBezTo>
                <a:cubicBezTo>
                  <a:pt x="400" y="1"/>
                  <a:pt x="404" y="2"/>
                  <a:pt x="404" y="2"/>
                </a:cubicBezTo>
                <a:cubicBezTo>
                  <a:pt x="407" y="2"/>
                  <a:pt x="407" y="1"/>
                  <a:pt x="412" y="2"/>
                </a:cubicBezTo>
                <a:cubicBezTo>
                  <a:pt x="411" y="2"/>
                  <a:pt x="413" y="2"/>
                  <a:pt x="412" y="3"/>
                </a:cubicBezTo>
                <a:cubicBezTo>
                  <a:pt x="415" y="3"/>
                  <a:pt x="415" y="1"/>
                  <a:pt x="419" y="1"/>
                </a:cubicBezTo>
                <a:cubicBezTo>
                  <a:pt x="417" y="2"/>
                  <a:pt x="416" y="2"/>
                  <a:pt x="421" y="2"/>
                </a:cubicBezTo>
                <a:cubicBezTo>
                  <a:pt x="420" y="3"/>
                  <a:pt x="417" y="3"/>
                  <a:pt x="417" y="2"/>
                </a:cubicBezTo>
                <a:cubicBezTo>
                  <a:pt x="416" y="2"/>
                  <a:pt x="416" y="3"/>
                  <a:pt x="415" y="3"/>
                </a:cubicBezTo>
                <a:cubicBezTo>
                  <a:pt x="414" y="3"/>
                  <a:pt x="417" y="3"/>
                  <a:pt x="417" y="4"/>
                </a:cubicBezTo>
                <a:cubicBezTo>
                  <a:pt x="419" y="4"/>
                  <a:pt x="418" y="3"/>
                  <a:pt x="416" y="3"/>
                </a:cubicBezTo>
                <a:cubicBezTo>
                  <a:pt x="417" y="3"/>
                  <a:pt x="421" y="3"/>
                  <a:pt x="421" y="4"/>
                </a:cubicBezTo>
                <a:cubicBezTo>
                  <a:pt x="418" y="4"/>
                  <a:pt x="427" y="5"/>
                  <a:pt x="424" y="5"/>
                </a:cubicBezTo>
                <a:cubicBezTo>
                  <a:pt x="427" y="5"/>
                  <a:pt x="427" y="6"/>
                  <a:pt x="430" y="6"/>
                </a:cubicBezTo>
                <a:cubicBezTo>
                  <a:pt x="426" y="5"/>
                  <a:pt x="427" y="5"/>
                  <a:pt x="425" y="4"/>
                </a:cubicBezTo>
                <a:cubicBezTo>
                  <a:pt x="426" y="4"/>
                  <a:pt x="428" y="4"/>
                  <a:pt x="430" y="4"/>
                </a:cubicBezTo>
                <a:cubicBezTo>
                  <a:pt x="427" y="4"/>
                  <a:pt x="430" y="4"/>
                  <a:pt x="428" y="4"/>
                </a:cubicBezTo>
                <a:cubicBezTo>
                  <a:pt x="429" y="5"/>
                  <a:pt x="432" y="5"/>
                  <a:pt x="433" y="5"/>
                </a:cubicBezTo>
                <a:cubicBezTo>
                  <a:pt x="434" y="5"/>
                  <a:pt x="431" y="5"/>
                  <a:pt x="431" y="4"/>
                </a:cubicBezTo>
                <a:cubicBezTo>
                  <a:pt x="432" y="4"/>
                  <a:pt x="438" y="5"/>
                  <a:pt x="438" y="5"/>
                </a:cubicBezTo>
                <a:cubicBezTo>
                  <a:pt x="442" y="6"/>
                  <a:pt x="445" y="6"/>
                  <a:pt x="453" y="7"/>
                </a:cubicBezTo>
                <a:cubicBezTo>
                  <a:pt x="453" y="7"/>
                  <a:pt x="452" y="7"/>
                  <a:pt x="451" y="7"/>
                </a:cubicBezTo>
                <a:cubicBezTo>
                  <a:pt x="451" y="7"/>
                  <a:pt x="453" y="7"/>
                  <a:pt x="453" y="7"/>
                </a:cubicBezTo>
                <a:cubicBezTo>
                  <a:pt x="452" y="8"/>
                  <a:pt x="450" y="7"/>
                  <a:pt x="447" y="6"/>
                </a:cubicBezTo>
                <a:cubicBezTo>
                  <a:pt x="447" y="7"/>
                  <a:pt x="447" y="7"/>
                  <a:pt x="447" y="7"/>
                </a:cubicBezTo>
                <a:cubicBezTo>
                  <a:pt x="448" y="7"/>
                  <a:pt x="453" y="8"/>
                  <a:pt x="453" y="9"/>
                </a:cubicBezTo>
                <a:cubicBezTo>
                  <a:pt x="454" y="8"/>
                  <a:pt x="456" y="7"/>
                  <a:pt x="453" y="6"/>
                </a:cubicBezTo>
                <a:cubicBezTo>
                  <a:pt x="454" y="6"/>
                  <a:pt x="457" y="7"/>
                  <a:pt x="455" y="6"/>
                </a:cubicBezTo>
                <a:cubicBezTo>
                  <a:pt x="456" y="6"/>
                  <a:pt x="458" y="7"/>
                  <a:pt x="460" y="7"/>
                </a:cubicBezTo>
                <a:cubicBezTo>
                  <a:pt x="460" y="7"/>
                  <a:pt x="459" y="7"/>
                  <a:pt x="458" y="6"/>
                </a:cubicBezTo>
                <a:cubicBezTo>
                  <a:pt x="460" y="6"/>
                  <a:pt x="465" y="7"/>
                  <a:pt x="465" y="6"/>
                </a:cubicBezTo>
                <a:cubicBezTo>
                  <a:pt x="466" y="7"/>
                  <a:pt x="466" y="7"/>
                  <a:pt x="465" y="7"/>
                </a:cubicBezTo>
                <a:cubicBezTo>
                  <a:pt x="466" y="7"/>
                  <a:pt x="469" y="8"/>
                  <a:pt x="468" y="8"/>
                </a:cubicBezTo>
                <a:cubicBezTo>
                  <a:pt x="466" y="8"/>
                  <a:pt x="466" y="8"/>
                  <a:pt x="463" y="7"/>
                </a:cubicBezTo>
                <a:cubicBezTo>
                  <a:pt x="463" y="8"/>
                  <a:pt x="464" y="8"/>
                  <a:pt x="464" y="8"/>
                </a:cubicBezTo>
                <a:cubicBezTo>
                  <a:pt x="468" y="9"/>
                  <a:pt x="467" y="8"/>
                  <a:pt x="470" y="9"/>
                </a:cubicBezTo>
                <a:cubicBezTo>
                  <a:pt x="470" y="8"/>
                  <a:pt x="473" y="8"/>
                  <a:pt x="477" y="9"/>
                </a:cubicBezTo>
                <a:cubicBezTo>
                  <a:pt x="476" y="10"/>
                  <a:pt x="474" y="9"/>
                  <a:pt x="471" y="9"/>
                </a:cubicBezTo>
                <a:cubicBezTo>
                  <a:pt x="472" y="9"/>
                  <a:pt x="472" y="10"/>
                  <a:pt x="472" y="10"/>
                </a:cubicBezTo>
                <a:cubicBezTo>
                  <a:pt x="473" y="10"/>
                  <a:pt x="475" y="10"/>
                  <a:pt x="476" y="10"/>
                </a:cubicBezTo>
                <a:cubicBezTo>
                  <a:pt x="478" y="10"/>
                  <a:pt x="478" y="11"/>
                  <a:pt x="478" y="11"/>
                </a:cubicBezTo>
                <a:cubicBezTo>
                  <a:pt x="479" y="11"/>
                  <a:pt x="481" y="11"/>
                  <a:pt x="483" y="12"/>
                </a:cubicBezTo>
                <a:cubicBezTo>
                  <a:pt x="483" y="11"/>
                  <a:pt x="484" y="11"/>
                  <a:pt x="482" y="11"/>
                </a:cubicBezTo>
                <a:cubicBezTo>
                  <a:pt x="483" y="10"/>
                  <a:pt x="485" y="11"/>
                  <a:pt x="484" y="12"/>
                </a:cubicBezTo>
                <a:cubicBezTo>
                  <a:pt x="485" y="12"/>
                  <a:pt x="486" y="11"/>
                  <a:pt x="487" y="12"/>
                </a:cubicBezTo>
                <a:cubicBezTo>
                  <a:pt x="487" y="12"/>
                  <a:pt x="485" y="10"/>
                  <a:pt x="490" y="11"/>
                </a:cubicBezTo>
                <a:cubicBezTo>
                  <a:pt x="490" y="10"/>
                  <a:pt x="485" y="10"/>
                  <a:pt x="484" y="9"/>
                </a:cubicBezTo>
                <a:cubicBezTo>
                  <a:pt x="482" y="9"/>
                  <a:pt x="481" y="9"/>
                  <a:pt x="482" y="9"/>
                </a:cubicBezTo>
                <a:cubicBezTo>
                  <a:pt x="480" y="9"/>
                  <a:pt x="481" y="9"/>
                  <a:pt x="478" y="8"/>
                </a:cubicBezTo>
                <a:cubicBezTo>
                  <a:pt x="478" y="8"/>
                  <a:pt x="482" y="9"/>
                  <a:pt x="481" y="7"/>
                </a:cubicBezTo>
                <a:cubicBezTo>
                  <a:pt x="484" y="8"/>
                  <a:pt x="482" y="8"/>
                  <a:pt x="482" y="8"/>
                </a:cubicBezTo>
                <a:cubicBezTo>
                  <a:pt x="486" y="9"/>
                  <a:pt x="486" y="9"/>
                  <a:pt x="489" y="9"/>
                </a:cubicBezTo>
                <a:cubicBezTo>
                  <a:pt x="489" y="9"/>
                  <a:pt x="487" y="9"/>
                  <a:pt x="487" y="8"/>
                </a:cubicBezTo>
                <a:cubicBezTo>
                  <a:pt x="491" y="9"/>
                  <a:pt x="493" y="10"/>
                  <a:pt x="496" y="11"/>
                </a:cubicBezTo>
                <a:cubicBezTo>
                  <a:pt x="495" y="11"/>
                  <a:pt x="495" y="10"/>
                  <a:pt x="495" y="11"/>
                </a:cubicBezTo>
                <a:cubicBezTo>
                  <a:pt x="496" y="11"/>
                  <a:pt x="499" y="12"/>
                  <a:pt x="499" y="11"/>
                </a:cubicBezTo>
                <a:cubicBezTo>
                  <a:pt x="500" y="12"/>
                  <a:pt x="500" y="12"/>
                  <a:pt x="501" y="13"/>
                </a:cubicBezTo>
                <a:cubicBezTo>
                  <a:pt x="505" y="13"/>
                  <a:pt x="510" y="15"/>
                  <a:pt x="512" y="16"/>
                </a:cubicBezTo>
                <a:cubicBezTo>
                  <a:pt x="514" y="17"/>
                  <a:pt x="512" y="15"/>
                  <a:pt x="510" y="14"/>
                </a:cubicBezTo>
                <a:cubicBezTo>
                  <a:pt x="510" y="14"/>
                  <a:pt x="516" y="16"/>
                  <a:pt x="514" y="16"/>
                </a:cubicBezTo>
                <a:cubicBezTo>
                  <a:pt x="516" y="17"/>
                  <a:pt x="519" y="18"/>
                  <a:pt x="520" y="18"/>
                </a:cubicBezTo>
                <a:cubicBezTo>
                  <a:pt x="519" y="17"/>
                  <a:pt x="518" y="17"/>
                  <a:pt x="517" y="17"/>
                </a:cubicBezTo>
                <a:cubicBezTo>
                  <a:pt x="520" y="17"/>
                  <a:pt x="527" y="19"/>
                  <a:pt x="532" y="21"/>
                </a:cubicBezTo>
                <a:cubicBezTo>
                  <a:pt x="529" y="19"/>
                  <a:pt x="537" y="22"/>
                  <a:pt x="537" y="22"/>
                </a:cubicBezTo>
                <a:cubicBezTo>
                  <a:pt x="539" y="22"/>
                  <a:pt x="538" y="23"/>
                  <a:pt x="540" y="23"/>
                </a:cubicBezTo>
                <a:cubicBezTo>
                  <a:pt x="539" y="23"/>
                  <a:pt x="538" y="23"/>
                  <a:pt x="536" y="22"/>
                </a:cubicBezTo>
                <a:cubicBezTo>
                  <a:pt x="536" y="23"/>
                  <a:pt x="543" y="25"/>
                  <a:pt x="545" y="25"/>
                </a:cubicBezTo>
                <a:cubicBezTo>
                  <a:pt x="545" y="25"/>
                  <a:pt x="542" y="25"/>
                  <a:pt x="540" y="24"/>
                </a:cubicBezTo>
                <a:cubicBezTo>
                  <a:pt x="543" y="24"/>
                  <a:pt x="547" y="25"/>
                  <a:pt x="551" y="27"/>
                </a:cubicBezTo>
                <a:cubicBezTo>
                  <a:pt x="551" y="27"/>
                  <a:pt x="550" y="27"/>
                  <a:pt x="552" y="28"/>
                </a:cubicBezTo>
                <a:cubicBezTo>
                  <a:pt x="551" y="28"/>
                  <a:pt x="549" y="26"/>
                  <a:pt x="549" y="27"/>
                </a:cubicBezTo>
                <a:cubicBezTo>
                  <a:pt x="550" y="28"/>
                  <a:pt x="552" y="28"/>
                  <a:pt x="552" y="29"/>
                </a:cubicBezTo>
                <a:cubicBezTo>
                  <a:pt x="554" y="30"/>
                  <a:pt x="550" y="28"/>
                  <a:pt x="551" y="29"/>
                </a:cubicBezTo>
                <a:cubicBezTo>
                  <a:pt x="555" y="29"/>
                  <a:pt x="555" y="30"/>
                  <a:pt x="558" y="30"/>
                </a:cubicBezTo>
                <a:cubicBezTo>
                  <a:pt x="562" y="32"/>
                  <a:pt x="569" y="34"/>
                  <a:pt x="569" y="35"/>
                </a:cubicBezTo>
                <a:cubicBezTo>
                  <a:pt x="571" y="36"/>
                  <a:pt x="570" y="35"/>
                  <a:pt x="571" y="35"/>
                </a:cubicBezTo>
                <a:cubicBezTo>
                  <a:pt x="572" y="36"/>
                  <a:pt x="575" y="37"/>
                  <a:pt x="573" y="37"/>
                </a:cubicBezTo>
                <a:cubicBezTo>
                  <a:pt x="575" y="38"/>
                  <a:pt x="575" y="38"/>
                  <a:pt x="577" y="39"/>
                </a:cubicBezTo>
                <a:cubicBezTo>
                  <a:pt x="577" y="39"/>
                  <a:pt x="575" y="39"/>
                  <a:pt x="576" y="39"/>
                </a:cubicBezTo>
                <a:cubicBezTo>
                  <a:pt x="578" y="40"/>
                  <a:pt x="578" y="39"/>
                  <a:pt x="579" y="39"/>
                </a:cubicBezTo>
                <a:cubicBezTo>
                  <a:pt x="579" y="38"/>
                  <a:pt x="576" y="38"/>
                  <a:pt x="576" y="38"/>
                </a:cubicBezTo>
                <a:cubicBezTo>
                  <a:pt x="576" y="37"/>
                  <a:pt x="580" y="39"/>
                  <a:pt x="579" y="39"/>
                </a:cubicBezTo>
                <a:cubicBezTo>
                  <a:pt x="581" y="40"/>
                  <a:pt x="581" y="40"/>
                  <a:pt x="583" y="40"/>
                </a:cubicBezTo>
                <a:cubicBezTo>
                  <a:pt x="586" y="42"/>
                  <a:pt x="586" y="42"/>
                  <a:pt x="589" y="44"/>
                </a:cubicBezTo>
                <a:cubicBezTo>
                  <a:pt x="587" y="43"/>
                  <a:pt x="587" y="42"/>
                  <a:pt x="586" y="42"/>
                </a:cubicBezTo>
                <a:cubicBezTo>
                  <a:pt x="585" y="40"/>
                  <a:pt x="593" y="44"/>
                  <a:pt x="594" y="45"/>
                </a:cubicBezTo>
                <a:cubicBezTo>
                  <a:pt x="594" y="45"/>
                  <a:pt x="591" y="43"/>
                  <a:pt x="590" y="43"/>
                </a:cubicBezTo>
                <a:cubicBezTo>
                  <a:pt x="592" y="45"/>
                  <a:pt x="596" y="46"/>
                  <a:pt x="598" y="48"/>
                </a:cubicBezTo>
                <a:cubicBezTo>
                  <a:pt x="600" y="49"/>
                  <a:pt x="597" y="46"/>
                  <a:pt x="599" y="47"/>
                </a:cubicBezTo>
                <a:cubicBezTo>
                  <a:pt x="600" y="48"/>
                  <a:pt x="601" y="49"/>
                  <a:pt x="603" y="50"/>
                </a:cubicBezTo>
                <a:cubicBezTo>
                  <a:pt x="603" y="50"/>
                  <a:pt x="606" y="52"/>
                  <a:pt x="606" y="51"/>
                </a:cubicBezTo>
                <a:cubicBezTo>
                  <a:pt x="612" y="54"/>
                  <a:pt x="615" y="56"/>
                  <a:pt x="620" y="59"/>
                </a:cubicBezTo>
                <a:cubicBezTo>
                  <a:pt x="619" y="58"/>
                  <a:pt x="619" y="59"/>
                  <a:pt x="619" y="59"/>
                </a:cubicBezTo>
                <a:cubicBezTo>
                  <a:pt x="624" y="60"/>
                  <a:pt x="634" y="67"/>
                  <a:pt x="640" y="71"/>
                </a:cubicBezTo>
                <a:cubicBezTo>
                  <a:pt x="642" y="72"/>
                  <a:pt x="641" y="71"/>
                  <a:pt x="643" y="73"/>
                </a:cubicBezTo>
                <a:cubicBezTo>
                  <a:pt x="643" y="73"/>
                  <a:pt x="643" y="73"/>
                  <a:pt x="644" y="73"/>
                </a:cubicBezTo>
                <a:cubicBezTo>
                  <a:pt x="644" y="73"/>
                  <a:pt x="643" y="72"/>
                  <a:pt x="642" y="72"/>
                </a:cubicBezTo>
                <a:cubicBezTo>
                  <a:pt x="645" y="73"/>
                  <a:pt x="651" y="78"/>
                  <a:pt x="653" y="78"/>
                </a:cubicBezTo>
                <a:cubicBezTo>
                  <a:pt x="655" y="80"/>
                  <a:pt x="658" y="83"/>
                  <a:pt x="661" y="84"/>
                </a:cubicBezTo>
                <a:cubicBezTo>
                  <a:pt x="665" y="87"/>
                  <a:pt x="675" y="94"/>
                  <a:pt x="680" y="98"/>
                </a:cubicBezTo>
                <a:cubicBezTo>
                  <a:pt x="680" y="98"/>
                  <a:pt x="679" y="97"/>
                  <a:pt x="679" y="98"/>
                </a:cubicBezTo>
                <a:cubicBezTo>
                  <a:pt x="681" y="99"/>
                  <a:pt x="682" y="100"/>
                  <a:pt x="684" y="102"/>
                </a:cubicBezTo>
                <a:cubicBezTo>
                  <a:pt x="685" y="102"/>
                  <a:pt x="683" y="101"/>
                  <a:pt x="684" y="101"/>
                </a:cubicBezTo>
                <a:cubicBezTo>
                  <a:pt x="688" y="104"/>
                  <a:pt x="693" y="109"/>
                  <a:pt x="699" y="114"/>
                </a:cubicBezTo>
                <a:cubicBezTo>
                  <a:pt x="698" y="114"/>
                  <a:pt x="698" y="114"/>
                  <a:pt x="699" y="115"/>
                </a:cubicBezTo>
                <a:cubicBezTo>
                  <a:pt x="701" y="117"/>
                  <a:pt x="702" y="118"/>
                  <a:pt x="703" y="118"/>
                </a:cubicBezTo>
                <a:cubicBezTo>
                  <a:pt x="705" y="120"/>
                  <a:pt x="704" y="119"/>
                  <a:pt x="705" y="120"/>
                </a:cubicBezTo>
                <a:cubicBezTo>
                  <a:pt x="707" y="122"/>
                  <a:pt x="704" y="119"/>
                  <a:pt x="705" y="119"/>
                </a:cubicBezTo>
                <a:cubicBezTo>
                  <a:pt x="707" y="121"/>
                  <a:pt x="707" y="121"/>
                  <a:pt x="709" y="123"/>
                </a:cubicBezTo>
                <a:cubicBezTo>
                  <a:pt x="705" y="121"/>
                  <a:pt x="715" y="129"/>
                  <a:pt x="718" y="132"/>
                </a:cubicBezTo>
                <a:cubicBezTo>
                  <a:pt x="716" y="131"/>
                  <a:pt x="717" y="131"/>
                  <a:pt x="716" y="129"/>
                </a:cubicBezTo>
                <a:cubicBezTo>
                  <a:pt x="716" y="129"/>
                  <a:pt x="717" y="130"/>
                  <a:pt x="717" y="130"/>
                </a:cubicBezTo>
                <a:cubicBezTo>
                  <a:pt x="722" y="135"/>
                  <a:pt x="722" y="134"/>
                  <a:pt x="723" y="137"/>
                </a:cubicBezTo>
                <a:cubicBezTo>
                  <a:pt x="724" y="138"/>
                  <a:pt x="723" y="136"/>
                  <a:pt x="724" y="136"/>
                </a:cubicBezTo>
                <a:cubicBezTo>
                  <a:pt x="727" y="139"/>
                  <a:pt x="727" y="140"/>
                  <a:pt x="728" y="141"/>
                </a:cubicBezTo>
                <a:cubicBezTo>
                  <a:pt x="729" y="142"/>
                  <a:pt x="732" y="144"/>
                  <a:pt x="732" y="145"/>
                </a:cubicBezTo>
                <a:cubicBezTo>
                  <a:pt x="732" y="146"/>
                  <a:pt x="735" y="148"/>
                  <a:pt x="734" y="148"/>
                </a:cubicBezTo>
                <a:cubicBezTo>
                  <a:pt x="736" y="149"/>
                  <a:pt x="736" y="149"/>
                  <a:pt x="737" y="150"/>
                </a:cubicBezTo>
                <a:cubicBezTo>
                  <a:pt x="738" y="150"/>
                  <a:pt x="735" y="148"/>
                  <a:pt x="734" y="147"/>
                </a:cubicBezTo>
                <a:cubicBezTo>
                  <a:pt x="736" y="147"/>
                  <a:pt x="734" y="144"/>
                  <a:pt x="736" y="144"/>
                </a:cubicBezTo>
                <a:cubicBezTo>
                  <a:pt x="739" y="150"/>
                  <a:pt x="741" y="155"/>
                  <a:pt x="745" y="161"/>
                </a:cubicBezTo>
                <a:cubicBezTo>
                  <a:pt x="747" y="163"/>
                  <a:pt x="742" y="157"/>
                  <a:pt x="747" y="162"/>
                </a:cubicBezTo>
                <a:cubicBezTo>
                  <a:pt x="747" y="161"/>
                  <a:pt x="745" y="159"/>
                  <a:pt x="746" y="160"/>
                </a:cubicBezTo>
                <a:cubicBezTo>
                  <a:pt x="744" y="157"/>
                  <a:pt x="744" y="158"/>
                  <a:pt x="743" y="156"/>
                </a:cubicBezTo>
                <a:cubicBezTo>
                  <a:pt x="743" y="156"/>
                  <a:pt x="745" y="158"/>
                  <a:pt x="746" y="159"/>
                </a:cubicBezTo>
                <a:cubicBezTo>
                  <a:pt x="746" y="159"/>
                  <a:pt x="745" y="156"/>
                  <a:pt x="747" y="158"/>
                </a:cubicBezTo>
                <a:cubicBezTo>
                  <a:pt x="746" y="156"/>
                  <a:pt x="744" y="153"/>
                  <a:pt x="745" y="154"/>
                </a:cubicBezTo>
                <a:cubicBezTo>
                  <a:pt x="747" y="156"/>
                  <a:pt x="748" y="158"/>
                  <a:pt x="749" y="159"/>
                </a:cubicBezTo>
                <a:cubicBezTo>
                  <a:pt x="749" y="160"/>
                  <a:pt x="752" y="165"/>
                  <a:pt x="750" y="164"/>
                </a:cubicBezTo>
                <a:cubicBezTo>
                  <a:pt x="752" y="166"/>
                  <a:pt x="751" y="167"/>
                  <a:pt x="751" y="167"/>
                </a:cubicBezTo>
                <a:cubicBezTo>
                  <a:pt x="753" y="170"/>
                  <a:pt x="756" y="173"/>
                  <a:pt x="757" y="174"/>
                </a:cubicBezTo>
                <a:cubicBezTo>
                  <a:pt x="757" y="173"/>
                  <a:pt x="755" y="172"/>
                  <a:pt x="754" y="170"/>
                </a:cubicBezTo>
                <a:cubicBezTo>
                  <a:pt x="754" y="168"/>
                  <a:pt x="759" y="172"/>
                  <a:pt x="756" y="168"/>
                </a:cubicBezTo>
                <a:cubicBezTo>
                  <a:pt x="757" y="169"/>
                  <a:pt x="757" y="170"/>
                  <a:pt x="759" y="173"/>
                </a:cubicBezTo>
                <a:cubicBezTo>
                  <a:pt x="759" y="174"/>
                  <a:pt x="757" y="173"/>
                  <a:pt x="760" y="177"/>
                </a:cubicBezTo>
                <a:cubicBezTo>
                  <a:pt x="759" y="176"/>
                  <a:pt x="759" y="175"/>
                  <a:pt x="758" y="175"/>
                </a:cubicBezTo>
                <a:cubicBezTo>
                  <a:pt x="760" y="177"/>
                  <a:pt x="760" y="179"/>
                  <a:pt x="762" y="181"/>
                </a:cubicBezTo>
                <a:cubicBezTo>
                  <a:pt x="762" y="182"/>
                  <a:pt x="762" y="181"/>
                  <a:pt x="764" y="182"/>
                </a:cubicBezTo>
                <a:cubicBezTo>
                  <a:pt x="765" y="184"/>
                  <a:pt x="766" y="187"/>
                  <a:pt x="767" y="186"/>
                </a:cubicBezTo>
                <a:cubicBezTo>
                  <a:pt x="768" y="186"/>
                  <a:pt x="765" y="183"/>
                  <a:pt x="764" y="182"/>
                </a:cubicBezTo>
                <a:cubicBezTo>
                  <a:pt x="762" y="178"/>
                  <a:pt x="767" y="183"/>
                  <a:pt x="764" y="178"/>
                </a:cubicBezTo>
                <a:cubicBezTo>
                  <a:pt x="766" y="180"/>
                  <a:pt x="766" y="181"/>
                  <a:pt x="766" y="179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70" y="185"/>
                  <a:pt x="768" y="190"/>
                  <a:pt x="774" y="194"/>
                </a:cubicBezTo>
                <a:cubicBezTo>
                  <a:pt x="773" y="192"/>
                  <a:pt x="774" y="192"/>
                  <a:pt x="776" y="194"/>
                </a:cubicBezTo>
                <a:cubicBezTo>
                  <a:pt x="775" y="192"/>
                  <a:pt x="774" y="188"/>
                  <a:pt x="776" y="190"/>
                </a:cubicBezTo>
                <a:cubicBezTo>
                  <a:pt x="782" y="200"/>
                  <a:pt x="774" y="198"/>
                  <a:pt x="781" y="209"/>
                </a:cubicBezTo>
                <a:cubicBezTo>
                  <a:pt x="782" y="211"/>
                  <a:pt x="782" y="210"/>
                  <a:pt x="784" y="211"/>
                </a:cubicBezTo>
                <a:cubicBezTo>
                  <a:pt x="782" y="207"/>
                  <a:pt x="785" y="207"/>
                  <a:pt x="785" y="203"/>
                </a:cubicBezTo>
                <a:cubicBezTo>
                  <a:pt x="789" y="210"/>
                  <a:pt x="784" y="206"/>
                  <a:pt x="788" y="212"/>
                </a:cubicBezTo>
                <a:cubicBezTo>
                  <a:pt x="786" y="212"/>
                  <a:pt x="788" y="216"/>
                  <a:pt x="786" y="217"/>
                </a:cubicBezTo>
                <a:cubicBezTo>
                  <a:pt x="787" y="218"/>
                  <a:pt x="788" y="218"/>
                  <a:pt x="789" y="220"/>
                </a:cubicBezTo>
                <a:cubicBezTo>
                  <a:pt x="788" y="220"/>
                  <a:pt x="787" y="218"/>
                  <a:pt x="787" y="219"/>
                </a:cubicBezTo>
                <a:cubicBezTo>
                  <a:pt x="788" y="221"/>
                  <a:pt x="789" y="223"/>
                  <a:pt x="791" y="226"/>
                </a:cubicBezTo>
                <a:cubicBezTo>
                  <a:pt x="793" y="227"/>
                  <a:pt x="790" y="222"/>
                  <a:pt x="793" y="224"/>
                </a:cubicBezTo>
                <a:cubicBezTo>
                  <a:pt x="792" y="220"/>
                  <a:pt x="793" y="220"/>
                  <a:pt x="795" y="221"/>
                </a:cubicBezTo>
                <a:cubicBezTo>
                  <a:pt x="798" y="227"/>
                  <a:pt x="796" y="231"/>
                  <a:pt x="795" y="230"/>
                </a:cubicBezTo>
                <a:cubicBezTo>
                  <a:pt x="795" y="231"/>
                  <a:pt x="796" y="233"/>
                  <a:pt x="796" y="234"/>
                </a:cubicBezTo>
                <a:cubicBezTo>
                  <a:pt x="793" y="231"/>
                  <a:pt x="796" y="239"/>
                  <a:pt x="792" y="235"/>
                </a:cubicBezTo>
                <a:cubicBezTo>
                  <a:pt x="794" y="238"/>
                  <a:pt x="793" y="237"/>
                  <a:pt x="792" y="236"/>
                </a:cubicBezTo>
                <a:cubicBezTo>
                  <a:pt x="794" y="240"/>
                  <a:pt x="794" y="243"/>
                  <a:pt x="797" y="248"/>
                </a:cubicBezTo>
                <a:cubicBezTo>
                  <a:pt x="797" y="246"/>
                  <a:pt x="797" y="245"/>
                  <a:pt x="799" y="248"/>
                </a:cubicBezTo>
                <a:cubicBezTo>
                  <a:pt x="799" y="247"/>
                  <a:pt x="798" y="246"/>
                  <a:pt x="798" y="245"/>
                </a:cubicBezTo>
                <a:cubicBezTo>
                  <a:pt x="798" y="244"/>
                  <a:pt x="799" y="247"/>
                  <a:pt x="800" y="247"/>
                </a:cubicBezTo>
                <a:cubicBezTo>
                  <a:pt x="800" y="246"/>
                  <a:pt x="799" y="246"/>
                  <a:pt x="798" y="244"/>
                </a:cubicBezTo>
                <a:cubicBezTo>
                  <a:pt x="799" y="244"/>
                  <a:pt x="800" y="246"/>
                  <a:pt x="800" y="246"/>
                </a:cubicBezTo>
                <a:cubicBezTo>
                  <a:pt x="802" y="250"/>
                  <a:pt x="800" y="249"/>
                  <a:pt x="801" y="252"/>
                </a:cubicBezTo>
                <a:cubicBezTo>
                  <a:pt x="799" y="250"/>
                  <a:pt x="800" y="252"/>
                  <a:pt x="799" y="251"/>
                </a:cubicBezTo>
                <a:cubicBezTo>
                  <a:pt x="800" y="252"/>
                  <a:pt x="801" y="254"/>
                  <a:pt x="802" y="256"/>
                </a:cubicBezTo>
                <a:cubicBezTo>
                  <a:pt x="800" y="254"/>
                  <a:pt x="800" y="256"/>
                  <a:pt x="799" y="255"/>
                </a:cubicBezTo>
                <a:cubicBezTo>
                  <a:pt x="799" y="256"/>
                  <a:pt x="800" y="257"/>
                  <a:pt x="800" y="258"/>
                </a:cubicBezTo>
                <a:cubicBezTo>
                  <a:pt x="798" y="257"/>
                  <a:pt x="797" y="261"/>
                  <a:pt x="794" y="257"/>
                </a:cubicBezTo>
                <a:cubicBezTo>
                  <a:pt x="794" y="258"/>
                  <a:pt x="795" y="260"/>
                  <a:pt x="794" y="260"/>
                </a:cubicBezTo>
                <a:cubicBezTo>
                  <a:pt x="792" y="255"/>
                  <a:pt x="791" y="256"/>
                  <a:pt x="790" y="256"/>
                </a:cubicBezTo>
                <a:cubicBezTo>
                  <a:pt x="792" y="259"/>
                  <a:pt x="794" y="261"/>
                  <a:pt x="795" y="265"/>
                </a:cubicBezTo>
                <a:cubicBezTo>
                  <a:pt x="793" y="262"/>
                  <a:pt x="795" y="266"/>
                  <a:pt x="793" y="262"/>
                </a:cubicBezTo>
                <a:cubicBezTo>
                  <a:pt x="792" y="267"/>
                  <a:pt x="790" y="268"/>
                  <a:pt x="787" y="266"/>
                </a:cubicBezTo>
                <a:cubicBezTo>
                  <a:pt x="786" y="263"/>
                  <a:pt x="784" y="260"/>
                  <a:pt x="784" y="259"/>
                </a:cubicBezTo>
                <a:cubicBezTo>
                  <a:pt x="784" y="258"/>
                  <a:pt x="783" y="258"/>
                  <a:pt x="783" y="257"/>
                </a:cubicBezTo>
                <a:cubicBezTo>
                  <a:pt x="783" y="257"/>
                  <a:pt x="783" y="258"/>
                  <a:pt x="784" y="259"/>
                </a:cubicBezTo>
                <a:cubicBezTo>
                  <a:pt x="783" y="258"/>
                  <a:pt x="782" y="256"/>
                  <a:pt x="782" y="255"/>
                </a:cubicBezTo>
                <a:close/>
                <a:moveTo>
                  <a:pt x="340" y="50"/>
                </a:moveTo>
                <a:cubicBezTo>
                  <a:pt x="338" y="51"/>
                  <a:pt x="336" y="51"/>
                  <a:pt x="336" y="51"/>
                </a:cubicBezTo>
                <a:cubicBezTo>
                  <a:pt x="338" y="51"/>
                  <a:pt x="340" y="51"/>
                  <a:pt x="340" y="50"/>
                </a:cubicBezTo>
                <a:close/>
                <a:moveTo>
                  <a:pt x="236" y="74"/>
                </a:moveTo>
                <a:cubicBezTo>
                  <a:pt x="236" y="74"/>
                  <a:pt x="235" y="75"/>
                  <a:pt x="235" y="74"/>
                </a:cubicBezTo>
                <a:cubicBezTo>
                  <a:pt x="234" y="75"/>
                  <a:pt x="233" y="75"/>
                  <a:pt x="233" y="76"/>
                </a:cubicBezTo>
                <a:cubicBezTo>
                  <a:pt x="236" y="75"/>
                  <a:pt x="230" y="77"/>
                  <a:pt x="232" y="77"/>
                </a:cubicBezTo>
                <a:cubicBezTo>
                  <a:pt x="234" y="76"/>
                  <a:pt x="235" y="75"/>
                  <a:pt x="236" y="74"/>
                </a:cubicBezTo>
                <a:close/>
                <a:moveTo>
                  <a:pt x="231" y="76"/>
                </a:moveTo>
                <a:cubicBezTo>
                  <a:pt x="232" y="75"/>
                  <a:pt x="233" y="76"/>
                  <a:pt x="234" y="74"/>
                </a:cubicBezTo>
                <a:cubicBezTo>
                  <a:pt x="234" y="75"/>
                  <a:pt x="236" y="72"/>
                  <a:pt x="237" y="71"/>
                </a:cubicBezTo>
                <a:cubicBezTo>
                  <a:pt x="233" y="73"/>
                  <a:pt x="233" y="74"/>
                  <a:pt x="231" y="76"/>
                </a:cubicBezTo>
                <a:close/>
                <a:moveTo>
                  <a:pt x="162" y="116"/>
                </a:moveTo>
                <a:cubicBezTo>
                  <a:pt x="164" y="115"/>
                  <a:pt x="164" y="115"/>
                  <a:pt x="164" y="115"/>
                </a:cubicBezTo>
                <a:cubicBezTo>
                  <a:pt x="162" y="115"/>
                  <a:pt x="165" y="114"/>
                  <a:pt x="167" y="112"/>
                </a:cubicBezTo>
                <a:cubicBezTo>
                  <a:pt x="165" y="113"/>
                  <a:pt x="164" y="114"/>
                  <a:pt x="164" y="114"/>
                </a:cubicBezTo>
                <a:cubicBezTo>
                  <a:pt x="167" y="111"/>
                  <a:pt x="164" y="113"/>
                  <a:pt x="165" y="111"/>
                </a:cubicBezTo>
                <a:cubicBezTo>
                  <a:pt x="164" y="112"/>
                  <a:pt x="162" y="113"/>
                  <a:pt x="162" y="114"/>
                </a:cubicBezTo>
                <a:cubicBezTo>
                  <a:pt x="168" y="110"/>
                  <a:pt x="160" y="115"/>
                  <a:pt x="162" y="114"/>
                </a:cubicBezTo>
                <a:cubicBezTo>
                  <a:pt x="166" y="112"/>
                  <a:pt x="161" y="116"/>
                  <a:pt x="162" y="116"/>
                </a:cubicBezTo>
                <a:close/>
                <a:moveTo>
                  <a:pt x="132" y="113"/>
                </a:moveTo>
                <a:cubicBezTo>
                  <a:pt x="134" y="112"/>
                  <a:pt x="135" y="111"/>
                  <a:pt x="134" y="111"/>
                </a:cubicBezTo>
                <a:cubicBezTo>
                  <a:pt x="132" y="113"/>
                  <a:pt x="132" y="113"/>
                  <a:pt x="132" y="113"/>
                </a:cubicBezTo>
                <a:close/>
                <a:moveTo>
                  <a:pt x="788" y="254"/>
                </a:moveTo>
                <a:cubicBezTo>
                  <a:pt x="788" y="256"/>
                  <a:pt x="790" y="259"/>
                  <a:pt x="791" y="260"/>
                </a:cubicBezTo>
                <a:cubicBezTo>
                  <a:pt x="790" y="258"/>
                  <a:pt x="789" y="255"/>
                  <a:pt x="788" y="254"/>
                </a:cubicBezTo>
                <a:close/>
                <a:moveTo>
                  <a:pt x="792" y="242"/>
                </a:moveTo>
                <a:cubicBezTo>
                  <a:pt x="793" y="245"/>
                  <a:pt x="794" y="247"/>
                  <a:pt x="796" y="250"/>
                </a:cubicBezTo>
                <a:cubicBezTo>
                  <a:pt x="797" y="249"/>
                  <a:pt x="792" y="240"/>
                  <a:pt x="790" y="237"/>
                </a:cubicBezTo>
                <a:cubicBezTo>
                  <a:pt x="790" y="239"/>
                  <a:pt x="794" y="244"/>
                  <a:pt x="795" y="246"/>
                </a:cubicBezTo>
                <a:cubicBezTo>
                  <a:pt x="794" y="246"/>
                  <a:pt x="793" y="243"/>
                  <a:pt x="792" y="242"/>
                </a:cubicBezTo>
                <a:close/>
                <a:moveTo>
                  <a:pt x="787" y="245"/>
                </a:moveTo>
                <a:cubicBezTo>
                  <a:pt x="787" y="245"/>
                  <a:pt x="787" y="247"/>
                  <a:pt x="786" y="246"/>
                </a:cubicBezTo>
                <a:cubicBezTo>
                  <a:pt x="788" y="248"/>
                  <a:pt x="789" y="252"/>
                  <a:pt x="790" y="253"/>
                </a:cubicBezTo>
                <a:cubicBezTo>
                  <a:pt x="789" y="250"/>
                  <a:pt x="788" y="247"/>
                  <a:pt x="787" y="245"/>
                </a:cubicBezTo>
                <a:close/>
                <a:moveTo>
                  <a:pt x="779" y="256"/>
                </a:moveTo>
                <a:cubicBezTo>
                  <a:pt x="779" y="256"/>
                  <a:pt x="776" y="252"/>
                  <a:pt x="777" y="255"/>
                </a:cubicBezTo>
                <a:cubicBezTo>
                  <a:pt x="778" y="255"/>
                  <a:pt x="778" y="255"/>
                  <a:pt x="779" y="257"/>
                </a:cubicBezTo>
                <a:cubicBezTo>
                  <a:pt x="779" y="258"/>
                  <a:pt x="779" y="258"/>
                  <a:pt x="779" y="258"/>
                </a:cubicBezTo>
                <a:cubicBezTo>
                  <a:pt x="780" y="258"/>
                  <a:pt x="780" y="258"/>
                  <a:pt x="779" y="256"/>
                </a:cubicBezTo>
                <a:close/>
                <a:moveTo>
                  <a:pt x="785" y="244"/>
                </a:moveTo>
                <a:cubicBezTo>
                  <a:pt x="787" y="249"/>
                  <a:pt x="783" y="241"/>
                  <a:pt x="784" y="244"/>
                </a:cubicBezTo>
                <a:cubicBezTo>
                  <a:pt x="786" y="246"/>
                  <a:pt x="784" y="246"/>
                  <a:pt x="785" y="247"/>
                </a:cubicBezTo>
                <a:cubicBezTo>
                  <a:pt x="785" y="246"/>
                  <a:pt x="787" y="249"/>
                  <a:pt x="787" y="249"/>
                </a:cubicBezTo>
                <a:cubicBezTo>
                  <a:pt x="786" y="247"/>
                  <a:pt x="786" y="245"/>
                  <a:pt x="785" y="244"/>
                </a:cubicBezTo>
                <a:close/>
                <a:moveTo>
                  <a:pt x="789" y="230"/>
                </a:moveTo>
                <a:cubicBezTo>
                  <a:pt x="790" y="231"/>
                  <a:pt x="791" y="232"/>
                  <a:pt x="792" y="233"/>
                </a:cubicBezTo>
                <a:cubicBezTo>
                  <a:pt x="790" y="230"/>
                  <a:pt x="789" y="228"/>
                  <a:pt x="790" y="229"/>
                </a:cubicBezTo>
                <a:cubicBezTo>
                  <a:pt x="788" y="225"/>
                  <a:pt x="789" y="224"/>
                  <a:pt x="787" y="222"/>
                </a:cubicBezTo>
                <a:cubicBezTo>
                  <a:pt x="787" y="222"/>
                  <a:pt x="787" y="224"/>
                  <a:pt x="786" y="224"/>
                </a:cubicBezTo>
                <a:cubicBezTo>
                  <a:pt x="788" y="225"/>
                  <a:pt x="788" y="226"/>
                  <a:pt x="789" y="227"/>
                </a:cubicBezTo>
                <a:cubicBezTo>
                  <a:pt x="789" y="228"/>
                  <a:pt x="789" y="229"/>
                  <a:pt x="789" y="229"/>
                </a:cubicBezTo>
                <a:cubicBezTo>
                  <a:pt x="788" y="226"/>
                  <a:pt x="787" y="226"/>
                  <a:pt x="785" y="224"/>
                </a:cubicBezTo>
                <a:cubicBezTo>
                  <a:pt x="787" y="227"/>
                  <a:pt x="786" y="227"/>
                  <a:pt x="785" y="226"/>
                </a:cubicBezTo>
                <a:cubicBezTo>
                  <a:pt x="787" y="230"/>
                  <a:pt x="786" y="228"/>
                  <a:pt x="787" y="231"/>
                </a:cubicBezTo>
                <a:cubicBezTo>
                  <a:pt x="788" y="231"/>
                  <a:pt x="789" y="234"/>
                  <a:pt x="790" y="235"/>
                </a:cubicBezTo>
                <a:cubicBezTo>
                  <a:pt x="790" y="235"/>
                  <a:pt x="792" y="237"/>
                  <a:pt x="791" y="235"/>
                </a:cubicBezTo>
                <a:cubicBezTo>
                  <a:pt x="790" y="235"/>
                  <a:pt x="790" y="233"/>
                  <a:pt x="789" y="232"/>
                </a:cubicBezTo>
                <a:cubicBezTo>
                  <a:pt x="789" y="232"/>
                  <a:pt x="790" y="235"/>
                  <a:pt x="789" y="233"/>
                </a:cubicBezTo>
                <a:cubicBezTo>
                  <a:pt x="789" y="233"/>
                  <a:pt x="787" y="230"/>
                  <a:pt x="788" y="230"/>
                </a:cubicBezTo>
                <a:cubicBezTo>
                  <a:pt x="789" y="232"/>
                  <a:pt x="790" y="234"/>
                  <a:pt x="792" y="235"/>
                </a:cubicBezTo>
                <a:cubicBezTo>
                  <a:pt x="791" y="234"/>
                  <a:pt x="789" y="231"/>
                  <a:pt x="789" y="230"/>
                </a:cubicBezTo>
                <a:close/>
                <a:moveTo>
                  <a:pt x="788" y="235"/>
                </a:moveTo>
                <a:cubicBezTo>
                  <a:pt x="788" y="233"/>
                  <a:pt x="786" y="229"/>
                  <a:pt x="785" y="229"/>
                </a:cubicBezTo>
                <a:cubicBezTo>
                  <a:pt x="787" y="231"/>
                  <a:pt x="787" y="234"/>
                  <a:pt x="788" y="235"/>
                </a:cubicBezTo>
                <a:close/>
                <a:moveTo>
                  <a:pt x="756" y="236"/>
                </a:moveTo>
                <a:cubicBezTo>
                  <a:pt x="755" y="236"/>
                  <a:pt x="757" y="239"/>
                  <a:pt x="758" y="240"/>
                </a:cubicBezTo>
                <a:cubicBezTo>
                  <a:pt x="760" y="241"/>
                  <a:pt x="759" y="242"/>
                  <a:pt x="760" y="244"/>
                </a:cubicBezTo>
                <a:cubicBezTo>
                  <a:pt x="760" y="243"/>
                  <a:pt x="762" y="245"/>
                  <a:pt x="761" y="242"/>
                </a:cubicBezTo>
                <a:cubicBezTo>
                  <a:pt x="759" y="241"/>
                  <a:pt x="759" y="241"/>
                  <a:pt x="756" y="236"/>
                </a:cubicBezTo>
                <a:close/>
                <a:moveTo>
                  <a:pt x="780" y="220"/>
                </a:moveTo>
                <a:cubicBezTo>
                  <a:pt x="781" y="222"/>
                  <a:pt x="781" y="223"/>
                  <a:pt x="782" y="225"/>
                </a:cubicBezTo>
                <a:cubicBezTo>
                  <a:pt x="783" y="226"/>
                  <a:pt x="784" y="227"/>
                  <a:pt x="785" y="228"/>
                </a:cubicBezTo>
                <a:cubicBezTo>
                  <a:pt x="783" y="225"/>
                  <a:pt x="782" y="222"/>
                  <a:pt x="780" y="220"/>
                </a:cubicBezTo>
                <a:close/>
                <a:moveTo>
                  <a:pt x="787" y="219"/>
                </a:moveTo>
                <a:cubicBezTo>
                  <a:pt x="786" y="219"/>
                  <a:pt x="786" y="220"/>
                  <a:pt x="787" y="221"/>
                </a:cubicBezTo>
                <a:cubicBezTo>
                  <a:pt x="787" y="221"/>
                  <a:pt x="789" y="225"/>
                  <a:pt x="789" y="223"/>
                </a:cubicBezTo>
                <a:cubicBezTo>
                  <a:pt x="787" y="221"/>
                  <a:pt x="787" y="220"/>
                  <a:pt x="787" y="219"/>
                </a:cubicBezTo>
                <a:close/>
                <a:moveTo>
                  <a:pt x="781" y="226"/>
                </a:moveTo>
                <a:cubicBezTo>
                  <a:pt x="781" y="227"/>
                  <a:pt x="780" y="223"/>
                  <a:pt x="779" y="224"/>
                </a:cubicBezTo>
                <a:cubicBezTo>
                  <a:pt x="780" y="224"/>
                  <a:pt x="780" y="225"/>
                  <a:pt x="779" y="225"/>
                </a:cubicBezTo>
                <a:cubicBezTo>
                  <a:pt x="781" y="228"/>
                  <a:pt x="783" y="228"/>
                  <a:pt x="781" y="226"/>
                </a:cubicBezTo>
                <a:close/>
                <a:moveTo>
                  <a:pt x="760" y="233"/>
                </a:moveTo>
                <a:cubicBezTo>
                  <a:pt x="761" y="237"/>
                  <a:pt x="756" y="230"/>
                  <a:pt x="756" y="233"/>
                </a:cubicBezTo>
                <a:cubicBezTo>
                  <a:pt x="758" y="234"/>
                  <a:pt x="760" y="235"/>
                  <a:pt x="762" y="237"/>
                </a:cubicBezTo>
                <a:cubicBezTo>
                  <a:pt x="761" y="235"/>
                  <a:pt x="761" y="233"/>
                  <a:pt x="760" y="233"/>
                </a:cubicBezTo>
                <a:close/>
                <a:moveTo>
                  <a:pt x="754" y="232"/>
                </a:moveTo>
                <a:cubicBezTo>
                  <a:pt x="755" y="231"/>
                  <a:pt x="756" y="235"/>
                  <a:pt x="757" y="236"/>
                </a:cubicBezTo>
                <a:cubicBezTo>
                  <a:pt x="757" y="234"/>
                  <a:pt x="753" y="229"/>
                  <a:pt x="754" y="232"/>
                </a:cubicBezTo>
                <a:close/>
                <a:moveTo>
                  <a:pt x="747" y="236"/>
                </a:moveTo>
                <a:cubicBezTo>
                  <a:pt x="746" y="236"/>
                  <a:pt x="748" y="238"/>
                  <a:pt x="748" y="239"/>
                </a:cubicBezTo>
                <a:cubicBezTo>
                  <a:pt x="749" y="239"/>
                  <a:pt x="749" y="240"/>
                  <a:pt x="749" y="239"/>
                </a:cubicBezTo>
                <a:cubicBezTo>
                  <a:pt x="748" y="239"/>
                  <a:pt x="748" y="237"/>
                  <a:pt x="747" y="236"/>
                </a:cubicBezTo>
                <a:close/>
                <a:moveTo>
                  <a:pt x="753" y="170"/>
                </a:moveTo>
                <a:cubicBezTo>
                  <a:pt x="752" y="170"/>
                  <a:pt x="752" y="170"/>
                  <a:pt x="753" y="172"/>
                </a:cubicBezTo>
                <a:cubicBezTo>
                  <a:pt x="754" y="172"/>
                  <a:pt x="755" y="172"/>
                  <a:pt x="756" y="173"/>
                </a:cubicBezTo>
                <a:cubicBezTo>
                  <a:pt x="754" y="172"/>
                  <a:pt x="753" y="171"/>
                  <a:pt x="753" y="170"/>
                </a:cubicBezTo>
                <a:close/>
                <a:moveTo>
                  <a:pt x="747" y="163"/>
                </a:moveTo>
                <a:cubicBezTo>
                  <a:pt x="746" y="162"/>
                  <a:pt x="745" y="163"/>
                  <a:pt x="746" y="165"/>
                </a:cubicBezTo>
                <a:cubicBezTo>
                  <a:pt x="746" y="164"/>
                  <a:pt x="749" y="168"/>
                  <a:pt x="749" y="167"/>
                </a:cubicBezTo>
                <a:cubicBezTo>
                  <a:pt x="746" y="163"/>
                  <a:pt x="748" y="165"/>
                  <a:pt x="747" y="163"/>
                </a:cubicBezTo>
                <a:close/>
                <a:moveTo>
                  <a:pt x="726" y="156"/>
                </a:moveTo>
                <a:cubicBezTo>
                  <a:pt x="725" y="156"/>
                  <a:pt x="728" y="159"/>
                  <a:pt x="729" y="160"/>
                </a:cubicBezTo>
                <a:cubicBezTo>
                  <a:pt x="730" y="160"/>
                  <a:pt x="728" y="158"/>
                  <a:pt x="726" y="156"/>
                </a:cubicBezTo>
                <a:close/>
                <a:moveTo>
                  <a:pt x="723" y="152"/>
                </a:moveTo>
                <a:cubicBezTo>
                  <a:pt x="722" y="152"/>
                  <a:pt x="721" y="151"/>
                  <a:pt x="721" y="150"/>
                </a:cubicBezTo>
                <a:cubicBezTo>
                  <a:pt x="720" y="150"/>
                  <a:pt x="720" y="151"/>
                  <a:pt x="721" y="152"/>
                </a:cubicBezTo>
                <a:cubicBezTo>
                  <a:pt x="722" y="151"/>
                  <a:pt x="725" y="155"/>
                  <a:pt x="724" y="153"/>
                </a:cubicBezTo>
                <a:cubicBezTo>
                  <a:pt x="723" y="153"/>
                  <a:pt x="723" y="153"/>
                  <a:pt x="723" y="152"/>
                </a:cubicBezTo>
                <a:close/>
                <a:moveTo>
                  <a:pt x="726" y="146"/>
                </a:moveTo>
                <a:cubicBezTo>
                  <a:pt x="727" y="147"/>
                  <a:pt x="726" y="147"/>
                  <a:pt x="728" y="149"/>
                </a:cubicBezTo>
                <a:cubicBezTo>
                  <a:pt x="729" y="150"/>
                  <a:pt x="727" y="147"/>
                  <a:pt x="726" y="146"/>
                </a:cubicBezTo>
                <a:close/>
                <a:moveTo>
                  <a:pt x="717" y="154"/>
                </a:moveTo>
                <a:cubicBezTo>
                  <a:pt x="718" y="156"/>
                  <a:pt x="715" y="152"/>
                  <a:pt x="714" y="152"/>
                </a:cubicBezTo>
                <a:cubicBezTo>
                  <a:pt x="714" y="153"/>
                  <a:pt x="716" y="154"/>
                  <a:pt x="717" y="156"/>
                </a:cubicBezTo>
                <a:cubicBezTo>
                  <a:pt x="718" y="156"/>
                  <a:pt x="718" y="155"/>
                  <a:pt x="717" y="154"/>
                </a:cubicBezTo>
                <a:close/>
                <a:moveTo>
                  <a:pt x="723" y="138"/>
                </a:moveTo>
                <a:cubicBezTo>
                  <a:pt x="726" y="140"/>
                  <a:pt x="727" y="142"/>
                  <a:pt x="728" y="143"/>
                </a:cubicBezTo>
                <a:cubicBezTo>
                  <a:pt x="727" y="141"/>
                  <a:pt x="725" y="139"/>
                  <a:pt x="723" y="138"/>
                </a:cubicBezTo>
                <a:close/>
                <a:moveTo>
                  <a:pt x="723" y="139"/>
                </a:moveTo>
                <a:cubicBezTo>
                  <a:pt x="723" y="138"/>
                  <a:pt x="722" y="137"/>
                  <a:pt x="721" y="137"/>
                </a:cubicBezTo>
                <a:cubicBezTo>
                  <a:pt x="720" y="136"/>
                  <a:pt x="720" y="136"/>
                  <a:pt x="720" y="137"/>
                </a:cubicBezTo>
                <a:cubicBezTo>
                  <a:pt x="721" y="139"/>
                  <a:pt x="722" y="140"/>
                  <a:pt x="723" y="141"/>
                </a:cubicBezTo>
                <a:cubicBezTo>
                  <a:pt x="722" y="139"/>
                  <a:pt x="720" y="138"/>
                  <a:pt x="721" y="137"/>
                </a:cubicBezTo>
                <a:cubicBezTo>
                  <a:pt x="723" y="139"/>
                  <a:pt x="724" y="140"/>
                  <a:pt x="725" y="140"/>
                </a:cubicBezTo>
                <a:cubicBezTo>
                  <a:pt x="724" y="139"/>
                  <a:pt x="724" y="139"/>
                  <a:pt x="723" y="139"/>
                </a:cubicBezTo>
                <a:close/>
                <a:moveTo>
                  <a:pt x="722" y="140"/>
                </a:moveTo>
                <a:cubicBezTo>
                  <a:pt x="719" y="137"/>
                  <a:pt x="719" y="137"/>
                  <a:pt x="719" y="137"/>
                </a:cubicBezTo>
                <a:cubicBezTo>
                  <a:pt x="718" y="137"/>
                  <a:pt x="720" y="140"/>
                  <a:pt x="721" y="141"/>
                </a:cubicBezTo>
                <a:cubicBezTo>
                  <a:pt x="722" y="141"/>
                  <a:pt x="722" y="141"/>
                  <a:pt x="722" y="140"/>
                </a:cubicBezTo>
                <a:close/>
                <a:moveTo>
                  <a:pt x="721" y="134"/>
                </a:moveTo>
                <a:cubicBezTo>
                  <a:pt x="720" y="134"/>
                  <a:pt x="719" y="134"/>
                  <a:pt x="719" y="134"/>
                </a:cubicBezTo>
                <a:cubicBezTo>
                  <a:pt x="723" y="138"/>
                  <a:pt x="724" y="137"/>
                  <a:pt x="721" y="134"/>
                </a:cubicBezTo>
                <a:close/>
                <a:moveTo>
                  <a:pt x="714" y="136"/>
                </a:moveTo>
                <a:cubicBezTo>
                  <a:pt x="715" y="135"/>
                  <a:pt x="715" y="135"/>
                  <a:pt x="714" y="134"/>
                </a:cubicBezTo>
                <a:cubicBezTo>
                  <a:pt x="713" y="133"/>
                  <a:pt x="712" y="134"/>
                  <a:pt x="714" y="136"/>
                </a:cubicBezTo>
                <a:close/>
                <a:moveTo>
                  <a:pt x="697" y="113"/>
                </a:moveTo>
                <a:cubicBezTo>
                  <a:pt x="698" y="114"/>
                  <a:pt x="698" y="113"/>
                  <a:pt x="697" y="113"/>
                </a:cubicBezTo>
                <a:cubicBezTo>
                  <a:pt x="696" y="113"/>
                  <a:pt x="694" y="110"/>
                  <a:pt x="693" y="110"/>
                </a:cubicBezTo>
                <a:cubicBezTo>
                  <a:pt x="695" y="112"/>
                  <a:pt x="698" y="116"/>
                  <a:pt x="700" y="117"/>
                </a:cubicBezTo>
                <a:cubicBezTo>
                  <a:pt x="699" y="116"/>
                  <a:pt x="696" y="113"/>
                  <a:pt x="697" y="113"/>
                </a:cubicBezTo>
                <a:close/>
                <a:moveTo>
                  <a:pt x="662" y="153"/>
                </a:moveTo>
                <a:cubicBezTo>
                  <a:pt x="663" y="154"/>
                  <a:pt x="665" y="156"/>
                  <a:pt x="666" y="156"/>
                </a:cubicBezTo>
                <a:cubicBezTo>
                  <a:pt x="665" y="155"/>
                  <a:pt x="663" y="152"/>
                  <a:pt x="662" y="153"/>
                </a:cubicBezTo>
                <a:close/>
                <a:moveTo>
                  <a:pt x="685" y="103"/>
                </a:moveTo>
                <a:cubicBezTo>
                  <a:pt x="687" y="104"/>
                  <a:pt x="686" y="104"/>
                  <a:pt x="687" y="105"/>
                </a:cubicBezTo>
                <a:cubicBezTo>
                  <a:pt x="688" y="106"/>
                  <a:pt x="689" y="106"/>
                  <a:pt x="689" y="106"/>
                </a:cubicBezTo>
                <a:cubicBezTo>
                  <a:pt x="688" y="105"/>
                  <a:pt x="687" y="103"/>
                  <a:pt x="685" y="103"/>
                </a:cubicBezTo>
                <a:close/>
                <a:moveTo>
                  <a:pt x="599" y="49"/>
                </a:moveTo>
                <a:cubicBezTo>
                  <a:pt x="600" y="50"/>
                  <a:pt x="603" y="51"/>
                  <a:pt x="603" y="50"/>
                </a:cubicBezTo>
                <a:cubicBezTo>
                  <a:pt x="600" y="49"/>
                  <a:pt x="601" y="50"/>
                  <a:pt x="599" y="49"/>
                </a:cubicBezTo>
                <a:close/>
                <a:moveTo>
                  <a:pt x="579" y="43"/>
                </a:moveTo>
                <a:cubicBezTo>
                  <a:pt x="579" y="42"/>
                  <a:pt x="584" y="44"/>
                  <a:pt x="581" y="43"/>
                </a:cubicBezTo>
                <a:cubicBezTo>
                  <a:pt x="581" y="43"/>
                  <a:pt x="576" y="41"/>
                  <a:pt x="579" y="43"/>
                </a:cubicBezTo>
                <a:close/>
                <a:moveTo>
                  <a:pt x="568" y="37"/>
                </a:moveTo>
                <a:cubicBezTo>
                  <a:pt x="568" y="36"/>
                  <a:pt x="570" y="37"/>
                  <a:pt x="571" y="38"/>
                </a:cubicBezTo>
                <a:cubicBezTo>
                  <a:pt x="573" y="38"/>
                  <a:pt x="568" y="36"/>
                  <a:pt x="567" y="36"/>
                </a:cubicBezTo>
                <a:cubicBezTo>
                  <a:pt x="570" y="37"/>
                  <a:pt x="565" y="36"/>
                  <a:pt x="568" y="37"/>
                </a:cubicBezTo>
                <a:close/>
                <a:moveTo>
                  <a:pt x="562" y="33"/>
                </a:moveTo>
                <a:cubicBezTo>
                  <a:pt x="563" y="34"/>
                  <a:pt x="563" y="33"/>
                  <a:pt x="565" y="33"/>
                </a:cubicBezTo>
                <a:cubicBezTo>
                  <a:pt x="567" y="35"/>
                  <a:pt x="567" y="35"/>
                  <a:pt x="567" y="35"/>
                </a:cubicBezTo>
                <a:cubicBezTo>
                  <a:pt x="570" y="35"/>
                  <a:pt x="558" y="30"/>
                  <a:pt x="562" y="33"/>
                </a:cubicBezTo>
                <a:close/>
                <a:moveTo>
                  <a:pt x="533" y="22"/>
                </a:moveTo>
                <a:cubicBezTo>
                  <a:pt x="531" y="22"/>
                  <a:pt x="527" y="19"/>
                  <a:pt x="523" y="19"/>
                </a:cubicBezTo>
                <a:cubicBezTo>
                  <a:pt x="524" y="20"/>
                  <a:pt x="519" y="18"/>
                  <a:pt x="519" y="19"/>
                </a:cubicBezTo>
                <a:cubicBezTo>
                  <a:pt x="522" y="20"/>
                  <a:pt x="520" y="20"/>
                  <a:pt x="524" y="21"/>
                </a:cubicBezTo>
                <a:cubicBezTo>
                  <a:pt x="522" y="19"/>
                  <a:pt x="526" y="20"/>
                  <a:pt x="528" y="20"/>
                </a:cubicBezTo>
                <a:cubicBezTo>
                  <a:pt x="529" y="21"/>
                  <a:pt x="532" y="22"/>
                  <a:pt x="535" y="23"/>
                </a:cubicBezTo>
                <a:cubicBezTo>
                  <a:pt x="534" y="23"/>
                  <a:pt x="535" y="22"/>
                  <a:pt x="533" y="22"/>
                </a:cubicBezTo>
                <a:close/>
                <a:moveTo>
                  <a:pt x="513" y="21"/>
                </a:moveTo>
                <a:cubicBezTo>
                  <a:pt x="515" y="21"/>
                  <a:pt x="520" y="24"/>
                  <a:pt x="520" y="23"/>
                </a:cubicBezTo>
                <a:cubicBezTo>
                  <a:pt x="516" y="22"/>
                  <a:pt x="514" y="21"/>
                  <a:pt x="513" y="21"/>
                </a:cubicBezTo>
                <a:close/>
                <a:moveTo>
                  <a:pt x="499" y="13"/>
                </a:moveTo>
                <a:cubicBezTo>
                  <a:pt x="501" y="14"/>
                  <a:pt x="499" y="14"/>
                  <a:pt x="502" y="15"/>
                </a:cubicBezTo>
                <a:cubicBezTo>
                  <a:pt x="501" y="14"/>
                  <a:pt x="504" y="14"/>
                  <a:pt x="502" y="14"/>
                </a:cubicBezTo>
                <a:cubicBezTo>
                  <a:pt x="502" y="14"/>
                  <a:pt x="499" y="13"/>
                  <a:pt x="499" y="13"/>
                </a:cubicBezTo>
                <a:close/>
                <a:moveTo>
                  <a:pt x="497" y="13"/>
                </a:moveTo>
                <a:cubicBezTo>
                  <a:pt x="502" y="15"/>
                  <a:pt x="497" y="14"/>
                  <a:pt x="497" y="15"/>
                </a:cubicBezTo>
                <a:cubicBezTo>
                  <a:pt x="499" y="15"/>
                  <a:pt x="500" y="16"/>
                  <a:pt x="501" y="16"/>
                </a:cubicBezTo>
                <a:cubicBezTo>
                  <a:pt x="500" y="15"/>
                  <a:pt x="499" y="13"/>
                  <a:pt x="497" y="13"/>
                </a:cubicBezTo>
                <a:close/>
                <a:moveTo>
                  <a:pt x="494" y="15"/>
                </a:moveTo>
                <a:cubicBezTo>
                  <a:pt x="494" y="14"/>
                  <a:pt x="496" y="15"/>
                  <a:pt x="496" y="14"/>
                </a:cubicBezTo>
                <a:cubicBezTo>
                  <a:pt x="492" y="13"/>
                  <a:pt x="493" y="14"/>
                  <a:pt x="494" y="15"/>
                </a:cubicBezTo>
                <a:close/>
                <a:moveTo>
                  <a:pt x="441" y="7"/>
                </a:moveTo>
                <a:cubicBezTo>
                  <a:pt x="441" y="7"/>
                  <a:pt x="443" y="7"/>
                  <a:pt x="445" y="7"/>
                </a:cubicBezTo>
                <a:cubicBezTo>
                  <a:pt x="444" y="7"/>
                  <a:pt x="445" y="7"/>
                  <a:pt x="444" y="7"/>
                </a:cubicBezTo>
                <a:cubicBezTo>
                  <a:pt x="444" y="7"/>
                  <a:pt x="439" y="7"/>
                  <a:pt x="441" y="7"/>
                </a:cubicBezTo>
                <a:close/>
                <a:moveTo>
                  <a:pt x="436" y="6"/>
                </a:moveTo>
                <a:cubicBezTo>
                  <a:pt x="433" y="6"/>
                  <a:pt x="434" y="5"/>
                  <a:pt x="431" y="6"/>
                </a:cubicBezTo>
                <a:cubicBezTo>
                  <a:pt x="431" y="6"/>
                  <a:pt x="433" y="6"/>
                  <a:pt x="432" y="7"/>
                </a:cubicBezTo>
                <a:cubicBezTo>
                  <a:pt x="434" y="7"/>
                  <a:pt x="436" y="8"/>
                  <a:pt x="437" y="7"/>
                </a:cubicBezTo>
                <a:cubicBezTo>
                  <a:pt x="432" y="7"/>
                  <a:pt x="433" y="6"/>
                  <a:pt x="436" y="6"/>
                </a:cubicBezTo>
                <a:close/>
                <a:moveTo>
                  <a:pt x="424" y="8"/>
                </a:moveTo>
                <a:cubicBezTo>
                  <a:pt x="420" y="7"/>
                  <a:pt x="426" y="6"/>
                  <a:pt x="421" y="7"/>
                </a:cubicBezTo>
                <a:cubicBezTo>
                  <a:pt x="423" y="7"/>
                  <a:pt x="420" y="8"/>
                  <a:pt x="424" y="8"/>
                </a:cubicBezTo>
                <a:close/>
                <a:moveTo>
                  <a:pt x="415" y="4"/>
                </a:moveTo>
                <a:cubicBezTo>
                  <a:pt x="415" y="4"/>
                  <a:pt x="414" y="4"/>
                  <a:pt x="413" y="4"/>
                </a:cubicBezTo>
                <a:cubicBezTo>
                  <a:pt x="415" y="4"/>
                  <a:pt x="417" y="5"/>
                  <a:pt x="420" y="5"/>
                </a:cubicBezTo>
                <a:cubicBezTo>
                  <a:pt x="420" y="4"/>
                  <a:pt x="417" y="4"/>
                  <a:pt x="415" y="4"/>
                </a:cubicBezTo>
                <a:close/>
                <a:moveTo>
                  <a:pt x="417" y="5"/>
                </a:moveTo>
                <a:cubicBezTo>
                  <a:pt x="417" y="6"/>
                  <a:pt x="414" y="6"/>
                  <a:pt x="412" y="5"/>
                </a:cubicBezTo>
                <a:cubicBezTo>
                  <a:pt x="412" y="6"/>
                  <a:pt x="415" y="6"/>
                  <a:pt x="416" y="7"/>
                </a:cubicBezTo>
                <a:cubicBezTo>
                  <a:pt x="416" y="7"/>
                  <a:pt x="417" y="7"/>
                  <a:pt x="418" y="7"/>
                </a:cubicBezTo>
                <a:cubicBezTo>
                  <a:pt x="413" y="6"/>
                  <a:pt x="418" y="6"/>
                  <a:pt x="419" y="6"/>
                </a:cubicBezTo>
                <a:cubicBezTo>
                  <a:pt x="419" y="6"/>
                  <a:pt x="419" y="5"/>
                  <a:pt x="417" y="5"/>
                </a:cubicBezTo>
                <a:close/>
                <a:moveTo>
                  <a:pt x="412" y="4"/>
                </a:moveTo>
                <a:cubicBezTo>
                  <a:pt x="409" y="4"/>
                  <a:pt x="409" y="5"/>
                  <a:pt x="410" y="5"/>
                </a:cubicBezTo>
                <a:cubicBezTo>
                  <a:pt x="409" y="4"/>
                  <a:pt x="414" y="5"/>
                  <a:pt x="413" y="5"/>
                </a:cubicBezTo>
                <a:cubicBezTo>
                  <a:pt x="410" y="4"/>
                  <a:pt x="413" y="4"/>
                  <a:pt x="412" y="4"/>
                </a:cubicBezTo>
                <a:close/>
                <a:moveTo>
                  <a:pt x="409" y="5"/>
                </a:moveTo>
                <a:cubicBezTo>
                  <a:pt x="405" y="5"/>
                  <a:pt x="405" y="5"/>
                  <a:pt x="405" y="5"/>
                </a:cubicBezTo>
                <a:cubicBezTo>
                  <a:pt x="404" y="6"/>
                  <a:pt x="408" y="6"/>
                  <a:pt x="407" y="7"/>
                </a:cubicBezTo>
                <a:cubicBezTo>
                  <a:pt x="409" y="7"/>
                  <a:pt x="409" y="7"/>
                  <a:pt x="412" y="8"/>
                </a:cubicBezTo>
                <a:cubicBezTo>
                  <a:pt x="411" y="7"/>
                  <a:pt x="404" y="6"/>
                  <a:pt x="409" y="5"/>
                </a:cubicBezTo>
                <a:close/>
                <a:moveTo>
                  <a:pt x="391" y="7"/>
                </a:moveTo>
                <a:cubicBezTo>
                  <a:pt x="393" y="7"/>
                  <a:pt x="395" y="7"/>
                  <a:pt x="397" y="7"/>
                </a:cubicBezTo>
                <a:cubicBezTo>
                  <a:pt x="397" y="7"/>
                  <a:pt x="397" y="7"/>
                  <a:pt x="397" y="7"/>
                </a:cubicBezTo>
                <a:cubicBezTo>
                  <a:pt x="395" y="7"/>
                  <a:pt x="393" y="7"/>
                  <a:pt x="391" y="7"/>
                </a:cubicBezTo>
                <a:close/>
                <a:moveTo>
                  <a:pt x="376" y="46"/>
                </a:moveTo>
                <a:cubicBezTo>
                  <a:pt x="376" y="47"/>
                  <a:pt x="379" y="47"/>
                  <a:pt x="380" y="47"/>
                </a:cubicBezTo>
                <a:cubicBezTo>
                  <a:pt x="378" y="47"/>
                  <a:pt x="378" y="46"/>
                  <a:pt x="376" y="46"/>
                </a:cubicBezTo>
                <a:close/>
                <a:moveTo>
                  <a:pt x="354" y="47"/>
                </a:moveTo>
                <a:cubicBezTo>
                  <a:pt x="353" y="48"/>
                  <a:pt x="359" y="47"/>
                  <a:pt x="359" y="47"/>
                </a:cubicBezTo>
                <a:cubicBezTo>
                  <a:pt x="357" y="47"/>
                  <a:pt x="357" y="46"/>
                  <a:pt x="354" y="47"/>
                </a:cubicBezTo>
                <a:close/>
                <a:moveTo>
                  <a:pt x="323" y="15"/>
                </a:moveTo>
                <a:cubicBezTo>
                  <a:pt x="323" y="16"/>
                  <a:pt x="322" y="16"/>
                  <a:pt x="324" y="16"/>
                </a:cubicBezTo>
                <a:cubicBezTo>
                  <a:pt x="326" y="16"/>
                  <a:pt x="326" y="15"/>
                  <a:pt x="323" y="15"/>
                </a:cubicBezTo>
                <a:close/>
                <a:moveTo>
                  <a:pt x="325" y="47"/>
                </a:moveTo>
                <a:cubicBezTo>
                  <a:pt x="324" y="48"/>
                  <a:pt x="328" y="47"/>
                  <a:pt x="329" y="46"/>
                </a:cubicBezTo>
                <a:cubicBezTo>
                  <a:pt x="327" y="47"/>
                  <a:pt x="327" y="46"/>
                  <a:pt x="325" y="47"/>
                </a:cubicBezTo>
                <a:close/>
                <a:moveTo>
                  <a:pt x="321" y="51"/>
                </a:moveTo>
                <a:cubicBezTo>
                  <a:pt x="324" y="50"/>
                  <a:pt x="323" y="50"/>
                  <a:pt x="321" y="51"/>
                </a:cubicBezTo>
                <a:cubicBezTo>
                  <a:pt x="323" y="51"/>
                  <a:pt x="325" y="50"/>
                  <a:pt x="327" y="50"/>
                </a:cubicBezTo>
                <a:cubicBezTo>
                  <a:pt x="328" y="50"/>
                  <a:pt x="328" y="49"/>
                  <a:pt x="328" y="49"/>
                </a:cubicBezTo>
                <a:cubicBezTo>
                  <a:pt x="325" y="50"/>
                  <a:pt x="321" y="49"/>
                  <a:pt x="321" y="51"/>
                </a:cubicBezTo>
                <a:close/>
                <a:moveTo>
                  <a:pt x="316" y="18"/>
                </a:moveTo>
                <a:cubicBezTo>
                  <a:pt x="319" y="17"/>
                  <a:pt x="317" y="18"/>
                  <a:pt x="320" y="18"/>
                </a:cubicBezTo>
                <a:cubicBezTo>
                  <a:pt x="319" y="17"/>
                  <a:pt x="321" y="17"/>
                  <a:pt x="321" y="16"/>
                </a:cubicBezTo>
                <a:cubicBezTo>
                  <a:pt x="318" y="17"/>
                  <a:pt x="319" y="17"/>
                  <a:pt x="317" y="17"/>
                </a:cubicBezTo>
                <a:cubicBezTo>
                  <a:pt x="317" y="17"/>
                  <a:pt x="317" y="17"/>
                  <a:pt x="316" y="18"/>
                </a:cubicBezTo>
                <a:close/>
                <a:moveTo>
                  <a:pt x="311" y="35"/>
                </a:moveTo>
                <a:cubicBezTo>
                  <a:pt x="312" y="34"/>
                  <a:pt x="316" y="34"/>
                  <a:pt x="315" y="34"/>
                </a:cubicBezTo>
                <a:cubicBezTo>
                  <a:pt x="314" y="34"/>
                  <a:pt x="308" y="35"/>
                  <a:pt x="311" y="35"/>
                </a:cubicBezTo>
                <a:close/>
                <a:moveTo>
                  <a:pt x="314" y="49"/>
                </a:moveTo>
                <a:cubicBezTo>
                  <a:pt x="314" y="50"/>
                  <a:pt x="318" y="49"/>
                  <a:pt x="318" y="49"/>
                </a:cubicBezTo>
                <a:lnTo>
                  <a:pt x="314" y="49"/>
                </a:lnTo>
                <a:close/>
                <a:moveTo>
                  <a:pt x="308" y="47"/>
                </a:moveTo>
                <a:cubicBezTo>
                  <a:pt x="308" y="48"/>
                  <a:pt x="314" y="46"/>
                  <a:pt x="315" y="46"/>
                </a:cubicBezTo>
                <a:cubicBezTo>
                  <a:pt x="315" y="46"/>
                  <a:pt x="315" y="45"/>
                  <a:pt x="316" y="45"/>
                </a:cubicBezTo>
                <a:cubicBezTo>
                  <a:pt x="313" y="46"/>
                  <a:pt x="309" y="47"/>
                  <a:pt x="308" y="47"/>
                </a:cubicBezTo>
                <a:close/>
                <a:moveTo>
                  <a:pt x="302" y="21"/>
                </a:moveTo>
                <a:cubicBezTo>
                  <a:pt x="305" y="21"/>
                  <a:pt x="305" y="20"/>
                  <a:pt x="306" y="20"/>
                </a:cubicBezTo>
                <a:cubicBezTo>
                  <a:pt x="306" y="19"/>
                  <a:pt x="307" y="19"/>
                  <a:pt x="307" y="19"/>
                </a:cubicBezTo>
                <a:cubicBezTo>
                  <a:pt x="304" y="20"/>
                  <a:pt x="303" y="20"/>
                  <a:pt x="302" y="21"/>
                </a:cubicBezTo>
                <a:close/>
                <a:moveTo>
                  <a:pt x="314" y="52"/>
                </a:moveTo>
                <a:cubicBezTo>
                  <a:pt x="313" y="52"/>
                  <a:pt x="311" y="53"/>
                  <a:pt x="311" y="53"/>
                </a:cubicBezTo>
                <a:cubicBezTo>
                  <a:pt x="314" y="52"/>
                  <a:pt x="313" y="53"/>
                  <a:pt x="315" y="52"/>
                </a:cubicBezTo>
                <a:cubicBezTo>
                  <a:pt x="315" y="52"/>
                  <a:pt x="315" y="52"/>
                  <a:pt x="314" y="52"/>
                </a:cubicBezTo>
                <a:close/>
                <a:moveTo>
                  <a:pt x="309" y="42"/>
                </a:moveTo>
                <a:cubicBezTo>
                  <a:pt x="307" y="43"/>
                  <a:pt x="305" y="43"/>
                  <a:pt x="304" y="44"/>
                </a:cubicBezTo>
                <a:cubicBezTo>
                  <a:pt x="306" y="44"/>
                  <a:pt x="309" y="43"/>
                  <a:pt x="310" y="42"/>
                </a:cubicBezTo>
                <a:cubicBezTo>
                  <a:pt x="310" y="42"/>
                  <a:pt x="310" y="41"/>
                  <a:pt x="309" y="41"/>
                </a:cubicBezTo>
                <a:lnTo>
                  <a:pt x="309" y="42"/>
                </a:lnTo>
                <a:close/>
                <a:moveTo>
                  <a:pt x="306" y="49"/>
                </a:moveTo>
                <a:cubicBezTo>
                  <a:pt x="308" y="49"/>
                  <a:pt x="309" y="49"/>
                  <a:pt x="310" y="49"/>
                </a:cubicBezTo>
                <a:cubicBezTo>
                  <a:pt x="310" y="48"/>
                  <a:pt x="310" y="48"/>
                  <a:pt x="311" y="48"/>
                </a:cubicBezTo>
                <a:cubicBezTo>
                  <a:pt x="311" y="48"/>
                  <a:pt x="311" y="48"/>
                  <a:pt x="311" y="48"/>
                </a:cubicBezTo>
                <a:cubicBezTo>
                  <a:pt x="308" y="49"/>
                  <a:pt x="307" y="48"/>
                  <a:pt x="306" y="49"/>
                </a:cubicBezTo>
                <a:close/>
                <a:moveTo>
                  <a:pt x="306" y="51"/>
                </a:moveTo>
                <a:cubicBezTo>
                  <a:pt x="307" y="51"/>
                  <a:pt x="308" y="50"/>
                  <a:pt x="309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07" y="50"/>
                  <a:pt x="304" y="51"/>
                  <a:pt x="306" y="51"/>
                </a:cubicBezTo>
                <a:close/>
                <a:moveTo>
                  <a:pt x="307" y="53"/>
                </a:moveTo>
                <a:cubicBezTo>
                  <a:pt x="309" y="53"/>
                  <a:pt x="306" y="54"/>
                  <a:pt x="306" y="54"/>
                </a:cubicBezTo>
                <a:cubicBezTo>
                  <a:pt x="309" y="54"/>
                  <a:pt x="310" y="53"/>
                  <a:pt x="311" y="52"/>
                </a:cubicBezTo>
                <a:cubicBezTo>
                  <a:pt x="310" y="52"/>
                  <a:pt x="308" y="53"/>
                  <a:pt x="307" y="53"/>
                </a:cubicBezTo>
                <a:close/>
                <a:moveTo>
                  <a:pt x="308" y="54"/>
                </a:moveTo>
                <a:cubicBezTo>
                  <a:pt x="305" y="55"/>
                  <a:pt x="306" y="55"/>
                  <a:pt x="305" y="56"/>
                </a:cubicBezTo>
                <a:cubicBezTo>
                  <a:pt x="308" y="55"/>
                  <a:pt x="309" y="56"/>
                  <a:pt x="310" y="55"/>
                </a:cubicBezTo>
                <a:cubicBezTo>
                  <a:pt x="308" y="55"/>
                  <a:pt x="308" y="55"/>
                  <a:pt x="308" y="54"/>
                </a:cubicBezTo>
                <a:close/>
                <a:moveTo>
                  <a:pt x="302" y="38"/>
                </a:moveTo>
                <a:cubicBezTo>
                  <a:pt x="300" y="39"/>
                  <a:pt x="300" y="39"/>
                  <a:pt x="300" y="40"/>
                </a:cubicBezTo>
                <a:cubicBezTo>
                  <a:pt x="303" y="39"/>
                  <a:pt x="303" y="39"/>
                  <a:pt x="302" y="38"/>
                </a:cubicBezTo>
                <a:close/>
                <a:moveTo>
                  <a:pt x="301" y="46"/>
                </a:moveTo>
                <a:cubicBezTo>
                  <a:pt x="300" y="47"/>
                  <a:pt x="300" y="47"/>
                  <a:pt x="299" y="47"/>
                </a:cubicBezTo>
                <a:cubicBezTo>
                  <a:pt x="299" y="47"/>
                  <a:pt x="297" y="48"/>
                  <a:pt x="299" y="48"/>
                </a:cubicBezTo>
                <a:cubicBezTo>
                  <a:pt x="300" y="47"/>
                  <a:pt x="305" y="45"/>
                  <a:pt x="302" y="46"/>
                </a:cubicBezTo>
                <a:cubicBezTo>
                  <a:pt x="302" y="46"/>
                  <a:pt x="301" y="46"/>
                  <a:pt x="301" y="46"/>
                </a:cubicBezTo>
                <a:close/>
                <a:moveTo>
                  <a:pt x="300" y="51"/>
                </a:moveTo>
                <a:cubicBezTo>
                  <a:pt x="300" y="51"/>
                  <a:pt x="303" y="50"/>
                  <a:pt x="303" y="50"/>
                </a:cubicBezTo>
                <a:cubicBezTo>
                  <a:pt x="301" y="50"/>
                  <a:pt x="297" y="52"/>
                  <a:pt x="300" y="51"/>
                </a:cubicBezTo>
                <a:close/>
                <a:moveTo>
                  <a:pt x="296" y="41"/>
                </a:moveTo>
                <a:cubicBezTo>
                  <a:pt x="296" y="40"/>
                  <a:pt x="297" y="40"/>
                  <a:pt x="297" y="40"/>
                </a:cubicBezTo>
                <a:cubicBezTo>
                  <a:pt x="294" y="40"/>
                  <a:pt x="293" y="42"/>
                  <a:pt x="296" y="41"/>
                </a:cubicBezTo>
                <a:close/>
                <a:moveTo>
                  <a:pt x="295" y="49"/>
                </a:moveTo>
                <a:cubicBezTo>
                  <a:pt x="293" y="50"/>
                  <a:pt x="294" y="51"/>
                  <a:pt x="297" y="51"/>
                </a:cubicBezTo>
                <a:cubicBezTo>
                  <a:pt x="298" y="50"/>
                  <a:pt x="294" y="50"/>
                  <a:pt x="297" y="49"/>
                </a:cubicBezTo>
                <a:cubicBezTo>
                  <a:pt x="296" y="49"/>
                  <a:pt x="296" y="49"/>
                  <a:pt x="295" y="49"/>
                </a:cubicBezTo>
                <a:close/>
                <a:moveTo>
                  <a:pt x="296" y="54"/>
                </a:moveTo>
                <a:cubicBezTo>
                  <a:pt x="296" y="55"/>
                  <a:pt x="294" y="55"/>
                  <a:pt x="294" y="55"/>
                </a:cubicBezTo>
                <a:cubicBezTo>
                  <a:pt x="294" y="56"/>
                  <a:pt x="294" y="56"/>
                  <a:pt x="295" y="57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93" y="58"/>
                  <a:pt x="293" y="58"/>
                  <a:pt x="292" y="58"/>
                </a:cubicBezTo>
                <a:cubicBezTo>
                  <a:pt x="294" y="58"/>
                  <a:pt x="294" y="58"/>
                  <a:pt x="295" y="58"/>
                </a:cubicBezTo>
                <a:cubicBezTo>
                  <a:pt x="293" y="58"/>
                  <a:pt x="293" y="57"/>
                  <a:pt x="297" y="57"/>
                </a:cubicBezTo>
                <a:cubicBezTo>
                  <a:pt x="297" y="56"/>
                  <a:pt x="295" y="56"/>
                  <a:pt x="295" y="56"/>
                </a:cubicBezTo>
                <a:cubicBezTo>
                  <a:pt x="295" y="55"/>
                  <a:pt x="299" y="54"/>
                  <a:pt x="298" y="54"/>
                </a:cubicBezTo>
                <a:cubicBezTo>
                  <a:pt x="297" y="55"/>
                  <a:pt x="297" y="54"/>
                  <a:pt x="296" y="54"/>
                </a:cubicBezTo>
                <a:close/>
                <a:moveTo>
                  <a:pt x="286" y="51"/>
                </a:moveTo>
                <a:cubicBezTo>
                  <a:pt x="286" y="52"/>
                  <a:pt x="282" y="52"/>
                  <a:pt x="282" y="53"/>
                </a:cubicBezTo>
                <a:cubicBezTo>
                  <a:pt x="285" y="52"/>
                  <a:pt x="292" y="51"/>
                  <a:pt x="293" y="49"/>
                </a:cubicBezTo>
                <a:cubicBezTo>
                  <a:pt x="289" y="50"/>
                  <a:pt x="289" y="51"/>
                  <a:pt x="286" y="51"/>
                </a:cubicBezTo>
                <a:close/>
                <a:moveTo>
                  <a:pt x="287" y="58"/>
                </a:moveTo>
                <a:cubicBezTo>
                  <a:pt x="291" y="56"/>
                  <a:pt x="292" y="55"/>
                  <a:pt x="293" y="54"/>
                </a:cubicBezTo>
                <a:cubicBezTo>
                  <a:pt x="288" y="56"/>
                  <a:pt x="290" y="56"/>
                  <a:pt x="287" y="58"/>
                </a:cubicBezTo>
                <a:close/>
                <a:moveTo>
                  <a:pt x="286" y="51"/>
                </a:moveTo>
                <a:cubicBezTo>
                  <a:pt x="288" y="50"/>
                  <a:pt x="291" y="49"/>
                  <a:pt x="291" y="48"/>
                </a:cubicBezTo>
                <a:cubicBezTo>
                  <a:pt x="289" y="49"/>
                  <a:pt x="285" y="51"/>
                  <a:pt x="286" y="51"/>
                </a:cubicBezTo>
                <a:close/>
                <a:moveTo>
                  <a:pt x="288" y="60"/>
                </a:moveTo>
                <a:cubicBezTo>
                  <a:pt x="289" y="60"/>
                  <a:pt x="294" y="59"/>
                  <a:pt x="294" y="59"/>
                </a:cubicBezTo>
                <a:cubicBezTo>
                  <a:pt x="293" y="59"/>
                  <a:pt x="289" y="59"/>
                  <a:pt x="288" y="60"/>
                </a:cubicBezTo>
                <a:close/>
                <a:moveTo>
                  <a:pt x="283" y="27"/>
                </a:moveTo>
                <a:cubicBezTo>
                  <a:pt x="276" y="29"/>
                  <a:pt x="276" y="29"/>
                  <a:pt x="276" y="29"/>
                </a:cubicBezTo>
                <a:cubicBezTo>
                  <a:pt x="277" y="30"/>
                  <a:pt x="274" y="30"/>
                  <a:pt x="274" y="31"/>
                </a:cubicBezTo>
                <a:cubicBezTo>
                  <a:pt x="278" y="29"/>
                  <a:pt x="276" y="29"/>
                  <a:pt x="281" y="28"/>
                </a:cubicBezTo>
                <a:cubicBezTo>
                  <a:pt x="281" y="28"/>
                  <a:pt x="279" y="29"/>
                  <a:pt x="280" y="29"/>
                </a:cubicBezTo>
                <a:cubicBezTo>
                  <a:pt x="282" y="28"/>
                  <a:pt x="282" y="29"/>
                  <a:pt x="284" y="28"/>
                </a:cubicBezTo>
                <a:cubicBezTo>
                  <a:pt x="285" y="27"/>
                  <a:pt x="281" y="28"/>
                  <a:pt x="283" y="27"/>
                </a:cubicBezTo>
                <a:close/>
                <a:moveTo>
                  <a:pt x="291" y="52"/>
                </a:moveTo>
                <a:cubicBezTo>
                  <a:pt x="291" y="51"/>
                  <a:pt x="289" y="52"/>
                  <a:pt x="291" y="51"/>
                </a:cubicBezTo>
                <a:cubicBezTo>
                  <a:pt x="285" y="53"/>
                  <a:pt x="289" y="53"/>
                  <a:pt x="291" y="52"/>
                </a:cubicBezTo>
                <a:close/>
                <a:moveTo>
                  <a:pt x="282" y="46"/>
                </a:moveTo>
                <a:cubicBezTo>
                  <a:pt x="282" y="46"/>
                  <a:pt x="281" y="46"/>
                  <a:pt x="281" y="47"/>
                </a:cubicBezTo>
                <a:cubicBezTo>
                  <a:pt x="283" y="46"/>
                  <a:pt x="285" y="46"/>
                  <a:pt x="286" y="45"/>
                </a:cubicBezTo>
                <a:cubicBezTo>
                  <a:pt x="284" y="45"/>
                  <a:pt x="284" y="45"/>
                  <a:pt x="282" y="46"/>
                </a:cubicBezTo>
                <a:close/>
                <a:moveTo>
                  <a:pt x="275" y="46"/>
                </a:moveTo>
                <a:cubicBezTo>
                  <a:pt x="277" y="46"/>
                  <a:pt x="280" y="44"/>
                  <a:pt x="281" y="44"/>
                </a:cubicBezTo>
                <a:cubicBezTo>
                  <a:pt x="282" y="44"/>
                  <a:pt x="286" y="42"/>
                  <a:pt x="284" y="42"/>
                </a:cubicBezTo>
                <a:cubicBezTo>
                  <a:pt x="283" y="43"/>
                  <a:pt x="276" y="45"/>
                  <a:pt x="275" y="46"/>
                </a:cubicBezTo>
                <a:close/>
                <a:moveTo>
                  <a:pt x="284" y="57"/>
                </a:moveTo>
                <a:cubicBezTo>
                  <a:pt x="285" y="56"/>
                  <a:pt x="283" y="55"/>
                  <a:pt x="287" y="54"/>
                </a:cubicBezTo>
                <a:cubicBezTo>
                  <a:pt x="288" y="53"/>
                  <a:pt x="286" y="54"/>
                  <a:pt x="285" y="54"/>
                </a:cubicBezTo>
                <a:cubicBezTo>
                  <a:pt x="284" y="55"/>
                  <a:pt x="285" y="55"/>
                  <a:pt x="283" y="56"/>
                </a:cubicBezTo>
                <a:cubicBezTo>
                  <a:pt x="282" y="56"/>
                  <a:pt x="285" y="56"/>
                  <a:pt x="281" y="57"/>
                </a:cubicBezTo>
                <a:cubicBezTo>
                  <a:pt x="281" y="58"/>
                  <a:pt x="283" y="57"/>
                  <a:pt x="284" y="57"/>
                </a:cubicBezTo>
                <a:cubicBezTo>
                  <a:pt x="283" y="57"/>
                  <a:pt x="283" y="57"/>
                  <a:pt x="284" y="57"/>
                </a:cubicBezTo>
                <a:close/>
                <a:moveTo>
                  <a:pt x="279" y="43"/>
                </a:moveTo>
                <a:cubicBezTo>
                  <a:pt x="279" y="43"/>
                  <a:pt x="279" y="43"/>
                  <a:pt x="280" y="43"/>
                </a:cubicBezTo>
                <a:cubicBezTo>
                  <a:pt x="280" y="43"/>
                  <a:pt x="283" y="42"/>
                  <a:pt x="283" y="42"/>
                </a:cubicBezTo>
                <a:cubicBezTo>
                  <a:pt x="281" y="42"/>
                  <a:pt x="281" y="42"/>
                  <a:pt x="279" y="43"/>
                </a:cubicBezTo>
                <a:close/>
                <a:moveTo>
                  <a:pt x="273" y="49"/>
                </a:moveTo>
                <a:cubicBezTo>
                  <a:pt x="277" y="47"/>
                  <a:pt x="276" y="49"/>
                  <a:pt x="277" y="48"/>
                </a:cubicBezTo>
                <a:cubicBezTo>
                  <a:pt x="278" y="48"/>
                  <a:pt x="278" y="48"/>
                  <a:pt x="278" y="47"/>
                </a:cubicBezTo>
                <a:cubicBezTo>
                  <a:pt x="276" y="48"/>
                  <a:pt x="274" y="48"/>
                  <a:pt x="273" y="49"/>
                </a:cubicBezTo>
                <a:close/>
                <a:moveTo>
                  <a:pt x="274" y="62"/>
                </a:moveTo>
                <a:cubicBezTo>
                  <a:pt x="273" y="62"/>
                  <a:pt x="272" y="63"/>
                  <a:pt x="272" y="63"/>
                </a:cubicBezTo>
                <a:cubicBezTo>
                  <a:pt x="273" y="62"/>
                  <a:pt x="274" y="63"/>
                  <a:pt x="275" y="62"/>
                </a:cubicBezTo>
                <a:cubicBezTo>
                  <a:pt x="274" y="62"/>
                  <a:pt x="281" y="60"/>
                  <a:pt x="282" y="59"/>
                </a:cubicBezTo>
                <a:cubicBezTo>
                  <a:pt x="281" y="60"/>
                  <a:pt x="280" y="60"/>
                  <a:pt x="280" y="60"/>
                </a:cubicBezTo>
                <a:cubicBezTo>
                  <a:pt x="279" y="60"/>
                  <a:pt x="280" y="59"/>
                  <a:pt x="278" y="59"/>
                </a:cubicBezTo>
                <a:cubicBezTo>
                  <a:pt x="279" y="60"/>
                  <a:pt x="277" y="60"/>
                  <a:pt x="275" y="61"/>
                </a:cubicBezTo>
                <a:cubicBezTo>
                  <a:pt x="276" y="61"/>
                  <a:pt x="275" y="61"/>
                  <a:pt x="274" y="62"/>
                </a:cubicBezTo>
                <a:close/>
                <a:moveTo>
                  <a:pt x="270" y="48"/>
                </a:moveTo>
                <a:cubicBezTo>
                  <a:pt x="270" y="49"/>
                  <a:pt x="273" y="48"/>
                  <a:pt x="276" y="47"/>
                </a:cubicBezTo>
                <a:cubicBezTo>
                  <a:pt x="273" y="47"/>
                  <a:pt x="273" y="46"/>
                  <a:pt x="271" y="47"/>
                </a:cubicBezTo>
                <a:cubicBezTo>
                  <a:pt x="272" y="47"/>
                  <a:pt x="274" y="47"/>
                  <a:pt x="270" y="48"/>
                </a:cubicBezTo>
                <a:close/>
                <a:moveTo>
                  <a:pt x="276" y="60"/>
                </a:moveTo>
                <a:cubicBezTo>
                  <a:pt x="276" y="60"/>
                  <a:pt x="277" y="59"/>
                  <a:pt x="276" y="59"/>
                </a:cubicBezTo>
                <a:cubicBezTo>
                  <a:pt x="270" y="61"/>
                  <a:pt x="269" y="62"/>
                  <a:pt x="276" y="60"/>
                </a:cubicBezTo>
                <a:close/>
                <a:moveTo>
                  <a:pt x="264" y="34"/>
                </a:moveTo>
                <a:cubicBezTo>
                  <a:pt x="262" y="34"/>
                  <a:pt x="261" y="35"/>
                  <a:pt x="261" y="35"/>
                </a:cubicBezTo>
                <a:cubicBezTo>
                  <a:pt x="263" y="35"/>
                  <a:pt x="265" y="34"/>
                  <a:pt x="265" y="34"/>
                </a:cubicBezTo>
                <a:cubicBezTo>
                  <a:pt x="264" y="34"/>
                  <a:pt x="264" y="34"/>
                  <a:pt x="264" y="34"/>
                </a:cubicBezTo>
                <a:close/>
                <a:moveTo>
                  <a:pt x="248" y="40"/>
                </a:moveTo>
                <a:cubicBezTo>
                  <a:pt x="250" y="40"/>
                  <a:pt x="247" y="41"/>
                  <a:pt x="248" y="41"/>
                </a:cubicBezTo>
                <a:cubicBezTo>
                  <a:pt x="251" y="40"/>
                  <a:pt x="250" y="40"/>
                  <a:pt x="252" y="39"/>
                </a:cubicBezTo>
                <a:cubicBezTo>
                  <a:pt x="252" y="39"/>
                  <a:pt x="252" y="40"/>
                  <a:pt x="253" y="39"/>
                </a:cubicBezTo>
                <a:cubicBezTo>
                  <a:pt x="254" y="39"/>
                  <a:pt x="253" y="39"/>
                  <a:pt x="254" y="38"/>
                </a:cubicBezTo>
                <a:cubicBezTo>
                  <a:pt x="257" y="37"/>
                  <a:pt x="256" y="38"/>
                  <a:pt x="259" y="36"/>
                </a:cubicBezTo>
                <a:cubicBezTo>
                  <a:pt x="260" y="36"/>
                  <a:pt x="260" y="36"/>
                  <a:pt x="260" y="35"/>
                </a:cubicBezTo>
                <a:cubicBezTo>
                  <a:pt x="258" y="36"/>
                  <a:pt x="258" y="36"/>
                  <a:pt x="256" y="36"/>
                </a:cubicBezTo>
                <a:cubicBezTo>
                  <a:pt x="258" y="36"/>
                  <a:pt x="253" y="38"/>
                  <a:pt x="254" y="37"/>
                </a:cubicBezTo>
                <a:cubicBezTo>
                  <a:pt x="251" y="38"/>
                  <a:pt x="252" y="39"/>
                  <a:pt x="250" y="40"/>
                </a:cubicBezTo>
                <a:cubicBezTo>
                  <a:pt x="250" y="39"/>
                  <a:pt x="251" y="39"/>
                  <a:pt x="250" y="39"/>
                </a:cubicBezTo>
                <a:cubicBezTo>
                  <a:pt x="245" y="41"/>
                  <a:pt x="242" y="42"/>
                  <a:pt x="238" y="44"/>
                </a:cubicBezTo>
                <a:cubicBezTo>
                  <a:pt x="237" y="45"/>
                  <a:pt x="241" y="44"/>
                  <a:pt x="239" y="45"/>
                </a:cubicBezTo>
                <a:cubicBezTo>
                  <a:pt x="235" y="46"/>
                  <a:pt x="238" y="43"/>
                  <a:pt x="235" y="45"/>
                </a:cubicBezTo>
                <a:cubicBezTo>
                  <a:pt x="236" y="45"/>
                  <a:pt x="236" y="46"/>
                  <a:pt x="238" y="45"/>
                </a:cubicBezTo>
                <a:cubicBezTo>
                  <a:pt x="239" y="44"/>
                  <a:pt x="241" y="44"/>
                  <a:pt x="242" y="44"/>
                </a:cubicBezTo>
                <a:cubicBezTo>
                  <a:pt x="243" y="43"/>
                  <a:pt x="241" y="44"/>
                  <a:pt x="242" y="43"/>
                </a:cubicBezTo>
                <a:cubicBezTo>
                  <a:pt x="245" y="42"/>
                  <a:pt x="246" y="41"/>
                  <a:pt x="248" y="40"/>
                </a:cubicBezTo>
                <a:close/>
                <a:moveTo>
                  <a:pt x="253" y="56"/>
                </a:moveTo>
                <a:cubicBezTo>
                  <a:pt x="253" y="57"/>
                  <a:pt x="253" y="57"/>
                  <a:pt x="254" y="57"/>
                </a:cubicBezTo>
                <a:cubicBezTo>
                  <a:pt x="257" y="55"/>
                  <a:pt x="256" y="56"/>
                  <a:pt x="258" y="55"/>
                </a:cubicBezTo>
                <a:cubicBezTo>
                  <a:pt x="258" y="55"/>
                  <a:pt x="263" y="53"/>
                  <a:pt x="264" y="52"/>
                </a:cubicBezTo>
                <a:cubicBezTo>
                  <a:pt x="260" y="53"/>
                  <a:pt x="255" y="56"/>
                  <a:pt x="253" y="56"/>
                </a:cubicBezTo>
                <a:close/>
                <a:moveTo>
                  <a:pt x="264" y="64"/>
                </a:moveTo>
                <a:cubicBezTo>
                  <a:pt x="267" y="64"/>
                  <a:pt x="264" y="65"/>
                  <a:pt x="263" y="65"/>
                </a:cubicBezTo>
                <a:cubicBezTo>
                  <a:pt x="263" y="66"/>
                  <a:pt x="263" y="66"/>
                  <a:pt x="264" y="66"/>
                </a:cubicBezTo>
                <a:cubicBezTo>
                  <a:pt x="264" y="65"/>
                  <a:pt x="265" y="66"/>
                  <a:pt x="267" y="65"/>
                </a:cubicBezTo>
                <a:cubicBezTo>
                  <a:pt x="268" y="64"/>
                  <a:pt x="268" y="64"/>
                  <a:pt x="268" y="63"/>
                </a:cubicBezTo>
                <a:cubicBezTo>
                  <a:pt x="267" y="64"/>
                  <a:pt x="265" y="63"/>
                  <a:pt x="264" y="64"/>
                </a:cubicBezTo>
                <a:close/>
                <a:moveTo>
                  <a:pt x="261" y="65"/>
                </a:moveTo>
                <a:cubicBezTo>
                  <a:pt x="261" y="65"/>
                  <a:pt x="261" y="65"/>
                  <a:pt x="261" y="65"/>
                </a:cubicBezTo>
                <a:cubicBezTo>
                  <a:pt x="263" y="65"/>
                  <a:pt x="266" y="63"/>
                  <a:pt x="264" y="63"/>
                </a:cubicBezTo>
                <a:cubicBezTo>
                  <a:pt x="264" y="64"/>
                  <a:pt x="263" y="64"/>
                  <a:pt x="261" y="65"/>
                </a:cubicBezTo>
                <a:close/>
                <a:moveTo>
                  <a:pt x="253" y="68"/>
                </a:moveTo>
                <a:cubicBezTo>
                  <a:pt x="255" y="68"/>
                  <a:pt x="258" y="67"/>
                  <a:pt x="259" y="67"/>
                </a:cubicBezTo>
                <a:cubicBezTo>
                  <a:pt x="258" y="67"/>
                  <a:pt x="261" y="66"/>
                  <a:pt x="260" y="66"/>
                </a:cubicBezTo>
                <a:cubicBezTo>
                  <a:pt x="257" y="67"/>
                  <a:pt x="256" y="67"/>
                  <a:pt x="253" y="68"/>
                </a:cubicBezTo>
                <a:close/>
                <a:moveTo>
                  <a:pt x="256" y="64"/>
                </a:moveTo>
                <a:cubicBezTo>
                  <a:pt x="258" y="64"/>
                  <a:pt x="255" y="65"/>
                  <a:pt x="257" y="65"/>
                </a:cubicBezTo>
                <a:cubicBezTo>
                  <a:pt x="258" y="64"/>
                  <a:pt x="257" y="64"/>
                  <a:pt x="258" y="63"/>
                </a:cubicBezTo>
                <a:lnTo>
                  <a:pt x="256" y="64"/>
                </a:lnTo>
                <a:close/>
                <a:moveTo>
                  <a:pt x="249" y="75"/>
                </a:moveTo>
                <a:cubicBezTo>
                  <a:pt x="249" y="75"/>
                  <a:pt x="249" y="75"/>
                  <a:pt x="248" y="75"/>
                </a:cubicBezTo>
                <a:cubicBezTo>
                  <a:pt x="247" y="75"/>
                  <a:pt x="250" y="73"/>
                  <a:pt x="247" y="74"/>
                </a:cubicBezTo>
                <a:cubicBezTo>
                  <a:pt x="250" y="74"/>
                  <a:pt x="243" y="77"/>
                  <a:pt x="246" y="77"/>
                </a:cubicBezTo>
                <a:cubicBezTo>
                  <a:pt x="246" y="77"/>
                  <a:pt x="247" y="76"/>
                  <a:pt x="247" y="76"/>
                </a:cubicBezTo>
                <a:cubicBezTo>
                  <a:pt x="246" y="77"/>
                  <a:pt x="246" y="77"/>
                  <a:pt x="247" y="77"/>
                </a:cubicBezTo>
                <a:cubicBezTo>
                  <a:pt x="249" y="75"/>
                  <a:pt x="255" y="74"/>
                  <a:pt x="257" y="72"/>
                </a:cubicBezTo>
                <a:cubicBezTo>
                  <a:pt x="255" y="72"/>
                  <a:pt x="252" y="74"/>
                  <a:pt x="249" y="75"/>
                </a:cubicBezTo>
                <a:close/>
                <a:moveTo>
                  <a:pt x="248" y="62"/>
                </a:moveTo>
                <a:cubicBezTo>
                  <a:pt x="250" y="61"/>
                  <a:pt x="251" y="61"/>
                  <a:pt x="251" y="60"/>
                </a:cubicBezTo>
                <a:cubicBezTo>
                  <a:pt x="249" y="61"/>
                  <a:pt x="248" y="62"/>
                  <a:pt x="248" y="62"/>
                </a:cubicBezTo>
                <a:close/>
                <a:moveTo>
                  <a:pt x="246" y="67"/>
                </a:moveTo>
                <a:cubicBezTo>
                  <a:pt x="243" y="68"/>
                  <a:pt x="245" y="69"/>
                  <a:pt x="248" y="68"/>
                </a:cubicBezTo>
                <a:cubicBezTo>
                  <a:pt x="248" y="67"/>
                  <a:pt x="246" y="68"/>
                  <a:pt x="246" y="67"/>
                </a:cubicBezTo>
                <a:close/>
                <a:moveTo>
                  <a:pt x="244" y="65"/>
                </a:moveTo>
                <a:cubicBezTo>
                  <a:pt x="243" y="65"/>
                  <a:pt x="245" y="64"/>
                  <a:pt x="245" y="63"/>
                </a:cubicBezTo>
                <a:cubicBezTo>
                  <a:pt x="242" y="64"/>
                  <a:pt x="242" y="66"/>
                  <a:pt x="244" y="65"/>
                </a:cubicBezTo>
                <a:close/>
                <a:moveTo>
                  <a:pt x="241" y="72"/>
                </a:moveTo>
                <a:cubicBezTo>
                  <a:pt x="241" y="72"/>
                  <a:pt x="241" y="71"/>
                  <a:pt x="240" y="71"/>
                </a:cubicBezTo>
                <a:cubicBezTo>
                  <a:pt x="240" y="72"/>
                  <a:pt x="239" y="72"/>
                  <a:pt x="239" y="72"/>
                </a:cubicBezTo>
                <a:cubicBezTo>
                  <a:pt x="239" y="72"/>
                  <a:pt x="238" y="73"/>
                  <a:pt x="238" y="73"/>
                </a:cubicBezTo>
                <a:cubicBezTo>
                  <a:pt x="242" y="71"/>
                  <a:pt x="237" y="74"/>
                  <a:pt x="239" y="74"/>
                </a:cubicBezTo>
                <a:cubicBezTo>
                  <a:pt x="243" y="71"/>
                  <a:pt x="246" y="72"/>
                  <a:pt x="248" y="70"/>
                </a:cubicBezTo>
                <a:cubicBezTo>
                  <a:pt x="245" y="70"/>
                  <a:pt x="241" y="73"/>
                  <a:pt x="239" y="73"/>
                </a:cubicBezTo>
                <a:cubicBezTo>
                  <a:pt x="239" y="73"/>
                  <a:pt x="240" y="72"/>
                  <a:pt x="241" y="72"/>
                </a:cubicBezTo>
                <a:close/>
                <a:moveTo>
                  <a:pt x="239" y="71"/>
                </a:moveTo>
                <a:cubicBezTo>
                  <a:pt x="236" y="72"/>
                  <a:pt x="237" y="73"/>
                  <a:pt x="236" y="74"/>
                </a:cubicBezTo>
                <a:cubicBezTo>
                  <a:pt x="238" y="73"/>
                  <a:pt x="239" y="72"/>
                  <a:pt x="239" y="71"/>
                </a:cubicBezTo>
                <a:close/>
                <a:moveTo>
                  <a:pt x="226" y="49"/>
                </a:moveTo>
                <a:cubicBezTo>
                  <a:pt x="226" y="48"/>
                  <a:pt x="225" y="49"/>
                  <a:pt x="227" y="47"/>
                </a:cubicBezTo>
                <a:cubicBezTo>
                  <a:pt x="225" y="49"/>
                  <a:pt x="222" y="49"/>
                  <a:pt x="221" y="51"/>
                </a:cubicBezTo>
                <a:cubicBezTo>
                  <a:pt x="225" y="49"/>
                  <a:pt x="224" y="50"/>
                  <a:pt x="226" y="50"/>
                </a:cubicBezTo>
                <a:cubicBezTo>
                  <a:pt x="224" y="51"/>
                  <a:pt x="224" y="51"/>
                  <a:pt x="222" y="51"/>
                </a:cubicBezTo>
                <a:cubicBezTo>
                  <a:pt x="223" y="52"/>
                  <a:pt x="227" y="50"/>
                  <a:pt x="230" y="49"/>
                </a:cubicBezTo>
                <a:cubicBezTo>
                  <a:pt x="230" y="48"/>
                  <a:pt x="230" y="48"/>
                  <a:pt x="231" y="47"/>
                </a:cubicBezTo>
                <a:cubicBezTo>
                  <a:pt x="231" y="47"/>
                  <a:pt x="231" y="48"/>
                  <a:pt x="233" y="47"/>
                </a:cubicBezTo>
                <a:cubicBezTo>
                  <a:pt x="233" y="46"/>
                  <a:pt x="233" y="46"/>
                  <a:pt x="233" y="46"/>
                </a:cubicBezTo>
                <a:cubicBezTo>
                  <a:pt x="229" y="48"/>
                  <a:pt x="228" y="48"/>
                  <a:pt x="226" y="49"/>
                </a:cubicBezTo>
                <a:close/>
                <a:moveTo>
                  <a:pt x="235" y="57"/>
                </a:moveTo>
                <a:cubicBezTo>
                  <a:pt x="233" y="58"/>
                  <a:pt x="231" y="59"/>
                  <a:pt x="230" y="59"/>
                </a:cubicBezTo>
                <a:cubicBezTo>
                  <a:pt x="228" y="60"/>
                  <a:pt x="231" y="59"/>
                  <a:pt x="232" y="59"/>
                </a:cubicBezTo>
                <a:cubicBezTo>
                  <a:pt x="232" y="59"/>
                  <a:pt x="231" y="59"/>
                  <a:pt x="233" y="58"/>
                </a:cubicBezTo>
                <a:cubicBezTo>
                  <a:pt x="233" y="58"/>
                  <a:pt x="233" y="59"/>
                  <a:pt x="232" y="59"/>
                </a:cubicBezTo>
                <a:cubicBezTo>
                  <a:pt x="234" y="58"/>
                  <a:pt x="236" y="58"/>
                  <a:pt x="236" y="57"/>
                </a:cubicBezTo>
                <a:cubicBezTo>
                  <a:pt x="235" y="57"/>
                  <a:pt x="235" y="57"/>
                  <a:pt x="235" y="57"/>
                </a:cubicBezTo>
                <a:close/>
                <a:moveTo>
                  <a:pt x="235" y="64"/>
                </a:moveTo>
                <a:cubicBezTo>
                  <a:pt x="237" y="63"/>
                  <a:pt x="235" y="65"/>
                  <a:pt x="235" y="65"/>
                </a:cubicBezTo>
                <a:cubicBezTo>
                  <a:pt x="238" y="64"/>
                  <a:pt x="238" y="64"/>
                  <a:pt x="238" y="63"/>
                </a:cubicBezTo>
                <a:cubicBezTo>
                  <a:pt x="237" y="64"/>
                  <a:pt x="235" y="64"/>
                  <a:pt x="235" y="64"/>
                </a:cubicBezTo>
                <a:close/>
                <a:moveTo>
                  <a:pt x="230" y="61"/>
                </a:moveTo>
                <a:cubicBezTo>
                  <a:pt x="230" y="61"/>
                  <a:pt x="228" y="63"/>
                  <a:pt x="231" y="62"/>
                </a:cubicBezTo>
                <a:cubicBezTo>
                  <a:pt x="230" y="62"/>
                  <a:pt x="232" y="60"/>
                  <a:pt x="232" y="60"/>
                </a:cubicBezTo>
                <a:cubicBezTo>
                  <a:pt x="231" y="60"/>
                  <a:pt x="230" y="61"/>
                  <a:pt x="230" y="61"/>
                </a:cubicBezTo>
                <a:close/>
                <a:moveTo>
                  <a:pt x="227" y="61"/>
                </a:moveTo>
                <a:cubicBezTo>
                  <a:pt x="227" y="62"/>
                  <a:pt x="227" y="62"/>
                  <a:pt x="227" y="62"/>
                </a:cubicBezTo>
                <a:cubicBezTo>
                  <a:pt x="228" y="61"/>
                  <a:pt x="229" y="60"/>
                  <a:pt x="230" y="60"/>
                </a:cubicBezTo>
                <a:cubicBezTo>
                  <a:pt x="230" y="60"/>
                  <a:pt x="229" y="60"/>
                  <a:pt x="227" y="61"/>
                </a:cubicBezTo>
                <a:close/>
                <a:moveTo>
                  <a:pt x="225" y="71"/>
                </a:moveTo>
                <a:cubicBezTo>
                  <a:pt x="228" y="69"/>
                  <a:pt x="229" y="68"/>
                  <a:pt x="232" y="66"/>
                </a:cubicBezTo>
                <a:cubicBezTo>
                  <a:pt x="230" y="67"/>
                  <a:pt x="232" y="66"/>
                  <a:pt x="232" y="65"/>
                </a:cubicBezTo>
                <a:cubicBezTo>
                  <a:pt x="230" y="67"/>
                  <a:pt x="226" y="67"/>
                  <a:pt x="226" y="68"/>
                </a:cubicBezTo>
                <a:cubicBezTo>
                  <a:pt x="227" y="69"/>
                  <a:pt x="228" y="67"/>
                  <a:pt x="230" y="67"/>
                </a:cubicBezTo>
                <a:cubicBezTo>
                  <a:pt x="230" y="67"/>
                  <a:pt x="231" y="67"/>
                  <a:pt x="231" y="67"/>
                </a:cubicBezTo>
                <a:cubicBezTo>
                  <a:pt x="228" y="69"/>
                  <a:pt x="225" y="70"/>
                  <a:pt x="225" y="71"/>
                </a:cubicBezTo>
                <a:close/>
                <a:moveTo>
                  <a:pt x="228" y="73"/>
                </a:moveTo>
                <a:cubicBezTo>
                  <a:pt x="228" y="73"/>
                  <a:pt x="228" y="72"/>
                  <a:pt x="226" y="73"/>
                </a:cubicBezTo>
                <a:cubicBezTo>
                  <a:pt x="227" y="74"/>
                  <a:pt x="227" y="74"/>
                  <a:pt x="227" y="74"/>
                </a:cubicBezTo>
                <a:cubicBezTo>
                  <a:pt x="228" y="73"/>
                  <a:pt x="231" y="72"/>
                  <a:pt x="230" y="72"/>
                </a:cubicBezTo>
                <a:lnTo>
                  <a:pt x="228" y="73"/>
                </a:lnTo>
                <a:close/>
                <a:moveTo>
                  <a:pt x="221" y="77"/>
                </a:moveTo>
                <a:cubicBezTo>
                  <a:pt x="221" y="77"/>
                  <a:pt x="224" y="76"/>
                  <a:pt x="225" y="76"/>
                </a:cubicBezTo>
                <a:cubicBezTo>
                  <a:pt x="224" y="77"/>
                  <a:pt x="222" y="78"/>
                  <a:pt x="221" y="79"/>
                </a:cubicBezTo>
                <a:cubicBezTo>
                  <a:pt x="223" y="78"/>
                  <a:pt x="225" y="77"/>
                  <a:pt x="227" y="76"/>
                </a:cubicBezTo>
                <a:cubicBezTo>
                  <a:pt x="228" y="75"/>
                  <a:pt x="227" y="75"/>
                  <a:pt x="226" y="74"/>
                </a:cubicBezTo>
                <a:cubicBezTo>
                  <a:pt x="224" y="75"/>
                  <a:pt x="223" y="76"/>
                  <a:pt x="222" y="77"/>
                </a:cubicBezTo>
                <a:cubicBezTo>
                  <a:pt x="222" y="76"/>
                  <a:pt x="221" y="76"/>
                  <a:pt x="221" y="77"/>
                </a:cubicBezTo>
                <a:close/>
                <a:moveTo>
                  <a:pt x="224" y="73"/>
                </a:moveTo>
                <a:cubicBezTo>
                  <a:pt x="220" y="76"/>
                  <a:pt x="220" y="76"/>
                  <a:pt x="220" y="76"/>
                </a:cubicBezTo>
                <a:cubicBezTo>
                  <a:pt x="222" y="76"/>
                  <a:pt x="221" y="76"/>
                  <a:pt x="224" y="75"/>
                </a:cubicBezTo>
                <a:cubicBezTo>
                  <a:pt x="223" y="74"/>
                  <a:pt x="226" y="73"/>
                  <a:pt x="224" y="73"/>
                </a:cubicBezTo>
                <a:close/>
                <a:moveTo>
                  <a:pt x="206" y="64"/>
                </a:moveTo>
                <a:cubicBezTo>
                  <a:pt x="207" y="65"/>
                  <a:pt x="208" y="64"/>
                  <a:pt x="207" y="65"/>
                </a:cubicBezTo>
                <a:cubicBezTo>
                  <a:pt x="212" y="62"/>
                  <a:pt x="208" y="64"/>
                  <a:pt x="209" y="63"/>
                </a:cubicBezTo>
                <a:cubicBezTo>
                  <a:pt x="210" y="62"/>
                  <a:pt x="210" y="63"/>
                  <a:pt x="212" y="62"/>
                </a:cubicBezTo>
                <a:cubicBezTo>
                  <a:pt x="212" y="61"/>
                  <a:pt x="209" y="62"/>
                  <a:pt x="206" y="64"/>
                </a:cubicBezTo>
                <a:close/>
                <a:moveTo>
                  <a:pt x="197" y="73"/>
                </a:moveTo>
                <a:cubicBezTo>
                  <a:pt x="198" y="73"/>
                  <a:pt x="198" y="72"/>
                  <a:pt x="198" y="73"/>
                </a:cubicBezTo>
                <a:cubicBezTo>
                  <a:pt x="199" y="72"/>
                  <a:pt x="200" y="71"/>
                  <a:pt x="200" y="71"/>
                </a:cubicBezTo>
                <a:cubicBezTo>
                  <a:pt x="198" y="72"/>
                  <a:pt x="201" y="70"/>
                  <a:pt x="200" y="70"/>
                </a:cubicBezTo>
                <a:cubicBezTo>
                  <a:pt x="197" y="72"/>
                  <a:pt x="200" y="72"/>
                  <a:pt x="197" y="73"/>
                </a:cubicBezTo>
                <a:close/>
                <a:moveTo>
                  <a:pt x="196" y="70"/>
                </a:moveTo>
                <a:cubicBezTo>
                  <a:pt x="196" y="71"/>
                  <a:pt x="198" y="69"/>
                  <a:pt x="197" y="71"/>
                </a:cubicBezTo>
                <a:cubicBezTo>
                  <a:pt x="200" y="69"/>
                  <a:pt x="198" y="68"/>
                  <a:pt x="196" y="70"/>
                </a:cubicBezTo>
                <a:close/>
                <a:moveTo>
                  <a:pt x="191" y="75"/>
                </a:moveTo>
                <a:cubicBezTo>
                  <a:pt x="192" y="74"/>
                  <a:pt x="194" y="72"/>
                  <a:pt x="192" y="73"/>
                </a:cubicBezTo>
                <a:cubicBezTo>
                  <a:pt x="192" y="74"/>
                  <a:pt x="189" y="75"/>
                  <a:pt x="191" y="75"/>
                </a:cubicBezTo>
                <a:close/>
                <a:moveTo>
                  <a:pt x="187" y="76"/>
                </a:moveTo>
                <a:cubicBezTo>
                  <a:pt x="186" y="77"/>
                  <a:pt x="184" y="78"/>
                  <a:pt x="185" y="79"/>
                </a:cubicBezTo>
                <a:cubicBezTo>
                  <a:pt x="185" y="78"/>
                  <a:pt x="187" y="77"/>
                  <a:pt x="187" y="78"/>
                </a:cubicBezTo>
                <a:cubicBezTo>
                  <a:pt x="186" y="78"/>
                  <a:pt x="187" y="78"/>
                  <a:pt x="188" y="77"/>
                </a:cubicBezTo>
                <a:cubicBezTo>
                  <a:pt x="189" y="76"/>
                  <a:pt x="189" y="76"/>
                  <a:pt x="187" y="76"/>
                </a:cubicBezTo>
                <a:close/>
                <a:moveTo>
                  <a:pt x="186" y="75"/>
                </a:moveTo>
                <a:cubicBezTo>
                  <a:pt x="185" y="76"/>
                  <a:pt x="184" y="77"/>
                  <a:pt x="184" y="77"/>
                </a:cubicBezTo>
                <a:cubicBezTo>
                  <a:pt x="183" y="78"/>
                  <a:pt x="188" y="76"/>
                  <a:pt x="188" y="75"/>
                </a:cubicBezTo>
                <a:cubicBezTo>
                  <a:pt x="186" y="76"/>
                  <a:pt x="187" y="75"/>
                  <a:pt x="186" y="75"/>
                </a:cubicBezTo>
                <a:close/>
                <a:moveTo>
                  <a:pt x="186" y="95"/>
                </a:moveTo>
                <a:cubicBezTo>
                  <a:pt x="187" y="94"/>
                  <a:pt x="186" y="95"/>
                  <a:pt x="186" y="95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92" y="92"/>
                  <a:pt x="191" y="93"/>
                  <a:pt x="193" y="92"/>
                </a:cubicBezTo>
                <a:cubicBezTo>
                  <a:pt x="192" y="92"/>
                  <a:pt x="195" y="91"/>
                  <a:pt x="195" y="90"/>
                </a:cubicBezTo>
                <a:cubicBezTo>
                  <a:pt x="194" y="91"/>
                  <a:pt x="193" y="90"/>
                  <a:pt x="192" y="91"/>
                </a:cubicBezTo>
                <a:cubicBezTo>
                  <a:pt x="190" y="93"/>
                  <a:pt x="187" y="94"/>
                  <a:pt x="186" y="95"/>
                </a:cubicBezTo>
                <a:close/>
                <a:moveTo>
                  <a:pt x="178" y="81"/>
                </a:moveTo>
                <a:cubicBezTo>
                  <a:pt x="176" y="83"/>
                  <a:pt x="179" y="82"/>
                  <a:pt x="180" y="81"/>
                </a:cubicBezTo>
                <a:cubicBezTo>
                  <a:pt x="181" y="80"/>
                  <a:pt x="183" y="79"/>
                  <a:pt x="183" y="79"/>
                </a:cubicBezTo>
                <a:cubicBezTo>
                  <a:pt x="180" y="81"/>
                  <a:pt x="183" y="78"/>
                  <a:pt x="178" y="81"/>
                </a:cubicBezTo>
                <a:close/>
                <a:moveTo>
                  <a:pt x="182" y="80"/>
                </a:moveTo>
                <a:cubicBezTo>
                  <a:pt x="182" y="81"/>
                  <a:pt x="178" y="83"/>
                  <a:pt x="179" y="83"/>
                </a:cubicBezTo>
                <a:cubicBezTo>
                  <a:pt x="181" y="82"/>
                  <a:pt x="182" y="82"/>
                  <a:pt x="183" y="81"/>
                </a:cubicBezTo>
                <a:cubicBezTo>
                  <a:pt x="180" y="82"/>
                  <a:pt x="186" y="79"/>
                  <a:pt x="182" y="80"/>
                </a:cubicBezTo>
                <a:close/>
                <a:moveTo>
                  <a:pt x="182" y="82"/>
                </a:moveTo>
                <a:cubicBezTo>
                  <a:pt x="180" y="84"/>
                  <a:pt x="178" y="86"/>
                  <a:pt x="180" y="86"/>
                </a:cubicBezTo>
                <a:cubicBezTo>
                  <a:pt x="180" y="85"/>
                  <a:pt x="183" y="83"/>
                  <a:pt x="181" y="85"/>
                </a:cubicBezTo>
                <a:cubicBezTo>
                  <a:pt x="186" y="82"/>
                  <a:pt x="180" y="85"/>
                  <a:pt x="183" y="82"/>
                </a:cubicBezTo>
                <a:cubicBezTo>
                  <a:pt x="182" y="82"/>
                  <a:pt x="182" y="83"/>
                  <a:pt x="182" y="82"/>
                </a:cubicBezTo>
                <a:close/>
                <a:moveTo>
                  <a:pt x="165" y="91"/>
                </a:moveTo>
                <a:cubicBezTo>
                  <a:pt x="163" y="92"/>
                  <a:pt x="163" y="92"/>
                  <a:pt x="163" y="93"/>
                </a:cubicBezTo>
                <a:cubicBezTo>
                  <a:pt x="163" y="92"/>
                  <a:pt x="159" y="95"/>
                  <a:pt x="158" y="95"/>
                </a:cubicBezTo>
                <a:cubicBezTo>
                  <a:pt x="159" y="96"/>
                  <a:pt x="163" y="93"/>
                  <a:pt x="166" y="91"/>
                </a:cubicBezTo>
                <a:cubicBezTo>
                  <a:pt x="165" y="91"/>
                  <a:pt x="167" y="90"/>
                  <a:pt x="165" y="91"/>
                </a:cubicBezTo>
                <a:close/>
                <a:moveTo>
                  <a:pt x="167" y="91"/>
                </a:moveTo>
                <a:cubicBezTo>
                  <a:pt x="169" y="90"/>
                  <a:pt x="169" y="90"/>
                  <a:pt x="171" y="90"/>
                </a:cubicBezTo>
                <a:cubicBezTo>
                  <a:pt x="171" y="88"/>
                  <a:pt x="176" y="85"/>
                  <a:pt x="178" y="83"/>
                </a:cubicBezTo>
                <a:cubicBezTo>
                  <a:pt x="176" y="84"/>
                  <a:pt x="176" y="82"/>
                  <a:pt x="174" y="84"/>
                </a:cubicBezTo>
                <a:cubicBezTo>
                  <a:pt x="175" y="85"/>
                  <a:pt x="170" y="87"/>
                  <a:pt x="170" y="88"/>
                </a:cubicBezTo>
                <a:cubicBezTo>
                  <a:pt x="169" y="88"/>
                  <a:pt x="169" y="88"/>
                  <a:pt x="169" y="87"/>
                </a:cubicBezTo>
                <a:cubicBezTo>
                  <a:pt x="166" y="90"/>
                  <a:pt x="167" y="90"/>
                  <a:pt x="167" y="91"/>
                </a:cubicBezTo>
                <a:close/>
                <a:moveTo>
                  <a:pt x="173" y="93"/>
                </a:moveTo>
                <a:cubicBezTo>
                  <a:pt x="174" y="92"/>
                  <a:pt x="173" y="94"/>
                  <a:pt x="176" y="92"/>
                </a:cubicBezTo>
                <a:cubicBezTo>
                  <a:pt x="176" y="91"/>
                  <a:pt x="175" y="92"/>
                  <a:pt x="176" y="91"/>
                </a:cubicBezTo>
                <a:cubicBezTo>
                  <a:pt x="174" y="92"/>
                  <a:pt x="173" y="92"/>
                  <a:pt x="173" y="93"/>
                </a:cubicBezTo>
                <a:close/>
                <a:moveTo>
                  <a:pt x="174" y="104"/>
                </a:moveTo>
                <a:cubicBezTo>
                  <a:pt x="174" y="105"/>
                  <a:pt x="181" y="100"/>
                  <a:pt x="180" y="100"/>
                </a:cubicBezTo>
                <a:cubicBezTo>
                  <a:pt x="177" y="102"/>
                  <a:pt x="177" y="103"/>
                  <a:pt x="174" y="104"/>
                </a:cubicBezTo>
                <a:close/>
                <a:moveTo>
                  <a:pt x="164" y="99"/>
                </a:moveTo>
                <a:cubicBezTo>
                  <a:pt x="166" y="98"/>
                  <a:pt x="169" y="96"/>
                  <a:pt x="170" y="95"/>
                </a:cubicBezTo>
                <a:cubicBezTo>
                  <a:pt x="167" y="97"/>
                  <a:pt x="165" y="97"/>
                  <a:pt x="164" y="99"/>
                </a:cubicBezTo>
                <a:close/>
                <a:moveTo>
                  <a:pt x="159" y="99"/>
                </a:moveTo>
                <a:cubicBezTo>
                  <a:pt x="159" y="100"/>
                  <a:pt x="158" y="100"/>
                  <a:pt x="158" y="100"/>
                </a:cubicBezTo>
                <a:cubicBezTo>
                  <a:pt x="160" y="99"/>
                  <a:pt x="160" y="98"/>
                  <a:pt x="161" y="97"/>
                </a:cubicBezTo>
                <a:cubicBezTo>
                  <a:pt x="161" y="97"/>
                  <a:pt x="161" y="98"/>
                  <a:pt x="162" y="97"/>
                </a:cubicBezTo>
                <a:cubicBezTo>
                  <a:pt x="163" y="96"/>
                  <a:pt x="162" y="97"/>
                  <a:pt x="162" y="97"/>
                </a:cubicBezTo>
                <a:cubicBezTo>
                  <a:pt x="158" y="99"/>
                  <a:pt x="158" y="99"/>
                  <a:pt x="158" y="99"/>
                </a:cubicBezTo>
                <a:cubicBezTo>
                  <a:pt x="158" y="100"/>
                  <a:pt x="157" y="102"/>
                  <a:pt x="159" y="99"/>
                </a:cubicBezTo>
                <a:close/>
                <a:moveTo>
                  <a:pt x="153" y="99"/>
                </a:moveTo>
                <a:cubicBezTo>
                  <a:pt x="153" y="99"/>
                  <a:pt x="152" y="100"/>
                  <a:pt x="153" y="101"/>
                </a:cubicBezTo>
                <a:cubicBezTo>
                  <a:pt x="151" y="101"/>
                  <a:pt x="149" y="103"/>
                  <a:pt x="150" y="103"/>
                </a:cubicBezTo>
                <a:cubicBezTo>
                  <a:pt x="154" y="100"/>
                  <a:pt x="153" y="100"/>
                  <a:pt x="156" y="98"/>
                </a:cubicBezTo>
                <a:cubicBezTo>
                  <a:pt x="155" y="98"/>
                  <a:pt x="155" y="98"/>
                  <a:pt x="154" y="98"/>
                </a:cubicBezTo>
                <a:cubicBezTo>
                  <a:pt x="154" y="100"/>
                  <a:pt x="154" y="98"/>
                  <a:pt x="153" y="99"/>
                </a:cubicBezTo>
                <a:close/>
                <a:moveTo>
                  <a:pt x="160" y="120"/>
                </a:moveTo>
                <a:cubicBezTo>
                  <a:pt x="160" y="120"/>
                  <a:pt x="160" y="121"/>
                  <a:pt x="161" y="120"/>
                </a:cubicBezTo>
                <a:cubicBezTo>
                  <a:pt x="162" y="119"/>
                  <a:pt x="165" y="116"/>
                  <a:pt x="163" y="117"/>
                </a:cubicBezTo>
                <a:cubicBezTo>
                  <a:pt x="163" y="117"/>
                  <a:pt x="162" y="119"/>
                  <a:pt x="160" y="120"/>
                </a:cubicBezTo>
                <a:close/>
                <a:moveTo>
                  <a:pt x="150" y="106"/>
                </a:moveTo>
                <a:cubicBezTo>
                  <a:pt x="148" y="108"/>
                  <a:pt x="154" y="103"/>
                  <a:pt x="151" y="106"/>
                </a:cubicBezTo>
                <a:cubicBezTo>
                  <a:pt x="154" y="104"/>
                  <a:pt x="154" y="104"/>
                  <a:pt x="154" y="104"/>
                </a:cubicBezTo>
                <a:cubicBezTo>
                  <a:pt x="154" y="103"/>
                  <a:pt x="153" y="104"/>
                  <a:pt x="154" y="103"/>
                </a:cubicBezTo>
                <a:cubicBezTo>
                  <a:pt x="151" y="105"/>
                  <a:pt x="151" y="105"/>
                  <a:pt x="150" y="106"/>
                </a:cubicBezTo>
                <a:close/>
                <a:moveTo>
                  <a:pt x="146" y="105"/>
                </a:moveTo>
                <a:cubicBezTo>
                  <a:pt x="142" y="108"/>
                  <a:pt x="147" y="106"/>
                  <a:pt x="145" y="108"/>
                </a:cubicBezTo>
                <a:cubicBezTo>
                  <a:pt x="147" y="106"/>
                  <a:pt x="146" y="106"/>
                  <a:pt x="149" y="104"/>
                </a:cubicBezTo>
                <a:cubicBezTo>
                  <a:pt x="148" y="104"/>
                  <a:pt x="149" y="103"/>
                  <a:pt x="149" y="103"/>
                </a:cubicBezTo>
                <a:cubicBezTo>
                  <a:pt x="145" y="105"/>
                  <a:pt x="149" y="103"/>
                  <a:pt x="146" y="106"/>
                </a:cubicBezTo>
                <a:cubicBezTo>
                  <a:pt x="146" y="105"/>
                  <a:pt x="147" y="104"/>
                  <a:pt x="146" y="105"/>
                </a:cubicBezTo>
                <a:close/>
                <a:moveTo>
                  <a:pt x="153" y="120"/>
                </a:moveTo>
                <a:cubicBezTo>
                  <a:pt x="156" y="118"/>
                  <a:pt x="154" y="119"/>
                  <a:pt x="157" y="116"/>
                </a:cubicBezTo>
                <a:cubicBezTo>
                  <a:pt x="156" y="117"/>
                  <a:pt x="154" y="118"/>
                  <a:pt x="152" y="119"/>
                </a:cubicBezTo>
                <a:cubicBezTo>
                  <a:pt x="154" y="119"/>
                  <a:pt x="151" y="121"/>
                  <a:pt x="149" y="122"/>
                </a:cubicBezTo>
                <a:cubicBezTo>
                  <a:pt x="148" y="124"/>
                  <a:pt x="152" y="120"/>
                  <a:pt x="151" y="122"/>
                </a:cubicBezTo>
                <a:cubicBezTo>
                  <a:pt x="153" y="120"/>
                  <a:pt x="153" y="119"/>
                  <a:pt x="154" y="119"/>
                </a:cubicBezTo>
                <a:cubicBezTo>
                  <a:pt x="154" y="119"/>
                  <a:pt x="153" y="120"/>
                  <a:pt x="153" y="120"/>
                </a:cubicBezTo>
                <a:close/>
                <a:moveTo>
                  <a:pt x="136" y="117"/>
                </a:moveTo>
                <a:cubicBezTo>
                  <a:pt x="139" y="115"/>
                  <a:pt x="135" y="118"/>
                  <a:pt x="135" y="118"/>
                </a:cubicBezTo>
                <a:cubicBezTo>
                  <a:pt x="138" y="116"/>
                  <a:pt x="140" y="115"/>
                  <a:pt x="142" y="113"/>
                </a:cubicBezTo>
                <a:cubicBezTo>
                  <a:pt x="142" y="112"/>
                  <a:pt x="147" y="109"/>
                  <a:pt x="148" y="107"/>
                </a:cubicBezTo>
                <a:cubicBezTo>
                  <a:pt x="147" y="108"/>
                  <a:pt x="146" y="108"/>
                  <a:pt x="146" y="108"/>
                </a:cubicBezTo>
                <a:cubicBezTo>
                  <a:pt x="144" y="109"/>
                  <a:pt x="144" y="110"/>
                  <a:pt x="142" y="111"/>
                </a:cubicBezTo>
                <a:cubicBezTo>
                  <a:pt x="141" y="113"/>
                  <a:pt x="142" y="113"/>
                  <a:pt x="141" y="113"/>
                </a:cubicBezTo>
                <a:cubicBezTo>
                  <a:pt x="140" y="113"/>
                  <a:pt x="136" y="116"/>
                  <a:pt x="136" y="117"/>
                </a:cubicBezTo>
                <a:close/>
                <a:moveTo>
                  <a:pt x="153" y="123"/>
                </a:moveTo>
                <a:cubicBezTo>
                  <a:pt x="154" y="123"/>
                  <a:pt x="157" y="120"/>
                  <a:pt x="156" y="120"/>
                </a:cubicBezTo>
                <a:cubicBezTo>
                  <a:pt x="155" y="121"/>
                  <a:pt x="152" y="123"/>
                  <a:pt x="153" y="123"/>
                </a:cubicBezTo>
                <a:close/>
                <a:moveTo>
                  <a:pt x="137" y="109"/>
                </a:moveTo>
                <a:cubicBezTo>
                  <a:pt x="139" y="108"/>
                  <a:pt x="141" y="106"/>
                  <a:pt x="141" y="106"/>
                </a:cubicBezTo>
                <a:cubicBezTo>
                  <a:pt x="139" y="107"/>
                  <a:pt x="137" y="109"/>
                  <a:pt x="137" y="109"/>
                </a:cubicBezTo>
                <a:close/>
                <a:moveTo>
                  <a:pt x="136" y="114"/>
                </a:moveTo>
                <a:cubicBezTo>
                  <a:pt x="138" y="114"/>
                  <a:pt x="137" y="113"/>
                  <a:pt x="137" y="115"/>
                </a:cubicBezTo>
                <a:cubicBezTo>
                  <a:pt x="138" y="114"/>
                  <a:pt x="138" y="113"/>
                  <a:pt x="141" y="111"/>
                </a:cubicBezTo>
                <a:cubicBezTo>
                  <a:pt x="142" y="110"/>
                  <a:pt x="141" y="111"/>
                  <a:pt x="140" y="111"/>
                </a:cubicBezTo>
                <a:cubicBezTo>
                  <a:pt x="141" y="110"/>
                  <a:pt x="142" y="110"/>
                  <a:pt x="143" y="109"/>
                </a:cubicBezTo>
                <a:cubicBezTo>
                  <a:pt x="143" y="109"/>
                  <a:pt x="144" y="108"/>
                  <a:pt x="143" y="108"/>
                </a:cubicBezTo>
                <a:cubicBezTo>
                  <a:pt x="141" y="111"/>
                  <a:pt x="139" y="111"/>
                  <a:pt x="136" y="114"/>
                </a:cubicBezTo>
                <a:close/>
                <a:moveTo>
                  <a:pt x="142" y="117"/>
                </a:moveTo>
                <a:cubicBezTo>
                  <a:pt x="140" y="118"/>
                  <a:pt x="142" y="116"/>
                  <a:pt x="144" y="115"/>
                </a:cubicBezTo>
                <a:cubicBezTo>
                  <a:pt x="144" y="114"/>
                  <a:pt x="142" y="115"/>
                  <a:pt x="141" y="116"/>
                </a:cubicBezTo>
                <a:cubicBezTo>
                  <a:pt x="141" y="116"/>
                  <a:pt x="141" y="117"/>
                  <a:pt x="140" y="117"/>
                </a:cubicBezTo>
                <a:cubicBezTo>
                  <a:pt x="137" y="118"/>
                  <a:pt x="139" y="119"/>
                  <a:pt x="136" y="120"/>
                </a:cubicBezTo>
                <a:cubicBezTo>
                  <a:pt x="136" y="121"/>
                  <a:pt x="133" y="123"/>
                  <a:pt x="132" y="124"/>
                </a:cubicBezTo>
                <a:cubicBezTo>
                  <a:pt x="133" y="124"/>
                  <a:pt x="131" y="125"/>
                  <a:pt x="131" y="126"/>
                </a:cubicBezTo>
                <a:cubicBezTo>
                  <a:pt x="133" y="124"/>
                  <a:pt x="135" y="122"/>
                  <a:pt x="134" y="124"/>
                </a:cubicBezTo>
                <a:cubicBezTo>
                  <a:pt x="135" y="124"/>
                  <a:pt x="139" y="121"/>
                  <a:pt x="138" y="121"/>
                </a:cubicBezTo>
                <a:cubicBezTo>
                  <a:pt x="137" y="121"/>
                  <a:pt x="135" y="124"/>
                  <a:pt x="135" y="123"/>
                </a:cubicBezTo>
                <a:cubicBezTo>
                  <a:pt x="136" y="122"/>
                  <a:pt x="135" y="122"/>
                  <a:pt x="137" y="121"/>
                </a:cubicBezTo>
                <a:cubicBezTo>
                  <a:pt x="139" y="119"/>
                  <a:pt x="142" y="117"/>
                  <a:pt x="142" y="117"/>
                </a:cubicBezTo>
                <a:close/>
                <a:moveTo>
                  <a:pt x="143" y="118"/>
                </a:moveTo>
                <a:cubicBezTo>
                  <a:pt x="141" y="119"/>
                  <a:pt x="141" y="119"/>
                  <a:pt x="141" y="119"/>
                </a:cubicBezTo>
                <a:cubicBezTo>
                  <a:pt x="140" y="120"/>
                  <a:pt x="140" y="120"/>
                  <a:pt x="141" y="121"/>
                </a:cubicBezTo>
                <a:cubicBezTo>
                  <a:pt x="143" y="119"/>
                  <a:pt x="142" y="119"/>
                  <a:pt x="143" y="118"/>
                </a:cubicBezTo>
                <a:cubicBezTo>
                  <a:pt x="143" y="119"/>
                  <a:pt x="144" y="118"/>
                  <a:pt x="145" y="117"/>
                </a:cubicBezTo>
                <a:cubicBezTo>
                  <a:pt x="143" y="118"/>
                  <a:pt x="144" y="117"/>
                  <a:pt x="143" y="118"/>
                </a:cubicBezTo>
                <a:close/>
                <a:moveTo>
                  <a:pt x="146" y="128"/>
                </a:moveTo>
                <a:cubicBezTo>
                  <a:pt x="147" y="128"/>
                  <a:pt x="145" y="129"/>
                  <a:pt x="145" y="130"/>
                </a:cubicBezTo>
                <a:cubicBezTo>
                  <a:pt x="146" y="129"/>
                  <a:pt x="146" y="129"/>
                  <a:pt x="148" y="128"/>
                </a:cubicBezTo>
                <a:cubicBezTo>
                  <a:pt x="147" y="128"/>
                  <a:pt x="147" y="127"/>
                  <a:pt x="148" y="127"/>
                </a:cubicBezTo>
                <a:cubicBezTo>
                  <a:pt x="147" y="127"/>
                  <a:pt x="146" y="128"/>
                  <a:pt x="146" y="128"/>
                </a:cubicBezTo>
                <a:close/>
                <a:moveTo>
                  <a:pt x="133" y="117"/>
                </a:moveTo>
                <a:cubicBezTo>
                  <a:pt x="133" y="118"/>
                  <a:pt x="134" y="117"/>
                  <a:pt x="135" y="117"/>
                </a:cubicBezTo>
                <a:cubicBezTo>
                  <a:pt x="136" y="116"/>
                  <a:pt x="137" y="115"/>
                  <a:pt x="137" y="115"/>
                </a:cubicBezTo>
                <a:cubicBezTo>
                  <a:pt x="136" y="116"/>
                  <a:pt x="135" y="115"/>
                  <a:pt x="133" y="117"/>
                </a:cubicBezTo>
                <a:close/>
                <a:moveTo>
                  <a:pt x="144" y="129"/>
                </a:moveTo>
                <a:cubicBezTo>
                  <a:pt x="143" y="129"/>
                  <a:pt x="141" y="129"/>
                  <a:pt x="139" y="132"/>
                </a:cubicBezTo>
                <a:cubicBezTo>
                  <a:pt x="139" y="133"/>
                  <a:pt x="145" y="129"/>
                  <a:pt x="146" y="127"/>
                </a:cubicBezTo>
                <a:cubicBezTo>
                  <a:pt x="145" y="128"/>
                  <a:pt x="144" y="128"/>
                  <a:pt x="144" y="129"/>
                </a:cubicBezTo>
                <a:close/>
                <a:moveTo>
                  <a:pt x="133" y="117"/>
                </a:moveTo>
                <a:cubicBezTo>
                  <a:pt x="132" y="118"/>
                  <a:pt x="132" y="117"/>
                  <a:pt x="131" y="118"/>
                </a:cubicBezTo>
                <a:cubicBezTo>
                  <a:pt x="131" y="119"/>
                  <a:pt x="133" y="117"/>
                  <a:pt x="135" y="116"/>
                </a:cubicBezTo>
                <a:cubicBezTo>
                  <a:pt x="134" y="116"/>
                  <a:pt x="136" y="114"/>
                  <a:pt x="134" y="115"/>
                </a:cubicBezTo>
                <a:cubicBezTo>
                  <a:pt x="134" y="116"/>
                  <a:pt x="134" y="116"/>
                  <a:pt x="133" y="117"/>
                </a:cubicBezTo>
                <a:close/>
                <a:moveTo>
                  <a:pt x="138" y="122"/>
                </a:moveTo>
                <a:cubicBezTo>
                  <a:pt x="137" y="123"/>
                  <a:pt x="137" y="123"/>
                  <a:pt x="139" y="122"/>
                </a:cubicBezTo>
                <a:cubicBezTo>
                  <a:pt x="140" y="121"/>
                  <a:pt x="140" y="120"/>
                  <a:pt x="138" y="122"/>
                </a:cubicBezTo>
                <a:close/>
                <a:moveTo>
                  <a:pt x="139" y="137"/>
                </a:moveTo>
                <a:cubicBezTo>
                  <a:pt x="141" y="135"/>
                  <a:pt x="141" y="137"/>
                  <a:pt x="139" y="138"/>
                </a:cubicBezTo>
                <a:cubicBezTo>
                  <a:pt x="140" y="137"/>
                  <a:pt x="141" y="137"/>
                  <a:pt x="142" y="136"/>
                </a:cubicBezTo>
                <a:cubicBezTo>
                  <a:pt x="142" y="135"/>
                  <a:pt x="142" y="135"/>
                  <a:pt x="142" y="135"/>
                </a:cubicBezTo>
                <a:cubicBezTo>
                  <a:pt x="142" y="135"/>
                  <a:pt x="143" y="134"/>
                  <a:pt x="144" y="134"/>
                </a:cubicBezTo>
                <a:cubicBezTo>
                  <a:pt x="142" y="136"/>
                  <a:pt x="138" y="139"/>
                  <a:pt x="138" y="140"/>
                </a:cubicBezTo>
                <a:cubicBezTo>
                  <a:pt x="138" y="140"/>
                  <a:pt x="137" y="141"/>
                  <a:pt x="136" y="141"/>
                </a:cubicBezTo>
                <a:cubicBezTo>
                  <a:pt x="138" y="140"/>
                  <a:pt x="138" y="139"/>
                  <a:pt x="139" y="138"/>
                </a:cubicBezTo>
                <a:cubicBezTo>
                  <a:pt x="139" y="137"/>
                  <a:pt x="136" y="138"/>
                  <a:pt x="133" y="141"/>
                </a:cubicBezTo>
                <a:cubicBezTo>
                  <a:pt x="134" y="141"/>
                  <a:pt x="136" y="139"/>
                  <a:pt x="137" y="139"/>
                </a:cubicBezTo>
                <a:cubicBezTo>
                  <a:pt x="137" y="139"/>
                  <a:pt x="138" y="139"/>
                  <a:pt x="138" y="139"/>
                </a:cubicBezTo>
                <a:cubicBezTo>
                  <a:pt x="135" y="142"/>
                  <a:pt x="132" y="145"/>
                  <a:pt x="132" y="146"/>
                </a:cubicBezTo>
                <a:cubicBezTo>
                  <a:pt x="133" y="145"/>
                  <a:pt x="135" y="144"/>
                  <a:pt x="135" y="143"/>
                </a:cubicBezTo>
                <a:cubicBezTo>
                  <a:pt x="134" y="144"/>
                  <a:pt x="134" y="144"/>
                  <a:pt x="134" y="144"/>
                </a:cubicBezTo>
                <a:cubicBezTo>
                  <a:pt x="135" y="144"/>
                  <a:pt x="136" y="142"/>
                  <a:pt x="136" y="142"/>
                </a:cubicBezTo>
                <a:cubicBezTo>
                  <a:pt x="137" y="142"/>
                  <a:pt x="134" y="145"/>
                  <a:pt x="137" y="143"/>
                </a:cubicBezTo>
                <a:cubicBezTo>
                  <a:pt x="136" y="142"/>
                  <a:pt x="139" y="141"/>
                  <a:pt x="140" y="141"/>
                </a:cubicBezTo>
                <a:cubicBezTo>
                  <a:pt x="139" y="140"/>
                  <a:pt x="141" y="139"/>
                  <a:pt x="141" y="139"/>
                </a:cubicBezTo>
                <a:cubicBezTo>
                  <a:pt x="140" y="139"/>
                  <a:pt x="140" y="139"/>
                  <a:pt x="141" y="138"/>
                </a:cubicBezTo>
                <a:cubicBezTo>
                  <a:pt x="144" y="136"/>
                  <a:pt x="146" y="134"/>
                  <a:pt x="148" y="133"/>
                </a:cubicBezTo>
                <a:cubicBezTo>
                  <a:pt x="147" y="133"/>
                  <a:pt x="143" y="135"/>
                  <a:pt x="146" y="132"/>
                </a:cubicBezTo>
                <a:cubicBezTo>
                  <a:pt x="143" y="133"/>
                  <a:pt x="141" y="134"/>
                  <a:pt x="139" y="137"/>
                </a:cubicBezTo>
                <a:close/>
                <a:moveTo>
                  <a:pt x="142" y="131"/>
                </a:moveTo>
                <a:cubicBezTo>
                  <a:pt x="142" y="131"/>
                  <a:pt x="143" y="132"/>
                  <a:pt x="144" y="130"/>
                </a:cubicBezTo>
                <a:cubicBezTo>
                  <a:pt x="144" y="130"/>
                  <a:pt x="144" y="130"/>
                  <a:pt x="144" y="129"/>
                </a:cubicBezTo>
                <a:cubicBezTo>
                  <a:pt x="144" y="130"/>
                  <a:pt x="143" y="130"/>
                  <a:pt x="142" y="131"/>
                </a:cubicBezTo>
                <a:close/>
                <a:moveTo>
                  <a:pt x="142" y="143"/>
                </a:moveTo>
                <a:cubicBezTo>
                  <a:pt x="142" y="143"/>
                  <a:pt x="145" y="140"/>
                  <a:pt x="145" y="142"/>
                </a:cubicBezTo>
                <a:cubicBezTo>
                  <a:pt x="147" y="140"/>
                  <a:pt x="149" y="139"/>
                  <a:pt x="150" y="138"/>
                </a:cubicBezTo>
                <a:cubicBezTo>
                  <a:pt x="148" y="139"/>
                  <a:pt x="147" y="140"/>
                  <a:pt x="146" y="140"/>
                </a:cubicBezTo>
                <a:cubicBezTo>
                  <a:pt x="147" y="139"/>
                  <a:pt x="147" y="139"/>
                  <a:pt x="148" y="138"/>
                </a:cubicBezTo>
                <a:cubicBezTo>
                  <a:pt x="147" y="139"/>
                  <a:pt x="150" y="137"/>
                  <a:pt x="150" y="137"/>
                </a:cubicBezTo>
                <a:cubicBezTo>
                  <a:pt x="148" y="138"/>
                  <a:pt x="142" y="142"/>
                  <a:pt x="142" y="143"/>
                </a:cubicBezTo>
                <a:close/>
                <a:moveTo>
                  <a:pt x="125" y="125"/>
                </a:moveTo>
                <a:cubicBezTo>
                  <a:pt x="126" y="125"/>
                  <a:pt x="128" y="123"/>
                  <a:pt x="128" y="124"/>
                </a:cubicBezTo>
                <a:cubicBezTo>
                  <a:pt x="126" y="126"/>
                  <a:pt x="124" y="127"/>
                  <a:pt x="124" y="128"/>
                </a:cubicBezTo>
                <a:cubicBezTo>
                  <a:pt x="129" y="124"/>
                  <a:pt x="129" y="124"/>
                  <a:pt x="129" y="124"/>
                </a:cubicBezTo>
                <a:cubicBezTo>
                  <a:pt x="128" y="123"/>
                  <a:pt x="132" y="121"/>
                  <a:pt x="131" y="120"/>
                </a:cubicBezTo>
                <a:cubicBezTo>
                  <a:pt x="129" y="122"/>
                  <a:pt x="127" y="123"/>
                  <a:pt x="125" y="125"/>
                </a:cubicBezTo>
                <a:close/>
                <a:moveTo>
                  <a:pt x="131" y="122"/>
                </a:moveTo>
                <a:cubicBezTo>
                  <a:pt x="132" y="122"/>
                  <a:pt x="131" y="122"/>
                  <a:pt x="131" y="123"/>
                </a:cubicBezTo>
                <a:cubicBezTo>
                  <a:pt x="132" y="122"/>
                  <a:pt x="132" y="121"/>
                  <a:pt x="133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33" y="120"/>
                  <a:pt x="135" y="117"/>
                  <a:pt x="131" y="119"/>
                </a:cubicBezTo>
                <a:cubicBezTo>
                  <a:pt x="131" y="120"/>
                  <a:pt x="134" y="119"/>
                  <a:pt x="131" y="122"/>
                </a:cubicBezTo>
                <a:close/>
                <a:moveTo>
                  <a:pt x="139" y="130"/>
                </a:moveTo>
                <a:cubicBezTo>
                  <a:pt x="138" y="132"/>
                  <a:pt x="142" y="129"/>
                  <a:pt x="142" y="129"/>
                </a:cubicBezTo>
                <a:lnTo>
                  <a:pt x="139" y="130"/>
                </a:lnTo>
                <a:close/>
                <a:moveTo>
                  <a:pt x="133" y="129"/>
                </a:moveTo>
                <a:cubicBezTo>
                  <a:pt x="135" y="127"/>
                  <a:pt x="136" y="126"/>
                  <a:pt x="135" y="126"/>
                </a:cubicBezTo>
                <a:cubicBezTo>
                  <a:pt x="133" y="128"/>
                  <a:pt x="132" y="129"/>
                  <a:pt x="133" y="129"/>
                </a:cubicBezTo>
                <a:close/>
                <a:moveTo>
                  <a:pt x="129" y="121"/>
                </a:moveTo>
                <a:cubicBezTo>
                  <a:pt x="128" y="120"/>
                  <a:pt x="126" y="121"/>
                  <a:pt x="124" y="124"/>
                </a:cubicBezTo>
                <a:cubicBezTo>
                  <a:pt x="125" y="123"/>
                  <a:pt x="125" y="123"/>
                  <a:pt x="124" y="124"/>
                </a:cubicBezTo>
                <a:cubicBezTo>
                  <a:pt x="123" y="124"/>
                  <a:pt x="121" y="127"/>
                  <a:pt x="120" y="128"/>
                </a:cubicBezTo>
                <a:cubicBezTo>
                  <a:pt x="121" y="128"/>
                  <a:pt x="121" y="128"/>
                  <a:pt x="120" y="130"/>
                </a:cubicBezTo>
                <a:cubicBezTo>
                  <a:pt x="121" y="129"/>
                  <a:pt x="121" y="129"/>
                  <a:pt x="121" y="129"/>
                </a:cubicBezTo>
                <a:cubicBezTo>
                  <a:pt x="125" y="126"/>
                  <a:pt x="124" y="125"/>
                  <a:pt x="128" y="123"/>
                </a:cubicBezTo>
                <a:cubicBezTo>
                  <a:pt x="127" y="122"/>
                  <a:pt x="126" y="123"/>
                  <a:pt x="129" y="121"/>
                </a:cubicBezTo>
                <a:close/>
                <a:moveTo>
                  <a:pt x="129" y="131"/>
                </a:moveTo>
                <a:cubicBezTo>
                  <a:pt x="130" y="130"/>
                  <a:pt x="133" y="127"/>
                  <a:pt x="134" y="126"/>
                </a:cubicBezTo>
                <a:cubicBezTo>
                  <a:pt x="131" y="128"/>
                  <a:pt x="130" y="130"/>
                  <a:pt x="129" y="131"/>
                </a:cubicBezTo>
                <a:close/>
                <a:moveTo>
                  <a:pt x="133" y="136"/>
                </a:moveTo>
                <a:cubicBezTo>
                  <a:pt x="135" y="136"/>
                  <a:pt x="137" y="136"/>
                  <a:pt x="139" y="133"/>
                </a:cubicBezTo>
                <a:cubicBezTo>
                  <a:pt x="136" y="135"/>
                  <a:pt x="136" y="134"/>
                  <a:pt x="133" y="136"/>
                </a:cubicBezTo>
                <a:close/>
                <a:moveTo>
                  <a:pt x="124" y="131"/>
                </a:moveTo>
                <a:cubicBezTo>
                  <a:pt x="125" y="131"/>
                  <a:pt x="125" y="131"/>
                  <a:pt x="124" y="132"/>
                </a:cubicBezTo>
                <a:cubicBezTo>
                  <a:pt x="126" y="131"/>
                  <a:pt x="131" y="127"/>
                  <a:pt x="128" y="128"/>
                </a:cubicBezTo>
                <a:cubicBezTo>
                  <a:pt x="128" y="129"/>
                  <a:pt x="126" y="130"/>
                  <a:pt x="124" y="131"/>
                </a:cubicBezTo>
                <a:close/>
                <a:moveTo>
                  <a:pt x="121" y="127"/>
                </a:moveTo>
                <a:cubicBezTo>
                  <a:pt x="121" y="126"/>
                  <a:pt x="121" y="125"/>
                  <a:pt x="123" y="124"/>
                </a:cubicBezTo>
                <a:cubicBezTo>
                  <a:pt x="120" y="126"/>
                  <a:pt x="117" y="127"/>
                  <a:pt x="117" y="128"/>
                </a:cubicBezTo>
                <a:cubicBezTo>
                  <a:pt x="118" y="128"/>
                  <a:pt x="120" y="126"/>
                  <a:pt x="121" y="126"/>
                </a:cubicBezTo>
                <a:cubicBezTo>
                  <a:pt x="120" y="126"/>
                  <a:pt x="119" y="128"/>
                  <a:pt x="121" y="127"/>
                </a:cubicBezTo>
                <a:close/>
                <a:moveTo>
                  <a:pt x="120" y="131"/>
                </a:moveTo>
                <a:cubicBezTo>
                  <a:pt x="121" y="131"/>
                  <a:pt x="122" y="131"/>
                  <a:pt x="124" y="129"/>
                </a:cubicBezTo>
                <a:cubicBezTo>
                  <a:pt x="124" y="128"/>
                  <a:pt x="121" y="130"/>
                  <a:pt x="120" y="131"/>
                </a:cubicBezTo>
                <a:close/>
                <a:moveTo>
                  <a:pt x="119" y="140"/>
                </a:moveTo>
                <a:cubicBezTo>
                  <a:pt x="121" y="139"/>
                  <a:pt x="122" y="137"/>
                  <a:pt x="124" y="135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1" y="137"/>
                  <a:pt x="119" y="139"/>
                  <a:pt x="119" y="140"/>
                </a:cubicBezTo>
                <a:close/>
                <a:moveTo>
                  <a:pt x="117" y="131"/>
                </a:moveTo>
                <a:cubicBezTo>
                  <a:pt x="119" y="130"/>
                  <a:pt x="117" y="130"/>
                  <a:pt x="118" y="129"/>
                </a:cubicBezTo>
                <a:cubicBezTo>
                  <a:pt x="116" y="131"/>
                  <a:pt x="116" y="131"/>
                  <a:pt x="117" y="131"/>
                </a:cubicBezTo>
                <a:close/>
                <a:moveTo>
                  <a:pt x="112" y="133"/>
                </a:moveTo>
                <a:cubicBezTo>
                  <a:pt x="112" y="134"/>
                  <a:pt x="114" y="132"/>
                  <a:pt x="113" y="133"/>
                </a:cubicBezTo>
                <a:cubicBezTo>
                  <a:pt x="117" y="130"/>
                  <a:pt x="114" y="131"/>
                  <a:pt x="112" y="133"/>
                </a:cubicBezTo>
                <a:close/>
                <a:moveTo>
                  <a:pt x="117" y="138"/>
                </a:moveTo>
                <a:cubicBezTo>
                  <a:pt x="116" y="140"/>
                  <a:pt x="113" y="143"/>
                  <a:pt x="114" y="143"/>
                </a:cubicBezTo>
                <a:cubicBezTo>
                  <a:pt x="117" y="140"/>
                  <a:pt x="116" y="140"/>
                  <a:pt x="119" y="137"/>
                </a:cubicBezTo>
                <a:cubicBezTo>
                  <a:pt x="118" y="138"/>
                  <a:pt x="118" y="137"/>
                  <a:pt x="117" y="138"/>
                </a:cubicBezTo>
                <a:close/>
                <a:moveTo>
                  <a:pt x="114" y="157"/>
                </a:moveTo>
                <a:cubicBezTo>
                  <a:pt x="112" y="158"/>
                  <a:pt x="113" y="158"/>
                  <a:pt x="111" y="158"/>
                </a:cubicBezTo>
                <a:cubicBezTo>
                  <a:pt x="113" y="158"/>
                  <a:pt x="109" y="161"/>
                  <a:pt x="109" y="161"/>
                </a:cubicBezTo>
                <a:cubicBezTo>
                  <a:pt x="111" y="159"/>
                  <a:pt x="109" y="160"/>
                  <a:pt x="108" y="161"/>
                </a:cubicBezTo>
                <a:cubicBezTo>
                  <a:pt x="108" y="162"/>
                  <a:pt x="107" y="163"/>
                  <a:pt x="107" y="164"/>
                </a:cubicBezTo>
                <a:cubicBezTo>
                  <a:pt x="105" y="166"/>
                  <a:pt x="105" y="164"/>
                  <a:pt x="102" y="167"/>
                </a:cubicBezTo>
                <a:cubicBezTo>
                  <a:pt x="102" y="169"/>
                  <a:pt x="103" y="167"/>
                  <a:pt x="104" y="167"/>
                </a:cubicBezTo>
                <a:cubicBezTo>
                  <a:pt x="103" y="168"/>
                  <a:pt x="102" y="168"/>
                  <a:pt x="101" y="169"/>
                </a:cubicBezTo>
                <a:cubicBezTo>
                  <a:pt x="103" y="169"/>
                  <a:pt x="106" y="166"/>
                  <a:pt x="107" y="164"/>
                </a:cubicBezTo>
                <a:cubicBezTo>
                  <a:pt x="106" y="167"/>
                  <a:pt x="101" y="172"/>
                  <a:pt x="99" y="173"/>
                </a:cubicBezTo>
                <a:cubicBezTo>
                  <a:pt x="99" y="173"/>
                  <a:pt x="99" y="175"/>
                  <a:pt x="98" y="175"/>
                </a:cubicBezTo>
                <a:cubicBezTo>
                  <a:pt x="98" y="175"/>
                  <a:pt x="99" y="175"/>
                  <a:pt x="98" y="175"/>
                </a:cubicBezTo>
                <a:cubicBezTo>
                  <a:pt x="99" y="175"/>
                  <a:pt x="98" y="175"/>
                  <a:pt x="99" y="175"/>
                </a:cubicBezTo>
                <a:cubicBezTo>
                  <a:pt x="99" y="175"/>
                  <a:pt x="100" y="174"/>
                  <a:pt x="100" y="174"/>
                </a:cubicBezTo>
                <a:cubicBezTo>
                  <a:pt x="100" y="174"/>
                  <a:pt x="100" y="174"/>
                  <a:pt x="100" y="174"/>
                </a:cubicBezTo>
                <a:cubicBezTo>
                  <a:pt x="101" y="172"/>
                  <a:pt x="101" y="172"/>
                  <a:pt x="101" y="172"/>
                </a:cubicBezTo>
                <a:cubicBezTo>
                  <a:pt x="102" y="172"/>
                  <a:pt x="103" y="171"/>
                  <a:pt x="104" y="170"/>
                </a:cubicBezTo>
                <a:cubicBezTo>
                  <a:pt x="103" y="170"/>
                  <a:pt x="106" y="168"/>
                  <a:pt x="106" y="167"/>
                </a:cubicBezTo>
                <a:cubicBezTo>
                  <a:pt x="108" y="166"/>
                  <a:pt x="114" y="158"/>
                  <a:pt x="117" y="157"/>
                </a:cubicBezTo>
                <a:cubicBezTo>
                  <a:pt x="117" y="157"/>
                  <a:pt x="116" y="157"/>
                  <a:pt x="117" y="156"/>
                </a:cubicBezTo>
                <a:cubicBezTo>
                  <a:pt x="119" y="155"/>
                  <a:pt x="120" y="153"/>
                  <a:pt x="123" y="151"/>
                </a:cubicBezTo>
                <a:cubicBezTo>
                  <a:pt x="122" y="150"/>
                  <a:pt x="125" y="150"/>
                  <a:pt x="126" y="148"/>
                </a:cubicBezTo>
                <a:cubicBezTo>
                  <a:pt x="126" y="148"/>
                  <a:pt x="127" y="147"/>
                  <a:pt x="126" y="147"/>
                </a:cubicBezTo>
                <a:cubicBezTo>
                  <a:pt x="123" y="150"/>
                  <a:pt x="122" y="148"/>
                  <a:pt x="120" y="151"/>
                </a:cubicBezTo>
                <a:cubicBezTo>
                  <a:pt x="121" y="150"/>
                  <a:pt x="120" y="153"/>
                  <a:pt x="119" y="153"/>
                </a:cubicBezTo>
                <a:cubicBezTo>
                  <a:pt x="119" y="152"/>
                  <a:pt x="117" y="155"/>
                  <a:pt x="116" y="155"/>
                </a:cubicBezTo>
                <a:cubicBezTo>
                  <a:pt x="117" y="154"/>
                  <a:pt x="118" y="153"/>
                  <a:pt x="118" y="152"/>
                </a:cubicBezTo>
                <a:cubicBezTo>
                  <a:pt x="117" y="154"/>
                  <a:pt x="116" y="154"/>
                  <a:pt x="116" y="154"/>
                </a:cubicBezTo>
                <a:cubicBezTo>
                  <a:pt x="116" y="154"/>
                  <a:pt x="117" y="153"/>
                  <a:pt x="117" y="153"/>
                </a:cubicBezTo>
                <a:cubicBezTo>
                  <a:pt x="115" y="155"/>
                  <a:pt x="115" y="155"/>
                  <a:pt x="114" y="157"/>
                </a:cubicBezTo>
                <a:close/>
                <a:moveTo>
                  <a:pt x="119" y="151"/>
                </a:moveTo>
                <a:cubicBezTo>
                  <a:pt x="120" y="150"/>
                  <a:pt x="121" y="149"/>
                  <a:pt x="121" y="148"/>
                </a:cubicBezTo>
                <a:cubicBezTo>
                  <a:pt x="120" y="149"/>
                  <a:pt x="119" y="149"/>
                  <a:pt x="118" y="151"/>
                </a:cubicBezTo>
                <a:cubicBezTo>
                  <a:pt x="118" y="152"/>
                  <a:pt x="119" y="150"/>
                  <a:pt x="120" y="150"/>
                </a:cubicBezTo>
                <a:cubicBezTo>
                  <a:pt x="119" y="151"/>
                  <a:pt x="118" y="152"/>
                  <a:pt x="119" y="151"/>
                </a:cubicBezTo>
                <a:close/>
                <a:moveTo>
                  <a:pt x="124" y="159"/>
                </a:moveTo>
                <a:cubicBezTo>
                  <a:pt x="125" y="159"/>
                  <a:pt x="128" y="159"/>
                  <a:pt x="128" y="157"/>
                </a:cubicBezTo>
                <a:cubicBezTo>
                  <a:pt x="125" y="160"/>
                  <a:pt x="127" y="156"/>
                  <a:pt x="124" y="159"/>
                </a:cubicBezTo>
                <a:close/>
                <a:moveTo>
                  <a:pt x="112" y="142"/>
                </a:moveTo>
                <a:cubicBezTo>
                  <a:pt x="110" y="143"/>
                  <a:pt x="109" y="144"/>
                  <a:pt x="109" y="145"/>
                </a:cubicBezTo>
                <a:cubicBezTo>
                  <a:pt x="110" y="145"/>
                  <a:pt x="111" y="143"/>
                  <a:pt x="112" y="142"/>
                </a:cubicBezTo>
                <a:cubicBezTo>
                  <a:pt x="112" y="143"/>
                  <a:pt x="112" y="143"/>
                  <a:pt x="113" y="142"/>
                </a:cubicBezTo>
                <a:cubicBezTo>
                  <a:pt x="113" y="142"/>
                  <a:pt x="112" y="142"/>
                  <a:pt x="112" y="142"/>
                </a:cubicBezTo>
                <a:close/>
                <a:moveTo>
                  <a:pt x="114" y="170"/>
                </a:moveTo>
                <a:cubicBezTo>
                  <a:pt x="115" y="170"/>
                  <a:pt x="118" y="166"/>
                  <a:pt x="117" y="166"/>
                </a:cubicBezTo>
                <a:cubicBezTo>
                  <a:pt x="115" y="168"/>
                  <a:pt x="116" y="167"/>
                  <a:pt x="114" y="170"/>
                </a:cubicBezTo>
                <a:close/>
                <a:moveTo>
                  <a:pt x="88" y="182"/>
                </a:moveTo>
                <a:cubicBezTo>
                  <a:pt x="88" y="182"/>
                  <a:pt x="89" y="182"/>
                  <a:pt x="89" y="181"/>
                </a:cubicBezTo>
                <a:cubicBezTo>
                  <a:pt x="88" y="181"/>
                  <a:pt x="88" y="182"/>
                  <a:pt x="88" y="182"/>
                </a:cubicBezTo>
                <a:close/>
                <a:moveTo>
                  <a:pt x="108" y="144"/>
                </a:moveTo>
                <a:cubicBezTo>
                  <a:pt x="106" y="144"/>
                  <a:pt x="109" y="142"/>
                  <a:pt x="108" y="142"/>
                </a:cubicBezTo>
                <a:cubicBezTo>
                  <a:pt x="107" y="142"/>
                  <a:pt x="103" y="145"/>
                  <a:pt x="103" y="145"/>
                </a:cubicBezTo>
                <a:cubicBezTo>
                  <a:pt x="105" y="144"/>
                  <a:pt x="106" y="145"/>
                  <a:pt x="107" y="144"/>
                </a:cubicBezTo>
                <a:cubicBezTo>
                  <a:pt x="109" y="143"/>
                  <a:pt x="109" y="143"/>
                  <a:pt x="110" y="141"/>
                </a:cubicBezTo>
                <a:cubicBezTo>
                  <a:pt x="110" y="141"/>
                  <a:pt x="110" y="141"/>
                  <a:pt x="110" y="141"/>
                </a:cubicBezTo>
                <a:cubicBezTo>
                  <a:pt x="107" y="143"/>
                  <a:pt x="110" y="142"/>
                  <a:pt x="108" y="144"/>
                </a:cubicBezTo>
                <a:close/>
                <a:moveTo>
                  <a:pt x="802" y="247"/>
                </a:moveTo>
                <a:cubicBezTo>
                  <a:pt x="799" y="242"/>
                  <a:pt x="799" y="242"/>
                  <a:pt x="799" y="242"/>
                </a:cubicBezTo>
                <a:cubicBezTo>
                  <a:pt x="798" y="242"/>
                  <a:pt x="801" y="247"/>
                  <a:pt x="801" y="246"/>
                </a:cubicBezTo>
                <a:cubicBezTo>
                  <a:pt x="801" y="247"/>
                  <a:pt x="801" y="247"/>
                  <a:pt x="801" y="247"/>
                </a:cubicBezTo>
                <a:cubicBezTo>
                  <a:pt x="800" y="244"/>
                  <a:pt x="802" y="246"/>
                  <a:pt x="802" y="247"/>
                </a:cubicBezTo>
                <a:close/>
                <a:moveTo>
                  <a:pt x="596" y="44"/>
                </a:moveTo>
                <a:cubicBezTo>
                  <a:pt x="592" y="42"/>
                  <a:pt x="592" y="42"/>
                  <a:pt x="592" y="42"/>
                </a:cubicBezTo>
                <a:cubicBezTo>
                  <a:pt x="592" y="43"/>
                  <a:pt x="593" y="43"/>
                  <a:pt x="594" y="44"/>
                </a:cubicBezTo>
                <a:cubicBezTo>
                  <a:pt x="591" y="43"/>
                  <a:pt x="597" y="45"/>
                  <a:pt x="596" y="44"/>
                </a:cubicBezTo>
                <a:close/>
                <a:moveTo>
                  <a:pt x="493" y="9"/>
                </a:moveTo>
                <a:cubicBezTo>
                  <a:pt x="495" y="10"/>
                  <a:pt x="500" y="11"/>
                  <a:pt x="502" y="11"/>
                </a:cubicBezTo>
                <a:cubicBezTo>
                  <a:pt x="500" y="10"/>
                  <a:pt x="492" y="9"/>
                  <a:pt x="493" y="9"/>
                </a:cubicBezTo>
                <a:close/>
                <a:moveTo>
                  <a:pt x="467" y="5"/>
                </a:moveTo>
                <a:cubicBezTo>
                  <a:pt x="469" y="5"/>
                  <a:pt x="477" y="7"/>
                  <a:pt x="475" y="6"/>
                </a:cubicBezTo>
                <a:cubicBezTo>
                  <a:pt x="473" y="6"/>
                  <a:pt x="466" y="4"/>
                  <a:pt x="466" y="5"/>
                </a:cubicBezTo>
                <a:cubicBezTo>
                  <a:pt x="467" y="6"/>
                  <a:pt x="469" y="7"/>
                  <a:pt x="470" y="6"/>
                </a:cubicBezTo>
                <a:cubicBezTo>
                  <a:pt x="469" y="6"/>
                  <a:pt x="468" y="6"/>
                  <a:pt x="467" y="5"/>
                </a:cubicBezTo>
                <a:close/>
                <a:moveTo>
                  <a:pt x="411" y="0"/>
                </a:moveTo>
                <a:cubicBezTo>
                  <a:pt x="410" y="0"/>
                  <a:pt x="406" y="0"/>
                  <a:pt x="404" y="1"/>
                </a:cubicBezTo>
                <a:cubicBezTo>
                  <a:pt x="407" y="1"/>
                  <a:pt x="411" y="1"/>
                  <a:pt x="414" y="1"/>
                </a:cubicBezTo>
                <a:cubicBezTo>
                  <a:pt x="413" y="1"/>
                  <a:pt x="411" y="1"/>
                  <a:pt x="412" y="1"/>
                </a:cubicBezTo>
                <a:cubicBezTo>
                  <a:pt x="413" y="1"/>
                  <a:pt x="417" y="0"/>
                  <a:pt x="415" y="0"/>
                </a:cubicBezTo>
                <a:cubicBezTo>
                  <a:pt x="415" y="1"/>
                  <a:pt x="413" y="0"/>
                  <a:pt x="411" y="0"/>
                </a:cubicBezTo>
                <a:close/>
                <a:moveTo>
                  <a:pt x="394" y="50"/>
                </a:moveTo>
                <a:cubicBezTo>
                  <a:pt x="394" y="49"/>
                  <a:pt x="401" y="50"/>
                  <a:pt x="399" y="50"/>
                </a:cubicBezTo>
                <a:cubicBezTo>
                  <a:pt x="399" y="49"/>
                  <a:pt x="391" y="49"/>
                  <a:pt x="394" y="50"/>
                </a:cubicBezTo>
                <a:close/>
                <a:moveTo>
                  <a:pt x="388" y="50"/>
                </a:moveTo>
                <a:cubicBezTo>
                  <a:pt x="389" y="50"/>
                  <a:pt x="391" y="51"/>
                  <a:pt x="393" y="50"/>
                </a:cubicBezTo>
                <a:cubicBezTo>
                  <a:pt x="384" y="50"/>
                  <a:pt x="379" y="50"/>
                  <a:pt x="376" y="50"/>
                </a:cubicBezTo>
                <a:cubicBezTo>
                  <a:pt x="379" y="50"/>
                  <a:pt x="373" y="51"/>
                  <a:pt x="376" y="51"/>
                </a:cubicBezTo>
                <a:cubicBezTo>
                  <a:pt x="378" y="50"/>
                  <a:pt x="383" y="51"/>
                  <a:pt x="382" y="50"/>
                </a:cubicBezTo>
                <a:cubicBezTo>
                  <a:pt x="383" y="50"/>
                  <a:pt x="386" y="50"/>
                  <a:pt x="388" y="50"/>
                </a:cubicBezTo>
                <a:close/>
                <a:moveTo>
                  <a:pt x="350" y="7"/>
                </a:moveTo>
                <a:cubicBezTo>
                  <a:pt x="351" y="6"/>
                  <a:pt x="358" y="6"/>
                  <a:pt x="359" y="6"/>
                </a:cubicBezTo>
                <a:cubicBezTo>
                  <a:pt x="355" y="6"/>
                  <a:pt x="351" y="7"/>
                  <a:pt x="349" y="7"/>
                </a:cubicBezTo>
                <a:cubicBezTo>
                  <a:pt x="350" y="7"/>
                  <a:pt x="350" y="7"/>
                  <a:pt x="350" y="7"/>
                </a:cubicBezTo>
                <a:cubicBezTo>
                  <a:pt x="350" y="7"/>
                  <a:pt x="349" y="7"/>
                  <a:pt x="350" y="7"/>
                </a:cubicBezTo>
                <a:close/>
                <a:moveTo>
                  <a:pt x="350" y="8"/>
                </a:moveTo>
                <a:cubicBezTo>
                  <a:pt x="350" y="8"/>
                  <a:pt x="350" y="8"/>
                  <a:pt x="351" y="7"/>
                </a:cubicBezTo>
                <a:cubicBezTo>
                  <a:pt x="348" y="8"/>
                  <a:pt x="348" y="7"/>
                  <a:pt x="347" y="7"/>
                </a:cubicBezTo>
                <a:cubicBezTo>
                  <a:pt x="346" y="8"/>
                  <a:pt x="345" y="8"/>
                  <a:pt x="343" y="8"/>
                </a:cubicBezTo>
                <a:cubicBezTo>
                  <a:pt x="342" y="8"/>
                  <a:pt x="336" y="8"/>
                  <a:pt x="335" y="9"/>
                </a:cubicBezTo>
                <a:cubicBezTo>
                  <a:pt x="336" y="9"/>
                  <a:pt x="337" y="9"/>
                  <a:pt x="337" y="9"/>
                </a:cubicBezTo>
                <a:cubicBezTo>
                  <a:pt x="334" y="10"/>
                  <a:pt x="330" y="9"/>
                  <a:pt x="327" y="11"/>
                </a:cubicBezTo>
                <a:cubicBezTo>
                  <a:pt x="331" y="11"/>
                  <a:pt x="333" y="10"/>
                  <a:pt x="336" y="10"/>
                </a:cubicBezTo>
                <a:cubicBezTo>
                  <a:pt x="336" y="9"/>
                  <a:pt x="337" y="9"/>
                  <a:pt x="339" y="9"/>
                </a:cubicBezTo>
                <a:cubicBezTo>
                  <a:pt x="339" y="9"/>
                  <a:pt x="336" y="9"/>
                  <a:pt x="337" y="10"/>
                </a:cubicBezTo>
                <a:cubicBezTo>
                  <a:pt x="342" y="9"/>
                  <a:pt x="350" y="9"/>
                  <a:pt x="351" y="8"/>
                </a:cubicBezTo>
                <a:cubicBezTo>
                  <a:pt x="350" y="8"/>
                  <a:pt x="350" y="8"/>
                  <a:pt x="350" y="8"/>
                </a:cubicBezTo>
                <a:close/>
                <a:moveTo>
                  <a:pt x="314" y="14"/>
                </a:moveTo>
                <a:cubicBezTo>
                  <a:pt x="315" y="14"/>
                  <a:pt x="322" y="13"/>
                  <a:pt x="320" y="13"/>
                </a:cubicBezTo>
                <a:cubicBezTo>
                  <a:pt x="317" y="14"/>
                  <a:pt x="316" y="13"/>
                  <a:pt x="314" y="14"/>
                </a:cubicBezTo>
                <a:close/>
                <a:moveTo>
                  <a:pt x="241" y="77"/>
                </a:moveTo>
                <a:cubicBezTo>
                  <a:pt x="240" y="77"/>
                  <a:pt x="241" y="75"/>
                  <a:pt x="240" y="76"/>
                </a:cubicBezTo>
                <a:cubicBezTo>
                  <a:pt x="240" y="76"/>
                  <a:pt x="238" y="77"/>
                  <a:pt x="238" y="77"/>
                </a:cubicBezTo>
                <a:cubicBezTo>
                  <a:pt x="238" y="77"/>
                  <a:pt x="238" y="77"/>
                  <a:pt x="237" y="77"/>
                </a:cubicBezTo>
                <a:cubicBezTo>
                  <a:pt x="237" y="78"/>
                  <a:pt x="238" y="77"/>
                  <a:pt x="238" y="77"/>
                </a:cubicBezTo>
                <a:cubicBezTo>
                  <a:pt x="236" y="79"/>
                  <a:pt x="236" y="78"/>
                  <a:pt x="235" y="79"/>
                </a:cubicBezTo>
                <a:cubicBezTo>
                  <a:pt x="236" y="79"/>
                  <a:pt x="240" y="77"/>
                  <a:pt x="241" y="77"/>
                </a:cubicBezTo>
                <a:close/>
                <a:moveTo>
                  <a:pt x="232" y="80"/>
                </a:moveTo>
                <a:cubicBezTo>
                  <a:pt x="232" y="81"/>
                  <a:pt x="233" y="81"/>
                  <a:pt x="228" y="83"/>
                </a:cubicBezTo>
                <a:cubicBezTo>
                  <a:pt x="231" y="83"/>
                  <a:pt x="236" y="79"/>
                  <a:pt x="241" y="77"/>
                </a:cubicBezTo>
                <a:cubicBezTo>
                  <a:pt x="238" y="78"/>
                  <a:pt x="235" y="79"/>
                  <a:pt x="232" y="80"/>
                </a:cubicBezTo>
                <a:close/>
                <a:moveTo>
                  <a:pt x="222" y="84"/>
                </a:moveTo>
                <a:cubicBezTo>
                  <a:pt x="220" y="86"/>
                  <a:pt x="220" y="87"/>
                  <a:pt x="223" y="86"/>
                </a:cubicBezTo>
                <a:cubicBezTo>
                  <a:pt x="221" y="87"/>
                  <a:pt x="219" y="89"/>
                  <a:pt x="217" y="89"/>
                </a:cubicBezTo>
                <a:cubicBezTo>
                  <a:pt x="217" y="88"/>
                  <a:pt x="219" y="88"/>
                  <a:pt x="219" y="87"/>
                </a:cubicBezTo>
                <a:cubicBezTo>
                  <a:pt x="217" y="88"/>
                  <a:pt x="213" y="90"/>
                  <a:pt x="213" y="91"/>
                </a:cubicBezTo>
                <a:cubicBezTo>
                  <a:pt x="218" y="88"/>
                  <a:pt x="214" y="91"/>
                  <a:pt x="215" y="91"/>
                </a:cubicBezTo>
                <a:cubicBezTo>
                  <a:pt x="219" y="89"/>
                  <a:pt x="219" y="89"/>
                  <a:pt x="219" y="89"/>
                </a:cubicBezTo>
                <a:cubicBezTo>
                  <a:pt x="219" y="88"/>
                  <a:pt x="224" y="86"/>
                  <a:pt x="226" y="84"/>
                </a:cubicBezTo>
                <a:cubicBezTo>
                  <a:pt x="222" y="86"/>
                  <a:pt x="223" y="85"/>
                  <a:pt x="222" y="84"/>
                </a:cubicBezTo>
                <a:close/>
                <a:moveTo>
                  <a:pt x="214" y="101"/>
                </a:moveTo>
                <a:cubicBezTo>
                  <a:pt x="214" y="103"/>
                  <a:pt x="210" y="104"/>
                  <a:pt x="207" y="106"/>
                </a:cubicBezTo>
                <a:cubicBezTo>
                  <a:pt x="211" y="104"/>
                  <a:pt x="216" y="101"/>
                  <a:pt x="220" y="99"/>
                </a:cubicBezTo>
                <a:cubicBezTo>
                  <a:pt x="219" y="99"/>
                  <a:pt x="215" y="102"/>
                  <a:pt x="215" y="101"/>
                </a:cubicBezTo>
                <a:cubicBezTo>
                  <a:pt x="219" y="99"/>
                  <a:pt x="223" y="98"/>
                  <a:pt x="226" y="95"/>
                </a:cubicBezTo>
                <a:cubicBezTo>
                  <a:pt x="223" y="97"/>
                  <a:pt x="219" y="98"/>
                  <a:pt x="214" y="101"/>
                </a:cubicBezTo>
                <a:close/>
                <a:moveTo>
                  <a:pt x="211" y="86"/>
                </a:moveTo>
                <a:cubicBezTo>
                  <a:pt x="213" y="83"/>
                  <a:pt x="216" y="83"/>
                  <a:pt x="217" y="81"/>
                </a:cubicBezTo>
                <a:cubicBezTo>
                  <a:pt x="214" y="83"/>
                  <a:pt x="214" y="82"/>
                  <a:pt x="210" y="84"/>
                </a:cubicBezTo>
                <a:cubicBezTo>
                  <a:pt x="210" y="85"/>
                  <a:pt x="208" y="86"/>
                  <a:pt x="211" y="86"/>
                </a:cubicBezTo>
                <a:close/>
                <a:moveTo>
                  <a:pt x="210" y="82"/>
                </a:moveTo>
                <a:cubicBezTo>
                  <a:pt x="211" y="82"/>
                  <a:pt x="207" y="83"/>
                  <a:pt x="208" y="84"/>
                </a:cubicBezTo>
                <a:cubicBezTo>
                  <a:pt x="211" y="83"/>
                  <a:pt x="211" y="82"/>
                  <a:pt x="213" y="80"/>
                </a:cubicBezTo>
                <a:cubicBezTo>
                  <a:pt x="214" y="80"/>
                  <a:pt x="214" y="81"/>
                  <a:pt x="215" y="80"/>
                </a:cubicBezTo>
                <a:cubicBezTo>
                  <a:pt x="216" y="79"/>
                  <a:pt x="212" y="81"/>
                  <a:pt x="210" y="82"/>
                </a:cubicBezTo>
                <a:close/>
                <a:moveTo>
                  <a:pt x="203" y="100"/>
                </a:moveTo>
                <a:cubicBezTo>
                  <a:pt x="201" y="100"/>
                  <a:pt x="199" y="102"/>
                  <a:pt x="199" y="102"/>
                </a:cubicBezTo>
                <a:cubicBezTo>
                  <a:pt x="201" y="100"/>
                  <a:pt x="205" y="97"/>
                  <a:pt x="207" y="96"/>
                </a:cubicBezTo>
                <a:cubicBezTo>
                  <a:pt x="207" y="96"/>
                  <a:pt x="213" y="92"/>
                  <a:pt x="212" y="92"/>
                </a:cubicBezTo>
                <a:cubicBezTo>
                  <a:pt x="211" y="93"/>
                  <a:pt x="207" y="95"/>
                  <a:pt x="207" y="96"/>
                </a:cubicBezTo>
                <a:cubicBezTo>
                  <a:pt x="204" y="97"/>
                  <a:pt x="201" y="100"/>
                  <a:pt x="197" y="101"/>
                </a:cubicBezTo>
                <a:cubicBezTo>
                  <a:pt x="197" y="102"/>
                  <a:pt x="198" y="101"/>
                  <a:pt x="196" y="103"/>
                </a:cubicBezTo>
                <a:cubicBezTo>
                  <a:pt x="192" y="104"/>
                  <a:pt x="183" y="110"/>
                  <a:pt x="180" y="114"/>
                </a:cubicBezTo>
                <a:cubicBezTo>
                  <a:pt x="175" y="115"/>
                  <a:pt x="167" y="123"/>
                  <a:pt x="160" y="128"/>
                </a:cubicBezTo>
                <a:cubicBezTo>
                  <a:pt x="161" y="128"/>
                  <a:pt x="163" y="127"/>
                  <a:pt x="161" y="129"/>
                </a:cubicBezTo>
                <a:cubicBezTo>
                  <a:pt x="164" y="127"/>
                  <a:pt x="163" y="126"/>
                  <a:pt x="165" y="125"/>
                </a:cubicBezTo>
                <a:cubicBezTo>
                  <a:pt x="166" y="125"/>
                  <a:pt x="167" y="124"/>
                  <a:pt x="165" y="127"/>
                </a:cubicBezTo>
                <a:cubicBezTo>
                  <a:pt x="167" y="125"/>
                  <a:pt x="166" y="126"/>
                  <a:pt x="168" y="125"/>
                </a:cubicBezTo>
                <a:cubicBezTo>
                  <a:pt x="168" y="124"/>
                  <a:pt x="169" y="122"/>
                  <a:pt x="167" y="123"/>
                </a:cubicBezTo>
                <a:cubicBezTo>
                  <a:pt x="172" y="119"/>
                  <a:pt x="174" y="119"/>
                  <a:pt x="177" y="116"/>
                </a:cubicBezTo>
                <a:cubicBezTo>
                  <a:pt x="176" y="117"/>
                  <a:pt x="178" y="116"/>
                  <a:pt x="179" y="115"/>
                </a:cubicBezTo>
                <a:cubicBezTo>
                  <a:pt x="179" y="115"/>
                  <a:pt x="178" y="115"/>
                  <a:pt x="179" y="114"/>
                </a:cubicBezTo>
                <a:cubicBezTo>
                  <a:pt x="183" y="113"/>
                  <a:pt x="189" y="107"/>
                  <a:pt x="193" y="105"/>
                </a:cubicBezTo>
                <a:cubicBezTo>
                  <a:pt x="193" y="105"/>
                  <a:pt x="192" y="105"/>
                  <a:pt x="194" y="104"/>
                </a:cubicBezTo>
                <a:cubicBezTo>
                  <a:pt x="193" y="106"/>
                  <a:pt x="196" y="103"/>
                  <a:pt x="198" y="102"/>
                </a:cubicBezTo>
                <a:cubicBezTo>
                  <a:pt x="198" y="103"/>
                  <a:pt x="189" y="108"/>
                  <a:pt x="194" y="106"/>
                </a:cubicBezTo>
                <a:cubicBezTo>
                  <a:pt x="192" y="107"/>
                  <a:pt x="190" y="108"/>
                  <a:pt x="190" y="108"/>
                </a:cubicBezTo>
                <a:cubicBezTo>
                  <a:pt x="194" y="106"/>
                  <a:pt x="190" y="109"/>
                  <a:pt x="189" y="110"/>
                </a:cubicBezTo>
                <a:cubicBezTo>
                  <a:pt x="194" y="107"/>
                  <a:pt x="196" y="106"/>
                  <a:pt x="200" y="103"/>
                </a:cubicBezTo>
                <a:cubicBezTo>
                  <a:pt x="201" y="103"/>
                  <a:pt x="200" y="103"/>
                  <a:pt x="201" y="102"/>
                </a:cubicBezTo>
                <a:cubicBezTo>
                  <a:pt x="202" y="102"/>
                  <a:pt x="205" y="100"/>
                  <a:pt x="205" y="99"/>
                </a:cubicBezTo>
                <a:cubicBezTo>
                  <a:pt x="207" y="98"/>
                  <a:pt x="210" y="96"/>
                  <a:pt x="210" y="97"/>
                </a:cubicBezTo>
                <a:cubicBezTo>
                  <a:pt x="212" y="96"/>
                  <a:pt x="213" y="96"/>
                  <a:pt x="213" y="95"/>
                </a:cubicBezTo>
                <a:cubicBezTo>
                  <a:pt x="211" y="96"/>
                  <a:pt x="215" y="94"/>
                  <a:pt x="214" y="94"/>
                </a:cubicBezTo>
                <a:cubicBezTo>
                  <a:pt x="213" y="95"/>
                  <a:pt x="213" y="94"/>
                  <a:pt x="211" y="95"/>
                </a:cubicBezTo>
                <a:cubicBezTo>
                  <a:pt x="211" y="96"/>
                  <a:pt x="207" y="98"/>
                  <a:pt x="205" y="99"/>
                </a:cubicBezTo>
                <a:cubicBezTo>
                  <a:pt x="205" y="99"/>
                  <a:pt x="202" y="101"/>
                  <a:pt x="202" y="101"/>
                </a:cubicBezTo>
                <a:cubicBezTo>
                  <a:pt x="200" y="101"/>
                  <a:pt x="205" y="99"/>
                  <a:pt x="203" y="100"/>
                </a:cubicBezTo>
                <a:close/>
                <a:moveTo>
                  <a:pt x="201" y="82"/>
                </a:moveTo>
                <a:cubicBezTo>
                  <a:pt x="203" y="81"/>
                  <a:pt x="203" y="82"/>
                  <a:pt x="205" y="81"/>
                </a:cubicBezTo>
                <a:cubicBezTo>
                  <a:pt x="205" y="80"/>
                  <a:pt x="206" y="80"/>
                  <a:pt x="205" y="79"/>
                </a:cubicBezTo>
                <a:cubicBezTo>
                  <a:pt x="203" y="80"/>
                  <a:pt x="202" y="81"/>
                  <a:pt x="201" y="82"/>
                </a:cubicBezTo>
                <a:close/>
                <a:moveTo>
                  <a:pt x="192" y="82"/>
                </a:moveTo>
                <a:cubicBezTo>
                  <a:pt x="192" y="81"/>
                  <a:pt x="194" y="80"/>
                  <a:pt x="194" y="80"/>
                </a:cubicBezTo>
                <a:cubicBezTo>
                  <a:pt x="192" y="80"/>
                  <a:pt x="187" y="84"/>
                  <a:pt x="190" y="83"/>
                </a:cubicBezTo>
                <a:cubicBezTo>
                  <a:pt x="192" y="81"/>
                  <a:pt x="191" y="83"/>
                  <a:pt x="191" y="83"/>
                </a:cubicBezTo>
                <a:cubicBezTo>
                  <a:pt x="192" y="83"/>
                  <a:pt x="194" y="82"/>
                  <a:pt x="195" y="81"/>
                </a:cubicBezTo>
                <a:cubicBezTo>
                  <a:pt x="195" y="81"/>
                  <a:pt x="195" y="82"/>
                  <a:pt x="195" y="82"/>
                </a:cubicBezTo>
                <a:cubicBezTo>
                  <a:pt x="197" y="81"/>
                  <a:pt x="197" y="81"/>
                  <a:pt x="197" y="81"/>
                </a:cubicBezTo>
                <a:cubicBezTo>
                  <a:pt x="197" y="80"/>
                  <a:pt x="197" y="80"/>
                  <a:pt x="197" y="80"/>
                </a:cubicBezTo>
                <a:cubicBezTo>
                  <a:pt x="194" y="82"/>
                  <a:pt x="193" y="81"/>
                  <a:pt x="192" y="82"/>
                </a:cubicBezTo>
                <a:close/>
                <a:moveTo>
                  <a:pt x="196" y="84"/>
                </a:moveTo>
                <a:cubicBezTo>
                  <a:pt x="193" y="86"/>
                  <a:pt x="192" y="85"/>
                  <a:pt x="192" y="85"/>
                </a:cubicBezTo>
                <a:cubicBezTo>
                  <a:pt x="192" y="86"/>
                  <a:pt x="191" y="86"/>
                  <a:pt x="191" y="87"/>
                </a:cubicBezTo>
                <a:cubicBezTo>
                  <a:pt x="193" y="86"/>
                  <a:pt x="192" y="87"/>
                  <a:pt x="194" y="87"/>
                </a:cubicBezTo>
                <a:cubicBezTo>
                  <a:pt x="196" y="86"/>
                  <a:pt x="195" y="86"/>
                  <a:pt x="197" y="85"/>
                </a:cubicBezTo>
                <a:cubicBezTo>
                  <a:pt x="198" y="84"/>
                  <a:pt x="195" y="86"/>
                  <a:pt x="195" y="85"/>
                </a:cubicBezTo>
                <a:cubicBezTo>
                  <a:pt x="195" y="85"/>
                  <a:pt x="198" y="82"/>
                  <a:pt x="196" y="83"/>
                </a:cubicBezTo>
                <a:cubicBezTo>
                  <a:pt x="196" y="83"/>
                  <a:pt x="196" y="83"/>
                  <a:pt x="196" y="84"/>
                </a:cubicBezTo>
                <a:close/>
                <a:moveTo>
                  <a:pt x="187" y="104"/>
                </a:moveTo>
                <a:cubicBezTo>
                  <a:pt x="188" y="103"/>
                  <a:pt x="188" y="105"/>
                  <a:pt x="192" y="103"/>
                </a:cubicBezTo>
                <a:cubicBezTo>
                  <a:pt x="192" y="102"/>
                  <a:pt x="190" y="103"/>
                  <a:pt x="190" y="103"/>
                </a:cubicBezTo>
                <a:cubicBezTo>
                  <a:pt x="192" y="102"/>
                  <a:pt x="193" y="101"/>
                  <a:pt x="194" y="99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7" y="98"/>
                  <a:pt x="198" y="98"/>
                  <a:pt x="201" y="96"/>
                </a:cubicBezTo>
                <a:cubicBezTo>
                  <a:pt x="200" y="96"/>
                  <a:pt x="201" y="94"/>
                  <a:pt x="200" y="95"/>
                </a:cubicBezTo>
                <a:cubicBezTo>
                  <a:pt x="196" y="97"/>
                  <a:pt x="191" y="101"/>
                  <a:pt x="189" y="102"/>
                </a:cubicBezTo>
                <a:cubicBezTo>
                  <a:pt x="188" y="103"/>
                  <a:pt x="191" y="102"/>
                  <a:pt x="188" y="103"/>
                </a:cubicBezTo>
                <a:cubicBezTo>
                  <a:pt x="188" y="103"/>
                  <a:pt x="187" y="104"/>
                  <a:pt x="187" y="104"/>
                </a:cubicBezTo>
                <a:close/>
                <a:moveTo>
                  <a:pt x="198" y="107"/>
                </a:moveTo>
                <a:cubicBezTo>
                  <a:pt x="200" y="106"/>
                  <a:pt x="201" y="105"/>
                  <a:pt x="202" y="105"/>
                </a:cubicBezTo>
                <a:cubicBezTo>
                  <a:pt x="201" y="105"/>
                  <a:pt x="199" y="106"/>
                  <a:pt x="198" y="106"/>
                </a:cubicBezTo>
                <a:cubicBezTo>
                  <a:pt x="200" y="105"/>
                  <a:pt x="200" y="104"/>
                  <a:pt x="202" y="103"/>
                </a:cubicBezTo>
                <a:cubicBezTo>
                  <a:pt x="201" y="104"/>
                  <a:pt x="203" y="102"/>
                  <a:pt x="205" y="102"/>
                </a:cubicBezTo>
                <a:cubicBezTo>
                  <a:pt x="204" y="101"/>
                  <a:pt x="200" y="104"/>
                  <a:pt x="197" y="105"/>
                </a:cubicBezTo>
                <a:cubicBezTo>
                  <a:pt x="199" y="105"/>
                  <a:pt x="196" y="108"/>
                  <a:pt x="198" y="107"/>
                </a:cubicBezTo>
                <a:close/>
                <a:moveTo>
                  <a:pt x="186" y="99"/>
                </a:moveTo>
                <a:cubicBezTo>
                  <a:pt x="183" y="101"/>
                  <a:pt x="173" y="108"/>
                  <a:pt x="182" y="103"/>
                </a:cubicBezTo>
                <a:cubicBezTo>
                  <a:pt x="183" y="101"/>
                  <a:pt x="187" y="99"/>
                  <a:pt x="183" y="102"/>
                </a:cubicBezTo>
                <a:cubicBezTo>
                  <a:pt x="186" y="100"/>
                  <a:pt x="187" y="99"/>
                  <a:pt x="188" y="98"/>
                </a:cubicBezTo>
                <a:cubicBezTo>
                  <a:pt x="187" y="99"/>
                  <a:pt x="187" y="98"/>
                  <a:pt x="186" y="99"/>
                </a:cubicBezTo>
                <a:close/>
                <a:moveTo>
                  <a:pt x="169" y="89"/>
                </a:moveTo>
                <a:cubicBezTo>
                  <a:pt x="171" y="89"/>
                  <a:pt x="178" y="83"/>
                  <a:pt x="174" y="85"/>
                </a:cubicBezTo>
                <a:cubicBezTo>
                  <a:pt x="174" y="86"/>
                  <a:pt x="171" y="88"/>
                  <a:pt x="169" y="89"/>
                </a:cubicBezTo>
                <a:close/>
                <a:moveTo>
                  <a:pt x="182" y="123"/>
                </a:moveTo>
                <a:cubicBezTo>
                  <a:pt x="187" y="120"/>
                  <a:pt x="189" y="118"/>
                  <a:pt x="195" y="114"/>
                </a:cubicBezTo>
                <a:cubicBezTo>
                  <a:pt x="194" y="115"/>
                  <a:pt x="195" y="113"/>
                  <a:pt x="194" y="114"/>
                </a:cubicBezTo>
                <a:cubicBezTo>
                  <a:pt x="194" y="114"/>
                  <a:pt x="191" y="117"/>
                  <a:pt x="189" y="118"/>
                </a:cubicBezTo>
                <a:cubicBezTo>
                  <a:pt x="190" y="117"/>
                  <a:pt x="190" y="117"/>
                  <a:pt x="190" y="116"/>
                </a:cubicBezTo>
                <a:cubicBezTo>
                  <a:pt x="188" y="118"/>
                  <a:pt x="186" y="120"/>
                  <a:pt x="183" y="121"/>
                </a:cubicBezTo>
                <a:cubicBezTo>
                  <a:pt x="184" y="121"/>
                  <a:pt x="184" y="120"/>
                  <a:pt x="183" y="121"/>
                </a:cubicBezTo>
                <a:cubicBezTo>
                  <a:pt x="183" y="121"/>
                  <a:pt x="182" y="123"/>
                  <a:pt x="182" y="123"/>
                </a:cubicBezTo>
                <a:close/>
                <a:moveTo>
                  <a:pt x="178" y="110"/>
                </a:moveTo>
                <a:cubicBezTo>
                  <a:pt x="180" y="109"/>
                  <a:pt x="180" y="109"/>
                  <a:pt x="180" y="109"/>
                </a:cubicBezTo>
                <a:cubicBezTo>
                  <a:pt x="178" y="111"/>
                  <a:pt x="182" y="109"/>
                  <a:pt x="182" y="108"/>
                </a:cubicBezTo>
                <a:cubicBezTo>
                  <a:pt x="181" y="108"/>
                  <a:pt x="179" y="109"/>
                  <a:pt x="178" y="110"/>
                </a:cubicBezTo>
                <a:close/>
                <a:moveTo>
                  <a:pt x="178" y="117"/>
                </a:moveTo>
                <a:cubicBezTo>
                  <a:pt x="177" y="118"/>
                  <a:pt x="176" y="118"/>
                  <a:pt x="175" y="120"/>
                </a:cubicBezTo>
                <a:cubicBezTo>
                  <a:pt x="176" y="119"/>
                  <a:pt x="176" y="119"/>
                  <a:pt x="177" y="119"/>
                </a:cubicBezTo>
                <a:cubicBezTo>
                  <a:pt x="178" y="118"/>
                  <a:pt x="182" y="116"/>
                  <a:pt x="181" y="116"/>
                </a:cubicBezTo>
                <a:cubicBezTo>
                  <a:pt x="177" y="119"/>
                  <a:pt x="181" y="114"/>
                  <a:pt x="178" y="117"/>
                </a:cubicBezTo>
                <a:close/>
                <a:moveTo>
                  <a:pt x="164" y="122"/>
                </a:moveTo>
                <a:cubicBezTo>
                  <a:pt x="169" y="117"/>
                  <a:pt x="172" y="117"/>
                  <a:pt x="177" y="112"/>
                </a:cubicBezTo>
                <a:cubicBezTo>
                  <a:pt x="174" y="114"/>
                  <a:pt x="176" y="112"/>
                  <a:pt x="174" y="113"/>
                </a:cubicBezTo>
                <a:cubicBezTo>
                  <a:pt x="171" y="116"/>
                  <a:pt x="165" y="119"/>
                  <a:pt x="164" y="122"/>
                </a:cubicBezTo>
                <a:close/>
                <a:moveTo>
                  <a:pt x="159" y="111"/>
                </a:moveTo>
                <a:cubicBezTo>
                  <a:pt x="160" y="110"/>
                  <a:pt x="164" y="108"/>
                  <a:pt x="164" y="107"/>
                </a:cubicBezTo>
                <a:cubicBezTo>
                  <a:pt x="162" y="109"/>
                  <a:pt x="158" y="112"/>
                  <a:pt x="159" y="111"/>
                </a:cubicBezTo>
                <a:close/>
                <a:moveTo>
                  <a:pt x="170" y="123"/>
                </a:moveTo>
                <a:cubicBezTo>
                  <a:pt x="172" y="122"/>
                  <a:pt x="175" y="118"/>
                  <a:pt x="172" y="121"/>
                </a:cubicBezTo>
                <a:cubicBezTo>
                  <a:pt x="172" y="121"/>
                  <a:pt x="173" y="120"/>
                  <a:pt x="173" y="121"/>
                </a:cubicBezTo>
                <a:cubicBezTo>
                  <a:pt x="172" y="121"/>
                  <a:pt x="168" y="124"/>
                  <a:pt x="170" y="123"/>
                </a:cubicBezTo>
                <a:close/>
                <a:moveTo>
                  <a:pt x="125" y="113"/>
                </a:moveTo>
                <a:cubicBezTo>
                  <a:pt x="123" y="114"/>
                  <a:pt x="123" y="114"/>
                  <a:pt x="123" y="114"/>
                </a:cubicBezTo>
                <a:cubicBezTo>
                  <a:pt x="123" y="115"/>
                  <a:pt x="122" y="116"/>
                  <a:pt x="123" y="115"/>
                </a:cubicBezTo>
                <a:cubicBezTo>
                  <a:pt x="125" y="114"/>
                  <a:pt x="125" y="114"/>
                  <a:pt x="125" y="113"/>
                </a:cubicBezTo>
                <a:cubicBezTo>
                  <a:pt x="125" y="113"/>
                  <a:pt x="126" y="113"/>
                  <a:pt x="126" y="112"/>
                </a:cubicBezTo>
                <a:cubicBezTo>
                  <a:pt x="125" y="113"/>
                  <a:pt x="125" y="113"/>
                  <a:pt x="125" y="113"/>
                </a:cubicBezTo>
                <a:close/>
                <a:moveTo>
                  <a:pt x="107" y="138"/>
                </a:moveTo>
                <a:cubicBezTo>
                  <a:pt x="106" y="138"/>
                  <a:pt x="106" y="138"/>
                  <a:pt x="105" y="139"/>
                </a:cubicBezTo>
                <a:cubicBezTo>
                  <a:pt x="105" y="138"/>
                  <a:pt x="107" y="136"/>
                  <a:pt x="107" y="136"/>
                </a:cubicBezTo>
                <a:cubicBezTo>
                  <a:pt x="105" y="138"/>
                  <a:pt x="104" y="139"/>
                  <a:pt x="102" y="141"/>
                </a:cubicBezTo>
                <a:cubicBezTo>
                  <a:pt x="104" y="141"/>
                  <a:pt x="106" y="140"/>
                  <a:pt x="108" y="139"/>
                </a:cubicBezTo>
                <a:cubicBezTo>
                  <a:pt x="104" y="141"/>
                  <a:pt x="110" y="134"/>
                  <a:pt x="107" y="137"/>
                </a:cubicBezTo>
                <a:cubicBezTo>
                  <a:pt x="107" y="137"/>
                  <a:pt x="107" y="137"/>
                  <a:pt x="107" y="138"/>
                </a:cubicBezTo>
                <a:close/>
                <a:moveTo>
                  <a:pt x="128" y="160"/>
                </a:moveTo>
                <a:cubicBezTo>
                  <a:pt x="127" y="161"/>
                  <a:pt x="126" y="161"/>
                  <a:pt x="126" y="161"/>
                </a:cubicBezTo>
                <a:cubicBezTo>
                  <a:pt x="125" y="163"/>
                  <a:pt x="128" y="160"/>
                  <a:pt x="128" y="162"/>
                </a:cubicBezTo>
                <a:cubicBezTo>
                  <a:pt x="127" y="163"/>
                  <a:pt x="126" y="164"/>
                  <a:pt x="125" y="164"/>
                </a:cubicBezTo>
                <a:cubicBezTo>
                  <a:pt x="125" y="165"/>
                  <a:pt x="128" y="162"/>
                  <a:pt x="129" y="162"/>
                </a:cubicBezTo>
                <a:cubicBezTo>
                  <a:pt x="128" y="162"/>
                  <a:pt x="127" y="163"/>
                  <a:pt x="127" y="163"/>
                </a:cubicBezTo>
                <a:cubicBezTo>
                  <a:pt x="131" y="161"/>
                  <a:pt x="128" y="162"/>
                  <a:pt x="131" y="159"/>
                </a:cubicBezTo>
                <a:cubicBezTo>
                  <a:pt x="130" y="159"/>
                  <a:pt x="127" y="162"/>
                  <a:pt x="128" y="160"/>
                </a:cubicBezTo>
                <a:close/>
                <a:moveTo>
                  <a:pt x="95" y="148"/>
                </a:moveTo>
                <a:cubicBezTo>
                  <a:pt x="95" y="148"/>
                  <a:pt x="96" y="148"/>
                  <a:pt x="96" y="148"/>
                </a:cubicBezTo>
                <a:cubicBezTo>
                  <a:pt x="94" y="149"/>
                  <a:pt x="94" y="150"/>
                  <a:pt x="94" y="150"/>
                </a:cubicBezTo>
                <a:cubicBezTo>
                  <a:pt x="98" y="147"/>
                  <a:pt x="99" y="145"/>
                  <a:pt x="101" y="143"/>
                </a:cubicBezTo>
                <a:cubicBezTo>
                  <a:pt x="102" y="143"/>
                  <a:pt x="102" y="142"/>
                  <a:pt x="102" y="141"/>
                </a:cubicBezTo>
                <a:cubicBezTo>
                  <a:pt x="100" y="143"/>
                  <a:pt x="97" y="147"/>
                  <a:pt x="95" y="148"/>
                </a:cubicBezTo>
                <a:close/>
                <a:moveTo>
                  <a:pt x="110" y="169"/>
                </a:moveTo>
                <a:cubicBezTo>
                  <a:pt x="110" y="169"/>
                  <a:pt x="111" y="169"/>
                  <a:pt x="111" y="169"/>
                </a:cubicBezTo>
                <a:cubicBezTo>
                  <a:pt x="110" y="170"/>
                  <a:pt x="109" y="171"/>
                  <a:pt x="109" y="171"/>
                </a:cubicBezTo>
                <a:cubicBezTo>
                  <a:pt x="112" y="168"/>
                  <a:pt x="113" y="166"/>
                  <a:pt x="114" y="165"/>
                </a:cubicBezTo>
                <a:cubicBezTo>
                  <a:pt x="114" y="165"/>
                  <a:pt x="114" y="165"/>
                  <a:pt x="114" y="165"/>
                </a:cubicBezTo>
                <a:cubicBezTo>
                  <a:pt x="112" y="167"/>
                  <a:pt x="111" y="169"/>
                  <a:pt x="110" y="169"/>
                </a:cubicBezTo>
                <a:close/>
                <a:moveTo>
                  <a:pt x="91" y="154"/>
                </a:moveTo>
                <a:cubicBezTo>
                  <a:pt x="92" y="155"/>
                  <a:pt x="92" y="155"/>
                  <a:pt x="92" y="155"/>
                </a:cubicBezTo>
                <a:cubicBezTo>
                  <a:pt x="94" y="153"/>
                  <a:pt x="93" y="153"/>
                  <a:pt x="94" y="152"/>
                </a:cubicBezTo>
                <a:cubicBezTo>
                  <a:pt x="94" y="152"/>
                  <a:pt x="94" y="152"/>
                  <a:pt x="95" y="152"/>
                </a:cubicBezTo>
                <a:cubicBezTo>
                  <a:pt x="95" y="152"/>
                  <a:pt x="95" y="151"/>
                  <a:pt x="95" y="151"/>
                </a:cubicBezTo>
                <a:cubicBezTo>
                  <a:pt x="94" y="151"/>
                  <a:pt x="94" y="151"/>
                  <a:pt x="94" y="152"/>
                </a:cubicBezTo>
                <a:cubicBezTo>
                  <a:pt x="93" y="153"/>
                  <a:pt x="93" y="153"/>
                  <a:pt x="91" y="154"/>
                </a:cubicBezTo>
                <a:close/>
                <a:moveTo>
                  <a:pt x="92" y="162"/>
                </a:moveTo>
                <a:cubicBezTo>
                  <a:pt x="94" y="162"/>
                  <a:pt x="97" y="157"/>
                  <a:pt x="99" y="155"/>
                </a:cubicBezTo>
                <a:cubicBezTo>
                  <a:pt x="96" y="158"/>
                  <a:pt x="95" y="159"/>
                  <a:pt x="92" y="162"/>
                </a:cubicBezTo>
                <a:close/>
                <a:moveTo>
                  <a:pt x="88" y="161"/>
                </a:moveTo>
                <a:cubicBezTo>
                  <a:pt x="87" y="161"/>
                  <a:pt x="87" y="161"/>
                  <a:pt x="87" y="161"/>
                </a:cubicBezTo>
                <a:cubicBezTo>
                  <a:pt x="87" y="161"/>
                  <a:pt x="87" y="161"/>
                  <a:pt x="87" y="161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3"/>
                  <a:pt x="87" y="163"/>
                </a:cubicBezTo>
                <a:cubicBezTo>
                  <a:pt x="87" y="163"/>
                  <a:pt x="87" y="162"/>
                  <a:pt x="87" y="162"/>
                </a:cubicBezTo>
                <a:cubicBezTo>
                  <a:pt x="87" y="162"/>
                  <a:pt x="87" y="162"/>
                  <a:pt x="88" y="161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8" y="162"/>
                  <a:pt x="90" y="159"/>
                  <a:pt x="91" y="158"/>
                </a:cubicBezTo>
                <a:cubicBezTo>
                  <a:pt x="91" y="157"/>
                  <a:pt x="93" y="157"/>
                  <a:pt x="94" y="156"/>
                </a:cubicBezTo>
                <a:cubicBezTo>
                  <a:pt x="92" y="156"/>
                  <a:pt x="90" y="158"/>
                  <a:pt x="88" y="161"/>
                </a:cubicBezTo>
                <a:close/>
                <a:moveTo>
                  <a:pt x="106" y="176"/>
                </a:moveTo>
                <a:cubicBezTo>
                  <a:pt x="106" y="177"/>
                  <a:pt x="105" y="177"/>
                  <a:pt x="105" y="178"/>
                </a:cubicBezTo>
                <a:cubicBezTo>
                  <a:pt x="104" y="178"/>
                  <a:pt x="104" y="178"/>
                  <a:pt x="104" y="178"/>
                </a:cubicBezTo>
                <a:cubicBezTo>
                  <a:pt x="104" y="179"/>
                  <a:pt x="103" y="179"/>
                  <a:pt x="103" y="180"/>
                </a:cubicBezTo>
                <a:cubicBezTo>
                  <a:pt x="104" y="179"/>
                  <a:pt x="104" y="180"/>
                  <a:pt x="104" y="179"/>
                </a:cubicBezTo>
                <a:cubicBezTo>
                  <a:pt x="105" y="179"/>
                  <a:pt x="105" y="180"/>
                  <a:pt x="106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5" y="178"/>
                  <a:pt x="105" y="179"/>
                  <a:pt x="106" y="178"/>
                </a:cubicBezTo>
                <a:cubicBezTo>
                  <a:pt x="105" y="179"/>
                  <a:pt x="108" y="175"/>
                  <a:pt x="108" y="175"/>
                </a:cubicBezTo>
                <a:cubicBezTo>
                  <a:pt x="108" y="175"/>
                  <a:pt x="108" y="175"/>
                  <a:pt x="109" y="175"/>
                </a:cubicBezTo>
                <a:cubicBezTo>
                  <a:pt x="108" y="175"/>
                  <a:pt x="107" y="175"/>
                  <a:pt x="106" y="176"/>
                </a:cubicBezTo>
                <a:close/>
                <a:moveTo>
                  <a:pt x="109" y="180"/>
                </a:moveTo>
                <a:cubicBezTo>
                  <a:pt x="108" y="180"/>
                  <a:pt x="108" y="180"/>
                  <a:pt x="108" y="180"/>
                </a:cubicBezTo>
                <a:cubicBezTo>
                  <a:pt x="108" y="181"/>
                  <a:pt x="108" y="181"/>
                  <a:pt x="108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6" y="182"/>
                  <a:pt x="106" y="183"/>
                  <a:pt x="105" y="184"/>
                </a:cubicBezTo>
                <a:cubicBezTo>
                  <a:pt x="106" y="184"/>
                  <a:pt x="107" y="183"/>
                  <a:pt x="107" y="182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8" y="182"/>
                  <a:pt x="108" y="182"/>
                  <a:pt x="110" y="180"/>
                </a:cubicBezTo>
                <a:cubicBezTo>
                  <a:pt x="110" y="180"/>
                  <a:pt x="109" y="180"/>
                  <a:pt x="109" y="180"/>
                </a:cubicBezTo>
                <a:close/>
                <a:moveTo>
                  <a:pt x="88" y="171"/>
                </a:moveTo>
                <a:cubicBezTo>
                  <a:pt x="89" y="170"/>
                  <a:pt x="88" y="170"/>
                  <a:pt x="88" y="170"/>
                </a:cubicBezTo>
                <a:cubicBezTo>
                  <a:pt x="89" y="171"/>
                  <a:pt x="90" y="169"/>
                  <a:pt x="90" y="169"/>
                </a:cubicBezTo>
                <a:cubicBezTo>
                  <a:pt x="90" y="169"/>
                  <a:pt x="90" y="168"/>
                  <a:pt x="89" y="169"/>
                </a:cubicBezTo>
                <a:cubicBezTo>
                  <a:pt x="89" y="169"/>
                  <a:pt x="88" y="170"/>
                  <a:pt x="88" y="171"/>
                </a:cubicBezTo>
                <a:close/>
                <a:moveTo>
                  <a:pt x="98" y="180"/>
                </a:moveTo>
                <a:cubicBezTo>
                  <a:pt x="99" y="179"/>
                  <a:pt x="99" y="180"/>
                  <a:pt x="100" y="180"/>
                </a:cubicBezTo>
                <a:cubicBezTo>
                  <a:pt x="99" y="179"/>
                  <a:pt x="98" y="179"/>
                  <a:pt x="98" y="180"/>
                </a:cubicBezTo>
                <a:close/>
                <a:moveTo>
                  <a:pt x="102" y="183"/>
                </a:moveTo>
                <a:cubicBezTo>
                  <a:pt x="102" y="182"/>
                  <a:pt x="101" y="182"/>
                  <a:pt x="102" y="182"/>
                </a:cubicBezTo>
                <a:cubicBezTo>
                  <a:pt x="102" y="182"/>
                  <a:pt x="102" y="183"/>
                  <a:pt x="102" y="182"/>
                </a:cubicBezTo>
                <a:cubicBezTo>
                  <a:pt x="102" y="182"/>
                  <a:pt x="101" y="182"/>
                  <a:pt x="101" y="182"/>
                </a:cubicBezTo>
                <a:cubicBezTo>
                  <a:pt x="102" y="182"/>
                  <a:pt x="101" y="183"/>
                  <a:pt x="102" y="183"/>
                </a:cubicBezTo>
                <a:close/>
                <a:moveTo>
                  <a:pt x="102" y="191"/>
                </a:moveTo>
                <a:cubicBezTo>
                  <a:pt x="102" y="191"/>
                  <a:pt x="104" y="189"/>
                  <a:pt x="104" y="188"/>
                </a:cubicBezTo>
                <a:cubicBezTo>
                  <a:pt x="103" y="187"/>
                  <a:pt x="103" y="186"/>
                  <a:pt x="102" y="187"/>
                </a:cubicBezTo>
                <a:cubicBezTo>
                  <a:pt x="104" y="188"/>
                  <a:pt x="101" y="190"/>
                  <a:pt x="102" y="191"/>
                </a:cubicBezTo>
                <a:close/>
                <a:moveTo>
                  <a:pt x="100" y="187"/>
                </a:moveTo>
                <a:cubicBezTo>
                  <a:pt x="100" y="187"/>
                  <a:pt x="99" y="187"/>
                  <a:pt x="100" y="187"/>
                </a:cubicBezTo>
                <a:cubicBezTo>
                  <a:pt x="100" y="187"/>
                  <a:pt x="101" y="187"/>
                  <a:pt x="101" y="187"/>
                </a:cubicBezTo>
                <a:cubicBezTo>
                  <a:pt x="100" y="187"/>
                  <a:pt x="100" y="187"/>
                  <a:pt x="100" y="187"/>
                </a:cubicBezTo>
                <a:close/>
                <a:moveTo>
                  <a:pt x="99" y="192"/>
                </a:moveTo>
                <a:cubicBezTo>
                  <a:pt x="97" y="193"/>
                  <a:pt x="94" y="197"/>
                  <a:pt x="94" y="198"/>
                </a:cubicBezTo>
                <a:cubicBezTo>
                  <a:pt x="95" y="197"/>
                  <a:pt x="96" y="196"/>
                  <a:pt x="97" y="194"/>
                </a:cubicBezTo>
                <a:cubicBezTo>
                  <a:pt x="97" y="195"/>
                  <a:pt x="97" y="195"/>
                  <a:pt x="97" y="194"/>
                </a:cubicBezTo>
                <a:cubicBezTo>
                  <a:pt x="98" y="192"/>
                  <a:pt x="101" y="192"/>
                  <a:pt x="102" y="189"/>
                </a:cubicBezTo>
                <a:cubicBezTo>
                  <a:pt x="101" y="189"/>
                  <a:pt x="101" y="190"/>
                  <a:pt x="101" y="190"/>
                </a:cubicBezTo>
                <a:cubicBezTo>
                  <a:pt x="100" y="189"/>
                  <a:pt x="102" y="189"/>
                  <a:pt x="102" y="188"/>
                </a:cubicBezTo>
                <a:cubicBezTo>
                  <a:pt x="100" y="189"/>
                  <a:pt x="100" y="191"/>
                  <a:pt x="98" y="191"/>
                </a:cubicBezTo>
                <a:cubicBezTo>
                  <a:pt x="99" y="191"/>
                  <a:pt x="99" y="192"/>
                  <a:pt x="99" y="192"/>
                </a:cubicBezTo>
                <a:close/>
                <a:moveTo>
                  <a:pt x="95" y="191"/>
                </a:moveTo>
                <a:cubicBezTo>
                  <a:pt x="96" y="191"/>
                  <a:pt x="95" y="192"/>
                  <a:pt x="96" y="192"/>
                </a:cubicBezTo>
                <a:cubicBezTo>
                  <a:pt x="96" y="191"/>
                  <a:pt x="98" y="191"/>
                  <a:pt x="97" y="190"/>
                </a:cubicBezTo>
                <a:cubicBezTo>
                  <a:pt x="98" y="190"/>
                  <a:pt x="98" y="189"/>
                  <a:pt x="98" y="189"/>
                </a:cubicBezTo>
                <a:cubicBezTo>
                  <a:pt x="98" y="189"/>
                  <a:pt x="97" y="189"/>
                  <a:pt x="98" y="189"/>
                </a:cubicBezTo>
                <a:cubicBezTo>
                  <a:pt x="98" y="189"/>
                  <a:pt x="99" y="189"/>
                  <a:pt x="100" y="188"/>
                </a:cubicBezTo>
                <a:cubicBezTo>
                  <a:pt x="99" y="187"/>
                  <a:pt x="99" y="187"/>
                  <a:pt x="99" y="187"/>
                </a:cubicBezTo>
                <a:cubicBezTo>
                  <a:pt x="98" y="187"/>
                  <a:pt x="99" y="188"/>
                  <a:pt x="98" y="188"/>
                </a:cubicBezTo>
                <a:cubicBezTo>
                  <a:pt x="98" y="187"/>
                  <a:pt x="96" y="189"/>
                  <a:pt x="97" y="190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0"/>
                  <a:pt x="97" y="190"/>
                  <a:pt x="96" y="191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1"/>
                  <a:pt x="96" y="191"/>
                  <a:pt x="95" y="191"/>
                </a:cubicBezTo>
                <a:close/>
                <a:moveTo>
                  <a:pt x="85" y="191"/>
                </a:moveTo>
                <a:cubicBezTo>
                  <a:pt x="85" y="194"/>
                  <a:pt x="82" y="195"/>
                  <a:pt x="81" y="197"/>
                </a:cubicBezTo>
                <a:cubicBezTo>
                  <a:pt x="82" y="198"/>
                  <a:pt x="82" y="197"/>
                  <a:pt x="82" y="197"/>
                </a:cubicBezTo>
                <a:cubicBezTo>
                  <a:pt x="84" y="195"/>
                  <a:pt x="85" y="193"/>
                  <a:pt x="87" y="192"/>
                </a:cubicBezTo>
                <a:cubicBezTo>
                  <a:pt x="87" y="192"/>
                  <a:pt x="87" y="193"/>
                  <a:pt x="88" y="193"/>
                </a:cubicBezTo>
                <a:cubicBezTo>
                  <a:pt x="88" y="193"/>
                  <a:pt x="89" y="191"/>
                  <a:pt x="90" y="191"/>
                </a:cubicBezTo>
                <a:cubicBezTo>
                  <a:pt x="89" y="190"/>
                  <a:pt x="89" y="190"/>
                  <a:pt x="89" y="190"/>
                </a:cubicBezTo>
                <a:cubicBezTo>
                  <a:pt x="89" y="191"/>
                  <a:pt x="88" y="193"/>
                  <a:pt x="87" y="192"/>
                </a:cubicBezTo>
                <a:cubicBezTo>
                  <a:pt x="87" y="191"/>
                  <a:pt x="88" y="190"/>
                  <a:pt x="89" y="189"/>
                </a:cubicBezTo>
                <a:cubicBezTo>
                  <a:pt x="88" y="189"/>
                  <a:pt x="88" y="188"/>
                  <a:pt x="87" y="189"/>
                </a:cubicBezTo>
                <a:cubicBezTo>
                  <a:pt x="88" y="189"/>
                  <a:pt x="87" y="190"/>
                  <a:pt x="88" y="190"/>
                </a:cubicBezTo>
                <a:cubicBezTo>
                  <a:pt x="87" y="190"/>
                  <a:pt x="88" y="190"/>
                  <a:pt x="87" y="190"/>
                </a:cubicBezTo>
                <a:cubicBezTo>
                  <a:pt x="86" y="190"/>
                  <a:pt x="86" y="192"/>
                  <a:pt x="85" y="191"/>
                </a:cubicBezTo>
                <a:cubicBezTo>
                  <a:pt x="86" y="191"/>
                  <a:pt x="86" y="191"/>
                  <a:pt x="86" y="191"/>
                </a:cubicBezTo>
                <a:cubicBezTo>
                  <a:pt x="85" y="191"/>
                  <a:pt x="86" y="191"/>
                  <a:pt x="85" y="191"/>
                </a:cubicBezTo>
                <a:close/>
                <a:moveTo>
                  <a:pt x="94" y="201"/>
                </a:moveTo>
                <a:cubicBezTo>
                  <a:pt x="95" y="200"/>
                  <a:pt x="94" y="199"/>
                  <a:pt x="95" y="200"/>
                </a:cubicBezTo>
                <a:cubicBezTo>
                  <a:pt x="95" y="199"/>
                  <a:pt x="95" y="199"/>
                  <a:pt x="96" y="199"/>
                </a:cubicBezTo>
                <a:cubicBezTo>
                  <a:pt x="94" y="198"/>
                  <a:pt x="94" y="200"/>
                  <a:pt x="94" y="201"/>
                </a:cubicBezTo>
                <a:close/>
                <a:moveTo>
                  <a:pt x="93" y="198"/>
                </a:moveTo>
                <a:cubicBezTo>
                  <a:pt x="93" y="199"/>
                  <a:pt x="93" y="199"/>
                  <a:pt x="92" y="199"/>
                </a:cubicBezTo>
                <a:cubicBezTo>
                  <a:pt x="93" y="200"/>
                  <a:pt x="91" y="200"/>
                  <a:pt x="92" y="200"/>
                </a:cubicBezTo>
                <a:cubicBezTo>
                  <a:pt x="92" y="199"/>
                  <a:pt x="94" y="199"/>
                  <a:pt x="93" y="198"/>
                </a:cubicBezTo>
                <a:close/>
                <a:moveTo>
                  <a:pt x="91" y="201"/>
                </a:moveTo>
                <a:cubicBezTo>
                  <a:pt x="91" y="202"/>
                  <a:pt x="91" y="201"/>
                  <a:pt x="90" y="201"/>
                </a:cubicBezTo>
                <a:cubicBezTo>
                  <a:pt x="90" y="202"/>
                  <a:pt x="91" y="202"/>
                  <a:pt x="91" y="202"/>
                </a:cubicBezTo>
                <a:cubicBezTo>
                  <a:pt x="91" y="202"/>
                  <a:pt x="91" y="202"/>
                  <a:pt x="91" y="203"/>
                </a:cubicBezTo>
                <a:cubicBezTo>
                  <a:pt x="91" y="202"/>
                  <a:pt x="92" y="202"/>
                  <a:pt x="91" y="202"/>
                </a:cubicBezTo>
                <a:cubicBezTo>
                  <a:pt x="92" y="201"/>
                  <a:pt x="92" y="202"/>
                  <a:pt x="92" y="201"/>
                </a:cubicBezTo>
                <a:cubicBezTo>
                  <a:pt x="92" y="201"/>
                  <a:pt x="92" y="201"/>
                  <a:pt x="92" y="201"/>
                </a:cubicBezTo>
                <a:cubicBezTo>
                  <a:pt x="92" y="200"/>
                  <a:pt x="92" y="201"/>
                  <a:pt x="93" y="201"/>
                </a:cubicBezTo>
                <a:cubicBezTo>
                  <a:pt x="93" y="200"/>
                  <a:pt x="93" y="200"/>
                  <a:pt x="93" y="200"/>
                </a:cubicBezTo>
                <a:cubicBezTo>
                  <a:pt x="92" y="199"/>
                  <a:pt x="92" y="201"/>
                  <a:pt x="91" y="201"/>
                </a:cubicBezTo>
                <a:close/>
                <a:moveTo>
                  <a:pt x="87" y="202"/>
                </a:moveTo>
                <a:cubicBezTo>
                  <a:pt x="87" y="203"/>
                  <a:pt x="86" y="204"/>
                  <a:pt x="86" y="205"/>
                </a:cubicBezTo>
                <a:cubicBezTo>
                  <a:pt x="88" y="203"/>
                  <a:pt x="89" y="204"/>
                  <a:pt x="90" y="205"/>
                </a:cubicBezTo>
                <a:cubicBezTo>
                  <a:pt x="89" y="204"/>
                  <a:pt x="90" y="204"/>
                  <a:pt x="90" y="204"/>
                </a:cubicBezTo>
                <a:cubicBezTo>
                  <a:pt x="90" y="204"/>
                  <a:pt x="89" y="204"/>
                  <a:pt x="89" y="203"/>
                </a:cubicBezTo>
                <a:cubicBezTo>
                  <a:pt x="89" y="204"/>
                  <a:pt x="89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2"/>
                  <a:pt x="89" y="202"/>
                </a:cubicBezTo>
                <a:cubicBezTo>
                  <a:pt x="87" y="202"/>
                  <a:pt x="88" y="201"/>
                  <a:pt x="87" y="202"/>
                </a:cubicBezTo>
                <a:close/>
                <a:moveTo>
                  <a:pt x="64" y="186"/>
                </a:move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4" y="186"/>
                  <a:pt x="64" y="186"/>
                </a:cubicBezTo>
                <a:close/>
                <a:moveTo>
                  <a:pt x="86" y="208"/>
                </a:moveTo>
                <a:cubicBezTo>
                  <a:pt x="86" y="208"/>
                  <a:pt x="86" y="207"/>
                  <a:pt x="86" y="207"/>
                </a:cubicBezTo>
                <a:cubicBezTo>
                  <a:pt x="85" y="207"/>
                  <a:pt x="87" y="207"/>
                  <a:pt x="87" y="206"/>
                </a:cubicBezTo>
                <a:cubicBezTo>
                  <a:pt x="86" y="206"/>
                  <a:pt x="85" y="208"/>
                  <a:pt x="86" y="208"/>
                </a:cubicBezTo>
                <a:close/>
                <a:moveTo>
                  <a:pt x="84" y="206"/>
                </a:moveTo>
                <a:cubicBezTo>
                  <a:pt x="84" y="206"/>
                  <a:pt x="84" y="207"/>
                  <a:pt x="85" y="206"/>
                </a:cubicBezTo>
                <a:cubicBezTo>
                  <a:pt x="84" y="206"/>
                  <a:pt x="84" y="205"/>
                  <a:pt x="84" y="206"/>
                </a:cubicBezTo>
                <a:cubicBezTo>
                  <a:pt x="84" y="206"/>
                  <a:pt x="83" y="205"/>
                  <a:pt x="84" y="206"/>
                </a:cubicBezTo>
                <a:close/>
                <a:moveTo>
                  <a:pt x="79" y="215"/>
                </a:moveTo>
                <a:cubicBezTo>
                  <a:pt x="79" y="215"/>
                  <a:pt x="79" y="215"/>
                  <a:pt x="80" y="215"/>
                </a:cubicBezTo>
                <a:cubicBezTo>
                  <a:pt x="80" y="214"/>
                  <a:pt x="82" y="213"/>
                  <a:pt x="81" y="212"/>
                </a:cubicBezTo>
                <a:cubicBezTo>
                  <a:pt x="81" y="212"/>
                  <a:pt x="81" y="212"/>
                  <a:pt x="81" y="212"/>
                </a:cubicBezTo>
                <a:cubicBezTo>
                  <a:pt x="81" y="212"/>
                  <a:pt x="80" y="212"/>
                  <a:pt x="80" y="212"/>
                </a:cubicBezTo>
                <a:cubicBezTo>
                  <a:pt x="81" y="212"/>
                  <a:pt x="81" y="212"/>
                  <a:pt x="81" y="213"/>
                </a:cubicBezTo>
                <a:cubicBezTo>
                  <a:pt x="80" y="212"/>
                  <a:pt x="80" y="213"/>
                  <a:pt x="80" y="212"/>
                </a:cubicBezTo>
                <a:cubicBezTo>
                  <a:pt x="79" y="212"/>
                  <a:pt x="79" y="212"/>
                  <a:pt x="79" y="213"/>
                </a:cubicBezTo>
                <a:cubicBezTo>
                  <a:pt x="79" y="214"/>
                  <a:pt x="77" y="216"/>
                  <a:pt x="76" y="217"/>
                </a:cubicBezTo>
                <a:cubicBezTo>
                  <a:pt x="77" y="217"/>
                  <a:pt x="77" y="216"/>
                  <a:pt x="77" y="217"/>
                </a:cubicBezTo>
                <a:cubicBezTo>
                  <a:pt x="77" y="217"/>
                  <a:pt x="77" y="217"/>
                  <a:pt x="77" y="217"/>
                </a:cubicBezTo>
                <a:cubicBezTo>
                  <a:pt x="77" y="217"/>
                  <a:pt x="78" y="216"/>
                  <a:pt x="79" y="216"/>
                </a:cubicBezTo>
                <a:cubicBezTo>
                  <a:pt x="78" y="216"/>
                  <a:pt x="78" y="215"/>
                  <a:pt x="78" y="215"/>
                </a:cubicBezTo>
                <a:cubicBezTo>
                  <a:pt x="79" y="215"/>
                  <a:pt x="78" y="215"/>
                  <a:pt x="79" y="215"/>
                </a:cubicBezTo>
                <a:cubicBezTo>
                  <a:pt x="79" y="215"/>
                  <a:pt x="79" y="215"/>
                  <a:pt x="79" y="215"/>
                </a:cubicBezTo>
                <a:close/>
                <a:moveTo>
                  <a:pt x="74" y="207"/>
                </a:moveTo>
                <a:cubicBezTo>
                  <a:pt x="73" y="207"/>
                  <a:pt x="73" y="208"/>
                  <a:pt x="72" y="207"/>
                </a:cubicBezTo>
                <a:cubicBezTo>
                  <a:pt x="71" y="209"/>
                  <a:pt x="70" y="210"/>
                  <a:pt x="69" y="210"/>
                </a:cubicBezTo>
                <a:cubicBezTo>
                  <a:pt x="68" y="211"/>
                  <a:pt x="69" y="210"/>
                  <a:pt x="69" y="211"/>
                </a:cubicBezTo>
                <a:cubicBezTo>
                  <a:pt x="68" y="211"/>
                  <a:pt x="69" y="212"/>
                  <a:pt x="68" y="212"/>
                </a:cubicBezTo>
                <a:cubicBezTo>
                  <a:pt x="69" y="212"/>
                  <a:pt x="69" y="211"/>
                  <a:pt x="68" y="211"/>
                </a:cubicBezTo>
                <a:cubicBezTo>
                  <a:pt x="68" y="212"/>
                  <a:pt x="67" y="212"/>
                  <a:pt x="68" y="213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69" y="212"/>
                  <a:pt x="69" y="213"/>
                  <a:pt x="69" y="214"/>
                </a:cubicBezTo>
                <a:cubicBezTo>
                  <a:pt x="70" y="213"/>
                  <a:pt x="70" y="211"/>
                  <a:pt x="71" y="211"/>
                </a:cubicBezTo>
                <a:cubicBezTo>
                  <a:pt x="70" y="211"/>
                  <a:pt x="70" y="212"/>
                  <a:pt x="70" y="212"/>
                </a:cubicBezTo>
                <a:cubicBezTo>
                  <a:pt x="71" y="212"/>
                  <a:pt x="71" y="212"/>
                  <a:pt x="71" y="212"/>
                </a:cubicBezTo>
                <a:cubicBezTo>
                  <a:pt x="71" y="213"/>
                  <a:pt x="70" y="213"/>
                  <a:pt x="71" y="214"/>
                </a:cubicBezTo>
                <a:cubicBezTo>
                  <a:pt x="69" y="213"/>
                  <a:pt x="70" y="215"/>
                  <a:pt x="69" y="216"/>
                </a:cubicBezTo>
                <a:cubicBezTo>
                  <a:pt x="68" y="217"/>
                  <a:pt x="66" y="218"/>
                  <a:pt x="67" y="219"/>
                </a:cubicBezTo>
                <a:cubicBezTo>
                  <a:pt x="65" y="219"/>
                  <a:pt x="64" y="222"/>
                  <a:pt x="62" y="223"/>
                </a:cubicBezTo>
                <a:cubicBezTo>
                  <a:pt x="63" y="223"/>
                  <a:pt x="62" y="223"/>
                  <a:pt x="63" y="223"/>
                </a:cubicBezTo>
                <a:cubicBezTo>
                  <a:pt x="63" y="223"/>
                  <a:pt x="62" y="225"/>
                  <a:pt x="63" y="225"/>
                </a:cubicBezTo>
                <a:cubicBezTo>
                  <a:pt x="63" y="224"/>
                  <a:pt x="63" y="223"/>
                  <a:pt x="64" y="223"/>
                </a:cubicBezTo>
                <a:cubicBezTo>
                  <a:pt x="64" y="221"/>
                  <a:pt x="67" y="221"/>
                  <a:pt x="67" y="219"/>
                </a:cubicBezTo>
                <a:cubicBezTo>
                  <a:pt x="68" y="218"/>
                  <a:pt x="68" y="218"/>
                  <a:pt x="69" y="217"/>
                </a:cubicBezTo>
                <a:cubicBezTo>
                  <a:pt x="69" y="217"/>
                  <a:pt x="68" y="217"/>
                  <a:pt x="69" y="216"/>
                </a:cubicBezTo>
                <a:cubicBezTo>
                  <a:pt x="70" y="217"/>
                  <a:pt x="69" y="216"/>
                  <a:pt x="69" y="216"/>
                </a:cubicBezTo>
                <a:cubicBezTo>
                  <a:pt x="70" y="216"/>
                  <a:pt x="73" y="213"/>
                  <a:pt x="72" y="212"/>
                </a:cubicBezTo>
                <a:cubicBezTo>
                  <a:pt x="73" y="212"/>
                  <a:pt x="73" y="212"/>
                  <a:pt x="73" y="212"/>
                </a:cubicBezTo>
                <a:cubicBezTo>
                  <a:pt x="73" y="211"/>
                  <a:pt x="73" y="210"/>
                  <a:pt x="72" y="210"/>
                </a:cubicBezTo>
                <a:cubicBezTo>
                  <a:pt x="73" y="210"/>
                  <a:pt x="73" y="210"/>
                  <a:pt x="73" y="211"/>
                </a:cubicBezTo>
                <a:cubicBezTo>
                  <a:pt x="72" y="210"/>
                  <a:pt x="72" y="211"/>
                  <a:pt x="72" y="211"/>
                </a:cubicBezTo>
                <a:cubicBezTo>
                  <a:pt x="72" y="210"/>
                  <a:pt x="72" y="209"/>
                  <a:pt x="72" y="209"/>
                </a:cubicBezTo>
                <a:cubicBezTo>
                  <a:pt x="72" y="210"/>
                  <a:pt x="71" y="210"/>
                  <a:pt x="71" y="210"/>
                </a:cubicBezTo>
                <a:cubicBezTo>
                  <a:pt x="72" y="210"/>
                  <a:pt x="71" y="209"/>
                  <a:pt x="72" y="209"/>
                </a:cubicBezTo>
                <a:cubicBezTo>
                  <a:pt x="73" y="209"/>
                  <a:pt x="72" y="207"/>
                  <a:pt x="74" y="208"/>
                </a:cubicBezTo>
                <a:cubicBezTo>
                  <a:pt x="74" y="208"/>
                  <a:pt x="74" y="207"/>
                  <a:pt x="74" y="207"/>
                </a:cubicBezTo>
                <a:close/>
                <a:moveTo>
                  <a:pt x="64" y="211"/>
                </a:moveTo>
                <a:cubicBezTo>
                  <a:pt x="66" y="211"/>
                  <a:pt x="67" y="206"/>
                  <a:pt x="68" y="207"/>
                </a:cubicBezTo>
                <a:cubicBezTo>
                  <a:pt x="68" y="206"/>
                  <a:pt x="70" y="205"/>
                  <a:pt x="69" y="204"/>
                </a:cubicBezTo>
                <a:cubicBezTo>
                  <a:pt x="68" y="206"/>
                  <a:pt x="66" y="208"/>
                  <a:pt x="64" y="211"/>
                </a:cubicBezTo>
                <a:close/>
                <a:moveTo>
                  <a:pt x="73" y="215"/>
                </a:moveTo>
                <a:cubicBezTo>
                  <a:pt x="73" y="215"/>
                  <a:pt x="74" y="214"/>
                  <a:pt x="73" y="214"/>
                </a:cubicBezTo>
                <a:cubicBezTo>
                  <a:pt x="73" y="215"/>
                  <a:pt x="72" y="214"/>
                  <a:pt x="72" y="215"/>
                </a:cubicBezTo>
                <a:cubicBezTo>
                  <a:pt x="72" y="215"/>
                  <a:pt x="71" y="215"/>
                  <a:pt x="71" y="217"/>
                </a:cubicBezTo>
                <a:cubicBezTo>
                  <a:pt x="71" y="217"/>
                  <a:pt x="71" y="217"/>
                  <a:pt x="71" y="217"/>
                </a:cubicBezTo>
                <a:cubicBezTo>
                  <a:pt x="72" y="217"/>
                  <a:pt x="73" y="215"/>
                  <a:pt x="74" y="216"/>
                </a:cubicBezTo>
                <a:cubicBezTo>
                  <a:pt x="74" y="216"/>
                  <a:pt x="74" y="215"/>
                  <a:pt x="75" y="215"/>
                </a:cubicBezTo>
                <a:cubicBezTo>
                  <a:pt x="74" y="214"/>
                  <a:pt x="74" y="214"/>
                  <a:pt x="74" y="213"/>
                </a:cubicBezTo>
                <a:cubicBezTo>
                  <a:pt x="75" y="213"/>
                  <a:pt x="75" y="212"/>
                  <a:pt x="76" y="212"/>
                </a:cubicBezTo>
                <a:cubicBezTo>
                  <a:pt x="75" y="212"/>
                  <a:pt x="76" y="211"/>
                  <a:pt x="76" y="211"/>
                </a:cubicBezTo>
                <a:cubicBezTo>
                  <a:pt x="75" y="211"/>
                  <a:pt x="74" y="213"/>
                  <a:pt x="73" y="214"/>
                </a:cubicBezTo>
                <a:cubicBezTo>
                  <a:pt x="74" y="214"/>
                  <a:pt x="74" y="215"/>
                  <a:pt x="73" y="215"/>
                </a:cubicBezTo>
                <a:close/>
                <a:moveTo>
                  <a:pt x="74" y="210"/>
                </a:moveTo>
                <a:cubicBezTo>
                  <a:pt x="74" y="210"/>
                  <a:pt x="74" y="210"/>
                  <a:pt x="74" y="210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4" y="210"/>
                  <a:pt x="74" y="210"/>
                </a:cubicBezTo>
                <a:close/>
                <a:moveTo>
                  <a:pt x="48" y="194"/>
                </a:moveTo>
                <a:cubicBezTo>
                  <a:pt x="47" y="194"/>
                  <a:pt x="49" y="193"/>
                  <a:pt x="48" y="193"/>
                </a:cubicBezTo>
                <a:cubicBezTo>
                  <a:pt x="47" y="193"/>
                  <a:pt x="47" y="195"/>
                  <a:pt x="48" y="194"/>
                </a:cubicBezTo>
                <a:close/>
                <a:moveTo>
                  <a:pt x="75" y="220"/>
                </a:moveTo>
                <a:cubicBezTo>
                  <a:pt x="76" y="219"/>
                  <a:pt x="77" y="219"/>
                  <a:pt x="77" y="217"/>
                </a:cubicBezTo>
                <a:cubicBezTo>
                  <a:pt x="76" y="218"/>
                  <a:pt x="75" y="219"/>
                  <a:pt x="75" y="220"/>
                </a:cubicBezTo>
                <a:close/>
                <a:moveTo>
                  <a:pt x="39" y="198"/>
                </a:moveTo>
                <a:cubicBezTo>
                  <a:pt x="39" y="199"/>
                  <a:pt x="39" y="198"/>
                  <a:pt x="39" y="199"/>
                </a:cubicBezTo>
                <a:cubicBezTo>
                  <a:pt x="40" y="199"/>
                  <a:pt x="40" y="198"/>
                  <a:pt x="40" y="198"/>
                </a:cubicBezTo>
                <a:cubicBezTo>
                  <a:pt x="40" y="198"/>
                  <a:pt x="39" y="198"/>
                  <a:pt x="39" y="198"/>
                </a:cubicBezTo>
                <a:close/>
                <a:moveTo>
                  <a:pt x="67" y="230"/>
                </a:moveTo>
                <a:cubicBezTo>
                  <a:pt x="68" y="230"/>
                  <a:pt x="68" y="229"/>
                  <a:pt x="67" y="229"/>
                </a:cubicBezTo>
                <a:cubicBezTo>
                  <a:pt x="67" y="229"/>
                  <a:pt x="66" y="229"/>
                  <a:pt x="67" y="230"/>
                </a:cubicBezTo>
                <a:cubicBezTo>
                  <a:pt x="67" y="230"/>
                  <a:pt x="67" y="230"/>
                  <a:pt x="67" y="230"/>
                </a:cubicBezTo>
                <a:cubicBezTo>
                  <a:pt x="68" y="230"/>
                  <a:pt x="71" y="228"/>
                  <a:pt x="70" y="227"/>
                </a:cubicBezTo>
                <a:cubicBezTo>
                  <a:pt x="70" y="228"/>
                  <a:pt x="69" y="228"/>
                  <a:pt x="68" y="228"/>
                </a:cubicBezTo>
                <a:cubicBezTo>
                  <a:pt x="68" y="228"/>
                  <a:pt x="67" y="228"/>
                  <a:pt x="68" y="227"/>
                </a:cubicBezTo>
                <a:cubicBezTo>
                  <a:pt x="67" y="228"/>
                  <a:pt x="67" y="229"/>
                  <a:pt x="68" y="229"/>
                </a:cubicBezTo>
                <a:cubicBezTo>
                  <a:pt x="68" y="229"/>
                  <a:pt x="68" y="229"/>
                  <a:pt x="68" y="230"/>
                </a:cubicBezTo>
                <a:cubicBezTo>
                  <a:pt x="68" y="229"/>
                  <a:pt x="67" y="230"/>
                  <a:pt x="67" y="230"/>
                </a:cubicBezTo>
                <a:close/>
                <a:moveTo>
                  <a:pt x="57" y="232"/>
                </a:moveTo>
                <a:cubicBezTo>
                  <a:pt x="56" y="231"/>
                  <a:pt x="57" y="233"/>
                  <a:pt x="56" y="233"/>
                </a:cubicBezTo>
                <a:cubicBezTo>
                  <a:pt x="56" y="233"/>
                  <a:pt x="57" y="233"/>
                  <a:pt x="57" y="232"/>
                </a:cubicBezTo>
                <a:cubicBezTo>
                  <a:pt x="57" y="231"/>
                  <a:pt x="60" y="229"/>
                  <a:pt x="61" y="228"/>
                </a:cubicBezTo>
                <a:cubicBezTo>
                  <a:pt x="60" y="228"/>
                  <a:pt x="60" y="227"/>
                  <a:pt x="60" y="227"/>
                </a:cubicBezTo>
                <a:cubicBezTo>
                  <a:pt x="61" y="227"/>
                  <a:pt x="62" y="226"/>
                  <a:pt x="62" y="226"/>
                </a:cubicBezTo>
                <a:cubicBezTo>
                  <a:pt x="61" y="226"/>
                  <a:pt x="61" y="226"/>
                  <a:pt x="60" y="226"/>
                </a:cubicBezTo>
                <a:cubicBezTo>
                  <a:pt x="61" y="226"/>
                  <a:pt x="61" y="227"/>
                  <a:pt x="61" y="227"/>
                </a:cubicBezTo>
                <a:cubicBezTo>
                  <a:pt x="59" y="228"/>
                  <a:pt x="58" y="230"/>
                  <a:pt x="57" y="232"/>
                </a:cubicBezTo>
                <a:close/>
                <a:moveTo>
                  <a:pt x="66" y="232"/>
                </a:moveTo>
                <a:cubicBezTo>
                  <a:pt x="67" y="232"/>
                  <a:pt x="65" y="232"/>
                  <a:pt x="65" y="231"/>
                </a:cubicBezTo>
                <a:cubicBezTo>
                  <a:pt x="66" y="232"/>
                  <a:pt x="64" y="232"/>
                  <a:pt x="64" y="233"/>
                </a:cubicBezTo>
                <a:cubicBezTo>
                  <a:pt x="65" y="233"/>
                  <a:pt x="65" y="233"/>
                  <a:pt x="66" y="233"/>
                </a:cubicBezTo>
                <a:cubicBezTo>
                  <a:pt x="65" y="232"/>
                  <a:pt x="65" y="233"/>
                  <a:pt x="65" y="233"/>
                </a:cubicBezTo>
                <a:cubicBezTo>
                  <a:pt x="65" y="232"/>
                  <a:pt x="65" y="232"/>
                  <a:pt x="66" y="232"/>
                </a:cubicBezTo>
                <a:cubicBezTo>
                  <a:pt x="66" y="232"/>
                  <a:pt x="66" y="232"/>
                  <a:pt x="66" y="233"/>
                </a:cubicBezTo>
                <a:cubicBezTo>
                  <a:pt x="67" y="232"/>
                  <a:pt x="68" y="232"/>
                  <a:pt x="67" y="231"/>
                </a:cubicBezTo>
                <a:cubicBezTo>
                  <a:pt x="67" y="231"/>
                  <a:pt x="67" y="232"/>
                  <a:pt x="66" y="232"/>
                </a:cubicBezTo>
                <a:close/>
                <a:moveTo>
                  <a:pt x="50" y="233"/>
                </a:moveTo>
                <a:cubicBezTo>
                  <a:pt x="50" y="232"/>
                  <a:pt x="50" y="232"/>
                  <a:pt x="50" y="232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8" y="233"/>
                  <a:pt x="48" y="234"/>
                  <a:pt x="47" y="235"/>
                </a:cubicBezTo>
                <a:cubicBezTo>
                  <a:pt x="48" y="233"/>
                  <a:pt x="49" y="231"/>
                  <a:pt x="50" y="229"/>
                </a:cubicBezTo>
                <a:cubicBezTo>
                  <a:pt x="52" y="228"/>
                  <a:pt x="53" y="226"/>
                  <a:pt x="55" y="224"/>
                </a:cubicBezTo>
                <a:cubicBezTo>
                  <a:pt x="55" y="225"/>
                  <a:pt x="54" y="226"/>
                  <a:pt x="53" y="227"/>
                </a:cubicBezTo>
                <a:cubicBezTo>
                  <a:pt x="52" y="228"/>
                  <a:pt x="53" y="228"/>
                  <a:pt x="52" y="229"/>
                </a:cubicBezTo>
                <a:cubicBezTo>
                  <a:pt x="52" y="229"/>
                  <a:pt x="52" y="230"/>
                  <a:pt x="52" y="229"/>
                </a:cubicBezTo>
                <a:cubicBezTo>
                  <a:pt x="52" y="231"/>
                  <a:pt x="50" y="232"/>
                  <a:pt x="50" y="233"/>
                </a:cubicBezTo>
                <a:close/>
                <a:moveTo>
                  <a:pt x="51" y="231"/>
                </a:moveTo>
                <a:cubicBezTo>
                  <a:pt x="51" y="231"/>
                  <a:pt x="50" y="231"/>
                  <a:pt x="50" y="231"/>
                </a:cubicBezTo>
                <a:cubicBezTo>
                  <a:pt x="50" y="232"/>
                  <a:pt x="50" y="232"/>
                  <a:pt x="51" y="231"/>
                </a:cubicBezTo>
                <a:close/>
                <a:moveTo>
                  <a:pt x="47" y="227"/>
                </a:moveTo>
                <a:cubicBezTo>
                  <a:pt x="47" y="226"/>
                  <a:pt x="48" y="225"/>
                  <a:pt x="48" y="225"/>
                </a:cubicBezTo>
                <a:cubicBezTo>
                  <a:pt x="47" y="225"/>
                  <a:pt x="47" y="225"/>
                  <a:pt x="47" y="225"/>
                </a:cubicBezTo>
                <a:cubicBezTo>
                  <a:pt x="48" y="226"/>
                  <a:pt x="46" y="226"/>
                  <a:pt x="47" y="227"/>
                </a:cubicBezTo>
                <a:close/>
                <a:moveTo>
                  <a:pt x="64" y="239"/>
                </a:moveTo>
                <a:cubicBezTo>
                  <a:pt x="64" y="238"/>
                  <a:pt x="65" y="238"/>
                  <a:pt x="64" y="238"/>
                </a:cubicBezTo>
                <a:cubicBezTo>
                  <a:pt x="64" y="238"/>
                  <a:pt x="64" y="238"/>
                  <a:pt x="64" y="238"/>
                </a:cubicBezTo>
                <a:cubicBezTo>
                  <a:pt x="65" y="238"/>
                  <a:pt x="63" y="239"/>
                  <a:pt x="64" y="239"/>
                </a:cubicBezTo>
                <a:close/>
                <a:moveTo>
                  <a:pt x="54" y="231"/>
                </a:moveTo>
                <a:cubicBezTo>
                  <a:pt x="53" y="232"/>
                  <a:pt x="53" y="232"/>
                  <a:pt x="53" y="232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3" y="231"/>
                  <a:pt x="52" y="231"/>
                  <a:pt x="52" y="231"/>
                </a:cubicBezTo>
                <a:cubicBezTo>
                  <a:pt x="52" y="232"/>
                  <a:pt x="53" y="232"/>
                  <a:pt x="52" y="232"/>
                </a:cubicBezTo>
                <a:cubicBezTo>
                  <a:pt x="51" y="232"/>
                  <a:pt x="51" y="234"/>
                  <a:pt x="50" y="235"/>
                </a:cubicBezTo>
                <a:cubicBezTo>
                  <a:pt x="50" y="235"/>
                  <a:pt x="51" y="236"/>
                  <a:pt x="51" y="235"/>
                </a:cubicBezTo>
                <a:cubicBezTo>
                  <a:pt x="52" y="235"/>
                  <a:pt x="50" y="235"/>
                  <a:pt x="51" y="235"/>
                </a:cubicBezTo>
                <a:cubicBezTo>
                  <a:pt x="51" y="235"/>
                  <a:pt x="52" y="235"/>
                  <a:pt x="52" y="234"/>
                </a:cubicBezTo>
                <a:cubicBezTo>
                  <a:pt x="51" y="234"/>
                  <a:pt x="51" y="234"/>
                  <a:pt x="51" y="233"/>
                </a:cubicBezTo>
                <a:cubicBezTo>
                  <a:pt x="52" y="233"/>
                  <a:pt x="52" y="232"/>
                  <a:pt x="53" y="232"/>
                </a:cubicBezTo>
                <a:cubicBezTo>
                  <a:pt x="53" y="232"/>
                  <a:pt x="53" y="233"/>
                  <a:pt x="53" y="233"/>
                </a:cubicBezTo>
                <a:cubicBezTo>
                  <a:pt x="54" y="232"/>
                  <a:pt x="54" y="231"/>
                  <a:pt x="53" y="231"/>
                </a:cubicBezTo>
                <a:cubicBezTo>
                  <a:pt x="53" y="231"/>
                  <a:pt x="54" y="231"/>
                  <a:pt x="54" y="231"/>
                </a:cubicBezTo>
                <a:close/>
                <a:moveTo>
                  <a:pt x="53" y="236"/>
                </a:moveTo>
                <a:cubicBezTo>
                  <a:pt x="54" y="237"/>
                  <a:pt x="51" y="238"/>
                  <a:pt x="52" y="239"/>
                </a:cubicBezTo>
                <a:cubicBezTo>
                  <a:pt x="53" y="237"/>
                  <a:pt x="55" y="235"/>
                  <a:pt x="56" y="233"/>
                </a:cubicBezTo>
                <a:cubicBezTo>
                  <a:pt x="55" y="234"/>
                  <a:pt x="55" y="235"/>
                  <a:pt x="54" y="235"/>
                </a:cubicBezTo>
                <a:cubicBezTo>
                  <a:pt x="54" y="236"/>
                  <a:pt x="54" y="236"/>
                  <a:pt x="54" y="235"/>
                </a:cubicBezTo>
                <a:cubicBezTo>
                  <a:pt x="54" y="236"/>
                  <a:pt x="53" y="237"/>
                  <a:pt x="53" y="236"/>
                </a:cubicBezTo>
                <a:close/>
                <a:moveTo>
                  <a:pt x="59" y="240"/>
                </a:moveTo>
                <a:cubicBezTo>
                  <a:pt x="59" y="240"/>
                  <a:pt x="60" y="240"/>
                  <a:pt x="60" y="240"/>
                </a:cubicBezTo>
                <a:cubicBezTo>
                  <a:pt x="60" y="239"/>
                  <a:pt x="60" y="240"/>
                  <a:pt x="59" y="239"/>
                </a:cubicBezTo>
                <a:cubicBezTo>
                  <a:pt x="60" y="239"/>
                  <a:pt x="59" y="239"/>
                  <a:pt x="59" y="239"/>
                </a:cubicBezTo>
                <a:cubicBezTo>
                  <a:pt x="60" y="240"/>
                  <a:pt x="59" y="240"/>
                  <a:pt x="59" y="240"/>
                </a:cubicBezTo>
                <a:close/>
                <a:moveTo>
                  <a:pt x="46" y="234"/>
                </a:moveTo>
                <a:cubicBezTo>
                  <a:pt x="47" y="234"/>
                  <a:pt x="47" y="233"/>
                  <a:pt x="47" y="233"/>
                </a:cubicBezTo>
                <a:cubicBezTo>
                  <a:pt x="46" y="234"/>
                  <a:pt x="46" y="232"/>
                  <a:pt x="46" y="233"/>
                </a:cubicBezTo>
                <a:cubicBezTo>
                  <a:pt x="46" y="233"/>
                  <a:pt x="46" y="233"/>
                  <a:pt x="46" y="233"/>
                </a:cubicBezTo>
                <a:cubicBezTo>
                  <a:pt x="46" y="233"/>
                  <a:pt x="46" y="234"/>
                  <a:pt x="46" y="234"/>
                </a:cubicBezTo>
                <a:close/>
                <a:moveTo>
                  <a:pt x="48" y="236"/>
                </a:moveTo>
                <a:cubicBezTo>
                  <a:pt x="48" y="237"/>
                  <a:pt x="49" y="237"/>
                  <a:pt x="49" y="238"/>
                </a:cubicBezTo>
                <a:cubicBezTo>
                  <a:pt x="49" y="237"/>
                  <a:pt x="51" y="237"/>
                  <a:pt x="51" y="236"/>
                </a:cubicBezTo>
                <a:cubicBezTo>
                  <a:pt x="50" y="236"/>
                  <a:pt x="50" y="236"/>
                  <a:pt x="49" y="237"/>
                </a:cubicBezTo>
                <a:cubicBezTo>
                  <a:pt x="49" y="236"/>
                  <a:pt x="50" y="236"/>
                  <a:pt x="49" y="235"/>
                </a:cubicBezTo>
                <a:cubicBezTo>
                  <a:pt x="49" y="236"/>
                  <a:pt x="49" y="236"/>
                  <a:pt x="48" y="236"/>
                </a:cubicBezTo>
                <a:close/>
                <a:moveTo>
                  <a:pt x="24" y="224"/>
                </a:moveTo>
                <a:cubicBezTo>
                  <a:pt x="24" y="223"/>
                  <a:pt x="24" y="224"/>
                  <a:pt x="25" y="223"/>
                </a:cubicBezTo>
                <a:cubicBezTo>
                  <a:pt x="24" y="223"/>
                  <a:pt x="24" y="223"/>
                  <a:pt x="23" y="223"/>
                </a:cubicBezTo>
                <a:cubicBezTo>
                  <a:pt x="24" y="224"/>
                  <a:pt x="24" y="223"/>
                  <a:pt x="24" y="224"/>
                </a:cubicBezTo>
                <a:cubicBezTo>
                  <a:pt x="24" y="224"/>
                  <a:pt x="24" y="224"/>
                  <a:pt x="24" y="224"/>
                </a:cubicBezTo>
                <a:close/>
                <a:moveTo>
                  <a:pt x="17" y="230"/>
                </a:moveTo>
                <a:cubicBezTo>
                  <a:pt x="18" y="228"/>
                  <a:pt x="19" y="228"/>
                  <a:pt x="19" y="227"/>
                </a:cubicBezTo>
                <a:cubicBezTo>
                  <a:pt x="19" y="227"/>
                  <a:pt x="16" y="229"/>
                  <a:pt x="17" y="230"/>
                </a:cubicBezTo>
                <a:close/>
                <a:moveTo>
                  <a:pt x="45" y="246"/>
                </a:moveTo>
                <a:cubicBezTo>
                  <a:pt x="45" y="246"/>
                  <a:pt x="46" y="247"/>
                  <a:pt x="46" y="247"/>
                </a:cubicBezTo>
                <a:cubicBezTo>
                  <a:pt x="45" y="247"/>
                  <a:pt x="45" y="248"/>
                  <a:pt x="45" y="248"/>
                </a:cubicBezTo>
                <a:cubicBezTo>
                  <a:pt x="46" y="248"/>
                  <a:pt x="46" y="247"/>
                  <a:pt x="47" y="247"/>
                </a:cubicBezTo>
                <a:cubicBezTo>
                  <a:pt x="47" y="247"/>
                  <a:pt x="47" y="247"/>
                  <a:pt x="47" y="247"/>
                </a:cubicBezTo>
                <a:cubicBezTo>
                  <a:pt x="46" y="247"/>
                  <a:pt x="46" y="245"/>
                  <a:pt x="45" y="246"/>
                </a:cubicBezTo>
                <a:close/>
                <a:moveTo>
                  <a:pt x="19" y="231"/>
                </a:moveTo>
                <a:cubicBezTo>
                  <a:pt x="19" y="231"/>
                  <a:pt x="18" y="231"/>
                  <a:pt x="18" y="231"/>
                </a:cubicBezTo>
                <a:cubicBezTo>
                  <a:pt x="19" y="232"/>
                  <a:pt x="19" y="230"/>
                  <a:pt x="18" y="230"/>
                </a:cubicBezTo>
                <a:cubicBezTo>
                  <a:pt x="18" y="231"/>
                  <a:pt x="19" y="230"/>
                  <a:pt x="19" y="231"/>
                </a:cubicBezTo>
                <a:close/>
                <a:moveTo>
                  <a:pt x="18" y="232"/>
                </a:moveTo>
                <a:cubicBezTo>
                  <a:pt x="18" y="234"/>
                  <a:pt x="17" y="234"/>
                  <a:pt x="17" y="235"/>
                </a:cubicBezTo>
                <a:cubicBezTo>
                  <a:pt x="17" y="235"/>
                  <a:pt x="17" y="234"/>
                  <a:pt x="18" y="234"/>
                </a:cubicBezTo>
                <a:cubicBezTo>
                  <a:pt x="18" y="233"/>
                  <a:pt x="19" y="232"/>
                  <a:pt x="18" y="232"/>
                </a:cubicBezTo>
                <a:cubicBezTo>
                  <a:pt x="17" y="232"/>
                  <a:pt x="18" y="233"/>
                  <a:pt x="18" y="232"/>
                </a:cubicBezTo>
                <a:close/>
                <a:moveTo>
                  <a:pt x="4" y="256"/>
                </a:moveTo>
                <a:cubicBezTo>
                  <a:pt x="5" y="255"/>
                  <a:pt x="5" y="254"/>
                  <a:pt x="6" y="253"/>
                </a:cubicBezTo>
                <a:cubicBezTo>
                  <a:pt x="5" y="254"/>
                  <a:pt x="4" y="255"/>
                  <a:pt x="4" y="256"/>
                </a:cubicBezTo>
                <a:close/>
                <a:moveTo>
                  <a:pt x="5" y="258"/>
                </a:moveTo>
                <a:cubicBezTo>
                  <a:pt x="6" y="257"/>
                  <a:pt x="6" y="258"/>
                  <a:pt x="6" y="257"/>
                </a:cubicBezTo>
                <a:cubicBezTo>
                  <a:pt x="6" y="257"/>
                  <a:pt x="6" y="256"/>
                  <a:pt x="6" y="257"/>
                </a:cubicBezTo>
                <a:cubicBezTo>
                  <a:pt x="6" y="257"/>
                  <a:pt x="6" y="257"/>
                  <a:pt x="6" y="257"/>
                </a:cubicBezTo>
                <a:cubicBezTo>
                  <a:pt x="5" y="257"/>
                  <a:pt x="5" y="257"/>
                  <a:pt x="5" y="258"/>
                </a:cubicBezTo>
                <a:close/>
                <a:moveTo>
                  <a:pt x="810" y="264"/>
                </a:moveTo>
                <a:cubicBezTo>
                  <a:pt x="810" y="263"/>
                  <a:pt x="808" y="261"/>
                  <a:pt x="809" y="261"/>
                </a:cubicBezTo>
                <a:cubicBezTo>
                  <a:pt x="810" y="263"/>
                  <a:pt x="809" y="259"/>
                  <a:pt x="809" y="258"/>
                </a:cubicBezTo>
                <a:cubicBezTo>
                  <a:pt x="810" y="258"/>
                  <a:pt x="811" y="261"/>
                  <a:pt x="811" y="261"/>
                </a:cubicBezTo>
                <a:cubicBezTo>
                  <a:pt x="809" y="256"/>
                  <a:pt x="809" y="255"/>
                  <a:pt x="807" y="251"/>
                </a:cubicBezTo>
                <a:cubicBezTo>
                  <a:pt x="808" y="254"/>
                  <a:pt x="807" y="252"/>
                  <a:pt x="806" y="253"/>
                </a:cubicBezTo>
                <a:cubicBezTo>
                  <a:pt x="806" y="253"/>
                  <a:pt x="807" y="260"/>
                  <a:pt x="805" y="261"/>
                </a:cubicBezTo>
                <a:cubicBezTo>
                  <a:pt x="805" y="261"/>
                  <a:pt x="804" y="259"/>
                  <a:pt x="804" y="259"/>
                </a:cubicBezTo>
                <a:cubicBezTo>
                  <a:pt x="803" y="261"/>
                  <a:pt x="804" y="266"/>
                  <a:pt x="801" y="262"/>
                </a:cubicBezTo>
                <a:cubicBezTo>
                  <a:pt x="805" y="271"/>
                  <a:pt x="805" y="267"/>
                  <a:pt x="806" y="266"/>
                </a:cubicBezTo>
                <a:cubicBezTo>
                  <a:pt x="806" y="266"/>
                  <a:pt x="810" y="269"/>
                  <a:pt x="808" y="265"/>
                </a:cubicBezTo>
                <a:cubicBezTo>
                  <a:pt x="809" y="266"/>
                  <a:pt x="810" y="269"/>
                  <a:pt x="810" y="268"/>
                </a:cubicBezTo>
                <a:cubicBezTo>
                  <a:pt x="811" y="267"/>
                  <a:pt x="808" y="263"/>
                  <a:pt x="810" y="264"/>
                </a:cubicBezTo>
                <a:close/>
                <a:moveTo>
                  <a:pt x="440" y="4"/>
                </a:moveTo>
                <a:cubicBezTo>
                  <a:pt x="437" y="3"/>
                  <a:pt x="437" y="4"/>
                  <a:pt x="434" y="4"/>
                </a:cubicBezTo>
                <a:cubicBezTo>
                  <a:pt x="434" y="3"/>
                  <a:pt x="433" y="3"/>
                  <a:pt x="433" y="3"/>
                </a:cubicBezTo>
                <a:cubicBezTo>
                  <a:pt x="435" y="3"/>
                  <a:pt x="437" y="3"/>
                  <a:pt x="438" y="2"/>
                </a:cubicBezTo>
                <a:cubicBezTo>
                  <a:pt x="434" y="2"/>
                  <a:pt x="429" y="3"/>
                  <a:pt x="425" y="3"/>
                </a:cubicBezTo>
                <a:cubicBezTo>
                  <a:pt x="428" y="3"/>
                  <a:pt x="433" y="4"/>
                  <a:pt x="437" y="4"/>
                </a:cubicBezTo>
                <a:cubicBezTo>
                  <a:pt x="436" y="4"/>
                  <a:pt x="434" y="4"/>
                  <a:pt x="434" y="4"/>
                </a:cubicBezTo>
                <a:cubicBezTo>
                  <a:pt x="439" y="4"/>
                  <a:pt x="441" y="4"/>
                  <a:pt x="443" y="5"/>
                </a:cubicBezTo>
                <a:cubicBezTo>
                  <a:pt x="442" y="4"/>
                  <a:pt x="446" y="5"/>
                  <a:pt x="446" y="5"/>
                </a:cubicBezTo>
                <a:cubicBezTo>
                  <a:pt x="444" y="4"/>
                  <a:pt x="444" y="5"/>
                  <a:pt x="440" y="4"/>
                </a:cubicBezTo>
                <a:close/>
                <a:moveTo>
                  <a:pt x="399" y="5"/>
                </a:moveTo>
                <a:cubicBezTo>
                  <a:pt x="398" y="4"/>
                  <a:pt x="401" y="4"/>
                  <a:pt x="398" y="4"/>
                </a:cubicBezTo>
                <a:cubicBezTo>
                  <a:pt x="393" y="5"/>
                  <a:pt x="386" y="4"/>
                  <a:pt x="382" y="5"/>
                </a:cubicBezTo>
                <a:cubicBezTo>
                  <a:pt x="385" y="5"/>
                  <a:pt x="389" y="5"/>
                  <a:pt x="390" y="6"/>
                </a:cubicBezTo>
                <a:cubicBezTo>
                  <a:pt x="395" y="5"/>
                  <a:pt x="398" y="6"/>
                  <a:pt x="400" y="5"/>
                </a:cubicBezTo>
                <a:lnTo>
                  <a:pt x="399" y="5"/>
                </a:lnTo>
                <a:close/>
                <a:moveTo>
                  <a:pt x="142" y="101"/>
                </a:moveTo>
                <a:cubicBezTo>
                  <a:pt x="142" y="102"/>
                  <a:pt x="141" y="103"/>
                  <a:pt x="143" y="102"/>
                </a:cubicBezTo>
                <a:cubicBezTo>
                  <a:pt x="147" y="98"/>
                  <a:pt x="152" y="95"/>
                  <a:pt x="156" y="91"/>
                </a:cubicBezTo>
                <a:cubicBezTo>
                  <a:pt x="154" y="92"/>
                  <a:pt x="153" y="93"/>
                  <a:pt x="152" y="94"/>
                </a:cubicBezTo>
                <a:cubicBezTo>
                  <a:pt x="153" y="93"/>
                  <a:pt x="154" y="92"/>
                  <a:pt x="154" y="91"/>
                </a:cubicBezTo>
                <a:cubicBezTo>
                  <a:pt x="149" y="95"/>
                  <a:pt x="141" y="101"/>
                  <a:pt x="134" y="107"/>
                </a:cubicBezTo>
                <a:cubicBezTo>
                  <a:pt x="135" y="107"/>
                  <a:pt x="140" y="103"/>
                  <a:pt x="142" y="101"/>
                </a:cubicBezTo>
                <a:close/>
                <a:moveTo>
                  <a:pt x="84" y="158"/>
                </a:moveTo>
                <a:cubicBezTo>
                  <a:pt x="84" y="159"/>
                  <a:pt x="84" y="160"/>
                  <a:pt x="83" y="160"/>
                </a:cubicBezTo>
                <a:cubicBezTo>
                  <a:pt x="83" y="161"/>
                  <a:pt x="83" y="162"/>
                  <a:pt x="84" y="161"/>
                </a:cubicBezTo>
                <a:cubicBezTo>
                  <a:pt x="84" y="161"/>
                  <a:pt x="84" y="161"/>
                  <a:pt x="84" y="161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5" y="160"/>
                  <a:pt x="84" y="161"/>
                  <a:pt x="85" y="161"/>
                </a:cubicBezTo>
                <a:cubicBezTo>
                  <a:pt x="85" y="160"/>
                  <a:pt x="86" y="160"/>
                  <a:pt x="85" y="160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85" y="160"/>
                  <a:pt x="85" y="159"/>
                  <a:pt x="85" y="159"/>
                </a:cubicBezTo>
                <a:cubicBezTo>
                  <a:pt x="85" y="159"/>
                  <a:pt x="86" y="159"/>
                  <a:pt x="87" y="158"/>
                </a:cubicBezTo>
                <a:cubicBezTo>
                  <a:pt x="85" y="159"/>
                  <a:pt x="86" y="157"/>
                  <a:pt x="84" y="158"/>
                </a:cubicBezTo>
                <a:close/>
                <a:moveTo>
                  <a:pt x="103" y="180"/>
                </a:moveTo>
                <a:cubicBezTo>
                  <a:pt x="102" y="180"/>
                  <a:pt x="102" y="181"/>
                  <a:pt x="102" y="181"/>
                </a:cubicBezTo>
                <a:cubicBezTo>
                  <a:pt x="102" y="181"/>
                  <a:pt x="103" y="181"/>
                  <a:pt x="103" y="181"/>
                </a:cubicBezTo>
                <a:cubicBezTo>
                  <a:pt x="103" y="181"/>
                  <a:pt x="102" y="181"/>
                  <a:pt x="103" y="182"/>
                </a:cubicBezTo>
                <a:cubicBezTo>
                  <a:pt x="103" y="182"/>
                  <a:pt x="103" y="181"/>
                  <a:pt x="104" y="181"/>
                </a:cubicBezTo>
                <a:cubicBezTo>
                  <a:pt x="103" y="182"/>
                  <a:pt x="103" y="182"/>
                  <a:pt x="103" y="183"/>
                </a:cubicBezTo>
                <a:cubicBezTo>
                  <a:pt x="103" y="182"/>
                  <a:pt x="104" y="182"/>
                  <a:pt x="104" y="181"/>
                </a:cubicBezTo>
                <a:cubicBezTo>
                  <a:pt x="103" y="182"/>
                  <a:pt x="104" y="180"/>
                  <a:pt x="103" y="180"/>
                </a:cubicBezTo>
                <a:close/>
                <a:moveTo>
                  <a:pt x="77" y="160"/>
                </a:moveTo>
                <a:cubicBezTo>
                  <a:pt x="79" y="161"/>
                  <a:pt x="79" y="158"/>
                  <a:pt x="80" y="158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79" y="157"/>
                  <a:pt x="78" y="159"/>
                  <a:pt x="77" y="160"/>
                </a:cubicBezTo>
                <a:close/>
                <a:moveTo>
                  <a:pt x="81" y="163"/>
                </a:moveTo>
                <a:cubicBezTo>
                  <a:pt x="81" y="163"/>
                  <a:pt x="81" y="164"/>
                  <a:pt x="81" y="164"/>
                </a:cubicBezTo>
                <a:cubicBezTo>
                  <a:pt x="81" y="164"/>
                  <a:pt x="80" y="165"/>
                  <a:pt x="80" y="165"/>
                </a:cubicBezTo>
                <a:cubicBezTo>
                  <a:pt x="82" y="164"/>
                  <a:pt x="83" y="163"/>
                  <a:pt x="83" y="162"/>
                </a:cubicBezTo>
                <a:cubicBezTo>
                  <a:pt x="83" y="161"/>
                  <a:pt x="83" y="161"/>
                  <a:pt x="82" y="161"/>
                </a:cubicBezTo>
                <a:cubicBezTo>
                  <a:pt x="81" y="161"/>
                  <a:pt x="82" y="163"/>
                  <a:pt x="81" y="163"/>
                </a:cubicBezTo>
                <a:close/>
                <a:moveTo>
                  <a:pt x="95" y="192"/>
                </a:moveTo>
                <a:cubicBezTo>
                  <a:pt x="95" y="192"/>
                  <a:pt x="95" y="192"/>
                  <a:pt x="94" y="192"/>
                </a:cubicBezTo>
                <a:cubicBezTo>
                  <a:pt x="94" y="192"/>
                  <a:pt x="94" y="193"/>
                  <a:pt x="94" y="193"/>
                </a:cubicBezTo>
                <a:cubicBezTo>
                  <a:pt x="93" y="193"/>
                  <a:pt x="93" y="194"/>
                  <a:pt x="94" y="194"/>
                </a:cubicBezTo>
                <a:cubicBezTo>
                  <a:pt x="93" y="194"/>
                  <a:pt x="91" y="196"/>
                  <a:pt x="91" y="197"/>
                </a:cubicBezTo>
                <a:cubicBezTo>
                  <a:pt x="91" y="197"/>
                  <a:pt x="91" y="197"/>
                  <a:pt x="91" y="197"/>
                </a:cubicBezTo>
                <a:cubicBezTo>
                  <a:pt x="91" y="198"/>
                  <a:pt x="90" y="198"/>
                  <a:pt x="90" y="199"/>
                </a:cubicBezTo>
                <a:cubicBezTo>
                  <a:pt x="91" y="197"/>
                  <a:pt x="92" y="197"/>
                  <a:pt x="93" y="197"/>
                </a:cubicBezTo>
                <a:cubicBezTo>
                  <a:pt x="93" y="197"/>
                  <a:pt x="93" y="197"/>
                  <a:pt x="93" y="196"/>
                </a:cubicBezTo>
                <a:cubicBezTo>
                  <a:pt x="93" y="196"/>
                  <a:pt x="94" y="195"/>
                  <a:pt x="94" y="195"/>
                </a:cubicBezTo>
                <a:cubicBezTo>
                  <a:pt x="94" y="195"/>
                  <a:pt x="94" y="195"/>
                  <a:pt x="94" y="196"/>
                </a:cubicBezTo>
                <a:cubicBezTo>
                  <a:pt x="95" y="194"/>
                  <a:pt x="95" y="192"/>
                  <a:pt x="96" y="193"/>
                </a:cubicBezTo>
                <a:cubicBezTo>
                  <a:pt x="96" y="193"/>
                  <a:pt x="96" y="193"/>
                  <a:pt x="96" y="193"/>
                </a:cubicBezTo>
                <a:cubicBezTo>
                  <a:pt x="97" y="193"/>
                  <a:pt x="97" y="193"/>
                  <a:pt x="97" y="192"/>
                </a:cubicBezTo>
                <a:cubicBezTo>
                  <a:pt x="96" y="193"/>
                  <a:pt x="97" y="192"/>
                  <a:pt x="96" y="192"/>
                </a:cubicBezTo>
                <a:cubicBezTo>
                  <a:pt x="96" y="193"/>
                  <a:pt x="96" y="192"/>
                  <a:pt x="95" y="192"/>
                </a:cubicBezTo>
                <a:close/>
                <a:moveTo>
                  <a:pt x="65" y="175"/>
                </a:moveTo>
                <a:cubicBezTo>
                  <a:pt x="64" y="175"/>
                  <a:pt x="64" y="175"/>
                  <a:pt x="63" y="175"/>
                </a:cubicBezTo>
                <a:cubicBezTo>
                  <a:pt x="63" y="175"/>
                  <a:pt x="63" y="175"/>
                  <a:pt x="63" y="176"/>
                </a:cubicBezTo>
                <a:cubicBezTo>
                  <a:pt x="64" y="176"/>
                  <a:pt x="64" y="176"/>
                  <a:pt x="64" y="177"/>
                </a:cubicBezTo>
                <a:cubicBezTo>
                  <a:pt x="65" y="175"/>
                  <a:pt x="66" y="175"/>
                  <a:pt x="67" y="173"/>
                </a:cubicBezTo>
                <a:cubicBezTo>
                  <a:pt x="65" y="173"/>
                  <a:pt x="66" y="174"/>
                  <a:pt x="65" y="175"/>
                </a:cubicBezTo>
                <a:close/>
                <a:moveTo>
                  <a:pt x="45" y="240"/>
                </a:moveTo>
                <a:cubicBezTo>
                  <a:pt x="46" y="241"/>
                  <a:pt x="46" y="241"/>
                  <a:pt x="46" y="241"/>
                </a:cubicBezTo>
                <a:cubicBezTo>
                  <a:pt x="45" y="241"/>
                  <a:pt x="45" y="242"/>
                  <a:pt x="44" y="243"/>
                </a:cubicBezTo>
                <a:cubicBezTo>
                  <a:pt x="44" y="243"/>
                  <a:pt x="43" y="243"/>
                  <a:pt x="43" y="243"/>
                </a:cubicBezTo>
                <a:cubicBezTo>
                  <a:pt x="43" y="244"/>
                  <a:pt x="43" y="244"/>
                  <a:pt x="42" y="245"/>
                </a:cubicBezTo>
                <a:cubicBezTo>
                  <a:pt x="43" y="245"/>
                  <a:pt x="43" y="245"/>
                  <a:pt x="44" y="244"/>
                </a:cubicBezTo>
                <a:cubicBezTo>
                  <a:pt x="44" y="244"/>
                  <a:pt x="44" y="244"/>
                  <a:pt x="44" y="244"/>
                </a:cubicBezTo>
                <a:cubicBezTo>
                  <a:pt x="44" y="244"/>
                  <a:pt x="45" y="243"/>
                  <a:pt x="45" y="244"/>
                </a:cubicBezTo>
                <a:cubicBezTo>
                  <a:pt x="45" y="241"/>
                  <a:pt x="47" y="241"/>
                  <a:pt x="48" y="239"/>
                </a:cubicBezTo>
                <a:cubicBezTo>
                  <a:pt x="47" y="238"/>
                  <a:pt x="48" y="238"/>
                  <a:pt x="48" y="237"/>
                </a:cubicBezTo>
                <a:cubicBezTo>
                  <a:pt x="47" y="238"/>
                  <a:pt x="47" y="240"/>
                  <a:pt x="45" y="240"/>
                </a:cubicBezTo>
                <a:close/>
                <a:moveTo>
                  <a:pt x="820" y="180"/>
                </a:moveTo>
                <a:cubicBezTo>
                  <a:pt x="820" y="181"/>
                  <a:pt x="820" y="181"/>
                  <a:pt x="820" y="181"/>
                </a:cubicBezTo>
                <a:cubicBezTo>
                  <a:pt x="821" y="181"/>
                  <a:pt x="820" y="180"/>
                  <a:pt x="820" y="180"/>
                </a:cubicBezTo>
                <a:close/>
                <a:moveTo>
                  <a:pt x="866" y="171"/>
                </a:moveTo>
                <a:cubicBezTo>
                  <a:pt x="865" y="171"/>
                  <a:pt x="865" y="172"/>
                  <a:pt x="865" y="172"/>
                </a:cubicBezTo>
                <a:cubicBezTo>
                  <a:pt x="865" y="172"/>
                  <a:pt x="866" y="172"/>
                  <a:pt x="866" y="171"/>
                </a:cubicBezTo>
                <a:close/>
                <a:moveTo>
                  <a:pt x="867" y="170"/>
                </a:moveTo>
                <a:cubicBezTo>
                  <a:pt x="867" y="170"/>
                  <a:pt x="866" y="171"/>
                  <a:pt x="866" y="171"/>
                </a:cubicBezTo>
                <a:cubicBezTo>
                  <a:pt x="867" y="171"/>
                  <a:pt x="867" y="170"/>
                  <a:pt x="867" y="170"/>
                </a:cubicBezTo>
                <a:close/>
                <a:moveTo>
                  <a:pt x="861" y="164"/>
                </a:moveTo>
                <a:cubicBezTo>
                  <a:pt x="861" y="164"/>
                  <a:pt x="861" y="165"/>
                  <a:pt x="861" y="165"/>
                </a:cubicBezTo>
                <a:cubicBezTo>
                  <a:pt x="861" y="164"/>
                  <a:pt x="861" y="164"/>
                  <a:pt x="861" y="164"/>
                </a:cubicBezTo>
                <a:close/>
                <a:moveTo>
                  <a:pt x="868" y="162"/>
                </a:moveTo>
                <a:cubicBezTo>
                  <a:pt x="868" y="163"/>
                  <a:pt x="868" y="163"/>
                  <a:pt x="868" y="164"/>
                </a:cubicBezTo>
                <a:cubicBezTo>
                  <a:pt x="868" y="163"/>
                  <a:pt x="868" y="162"/>
                  <a:pt x="868" y="162"/>
                </a:cubicBezTo>
                <a:close/>
                <a:moveTo>
                  <a:pt x="837" y="147"/>
                </a:moveTo>
                <a:cubicBezTo>
                  <a:pt x="837" y="148"/>
                  <a:pt x="837" y="150"/>
                  <a:pt x="836" y="151"/>
                </a:cubicBezTo>
                <a:cubicBezTo>
                  <a:pt x="837" y="150"/>
                  <a:pt x="837" y="148"/>
                  <a:pt x="837" y="147"/>
                </a:cubicBezTo>
                <a:close/>
                <a:moveTo>
                  <a:pt x="852" y="150"/>
                </a:moveTo>
                <a:cubicBezTo>
                  <a:pt x="852" y="149"/>
                  <a:pt x="852" y="149"/>
                  <a:pt x="852" y="149"/>
                </a:cubicBezTo>
                <a:cubicBezTo>
                  <a:pt x="852" y="148"/>
                  <a:pt x="853" y="145"/>
                  <a:pt x="852" y="146"/>
                </a:cubicBezTo>
                <a:cubicBezTo>
                  <a:pt x="852" y="147"/>
                  <a:pt x="851" y="150"/>
                  <a:pt x="851" y="151"/>
                </a:cubicBezTo>
                <a:cubicBezTo>
                  <a:pt x="852" y="151"/>
                  <a:pt x="852" y="150"/>
                  <a:pt x="852" y="150"/>
                </a:cubicBezTo>
                <a:close/>
                <a:moveTo>
                  <a:pt x="857" y="134"/>
                </a:moveTo>
                <a:cubicBezTo>
                  <a:pt x="857" y="134"/>
                  <a:pt x="857" y="134"/>
                  <a:pt x="857" y="134"/>
                </a:cubicBezTo>
                <a:cubicBezTo>
                  <a:pt x="857" y="135"/>
                  <a:pt x="857" y="135"/>
                  <a:pt x="857" y="135"/>
                </a:cubicBezTo>
                <a:lnTo>
                  <a:pt x="857" y="134"/>
                </a:lnTo>
                <a:close/>
                <a:moveTo>
                  <a:pt x="855" y="121"/>
                </a:moveTo>
                <a:cubicBezTo>
                  <a:pt x="855" y="119"/>
                  <a:pt x="855" y="121"/>
                  <a:pt x="855" y="122"/>
                </a:cubicBezTo>
                <a:cubicBezTo>
                  <a:pt x="854" y="122"/>
                  <a:pt x="855" y="122"/>
                  <a:pt x="855" y="122"/>
                </a:cubicBezTo>
                <a:cubicBezTo>
                  <a:pt x="854" y="123"/>
                  <a:pt x="853" y="126"/>
                  <a:pt x="854" y="127"/>
                </a:cubicBezTo>
                <a:cubicBezTo>
                  <a:pt x="854" y="125"/>
                  <a:pt x="855" y="123"/>
                  <a:pt x="855" y="121"/>
                </a:cubicBezTo>
                <a:close/>
                <a:moveTo>
                  <a:pt x="861" y="127"/>
                </a:moveTo>
                <a:cubicBezTo>
                  <a:pt x="861" y="127"/>
                  <a:pt x="861" y="128"/>
                  <a:pt x="861" y="128"/>
                </a:cubicBezTo>
                <a:cubicBezTo>
                  <a:pt x="862" y="128"/>
                  <a:pt x="862" y="127"/>
                  <a:pt x="861" y="127"/>
                </a:cubicBezTo>
                <a:close/>
                <a:moveTo>
                  <a:pt x="843" y="120"/>
                </a:moveTo>
                <a:cubicBezTo>
                  <a:pt x="843" y="121"/>
                  <a:pt x="842" y="121"/>
                  <a:pt x="842" y="122"/>
                </a:cubicBezTo>
                <a:cubicBezTo>
                  <a:pt x="843" y="121"/>
                  <a:pt x="843" y="120"/>
                  <a:pt x="843" y="120"/>
                </a:cubicBezTo>
                <a:close/>
                <a:moveTo>
                  <a:pt x="859" y="124"/>
                </a:moveTo>
                <a:cubicBezTo>
                  <a:pt x="859" y="125"/>
                  <a:pt x="859" y="126"/>
                  <a:pt x="859" y="126"/>
                </a:cubicBezTo>
                <a:cubicBezTo>
                  <a:pt x="859" y="125"/>
                  <a:pt x="860" y="124"/>
                  <a:pt x="859" y="124"/>
                </a:cubicBezTo>
                <a:close/>
                <a:moveTo>
                  <a:pt x="862" y="124"/>
                </a:moveTo>
                <a:cubicBezTo>
                  <a:pt x="862" y="124"/>
                  <a:pt x="861" y="125"/>
                  <a:pt x="862" y="126"/>
                </a:cubicBezTo>
                <a:cubicBezTo>
                  <a:pt x="862" y="125"/>
                  <a:pt x="862" y="124"/>
                  <a:pt x="862" y="124"/>
                </a:cubicBezTo>
                <a:close/>
                <a:moveTo>
                  <a:pt x="839" y="118"/>
                </a:moveTo>
                <a:cubicBezTo>
                  <a:pt x="839" y="118"/>
                  <a:pt x="839" y="119"/>
                  <a:pt x="839" y="119"/>
                </a:cubicBezTo>
                <a:cubicBezTo>
                  <a:pt x="839" y="119"/>
                  <a:pt x="839" y="118"/>
                  <a:pt x="839" y="118"/>
                </a:cubicBezTo>
                <a:close/>
                <a:moveTo>
                  <a:pt x="844" y="116"/>
                </a:moveTo>
                <a:cubicBezTo>
                  <a:pt x="843" y="117"/>
                  <a:pt x="843" y="119"/>
                  <a:pt x="843" y="119"/>
                </a:cubicBezTo>
                <a:cubicBezTo>
                  <a:pt x="843" y="118"/>
                  <a:pt x="844" y="117"/>
                  <a:pt x="844" y="116"/>
                </a:cubicBezTo>
                <a:close/>
                <a:moveTo>
                  <a:pt x="862" y="120"/>
                </a:moveTo>
                <a:cubicBezTo>
                  <a:pt x="862" y="121"/>
                  <a:pt x="861" y="122"/>
                  <a:pt x="862" y="123"/>
                </a:cubicBezTo>
                <a:cubicBezTo>
                  <a:pt x="862" y="122"/>
                  <a:pt x="863" y="121"/>
                  <a:pt x="862" y="120"/>
                </a:cubicBezTo>
                <a:close/>
                <a:moveTo>
                  <a:pt x="855" y="118"/>
                </a:moveTo>
                <a:cubicBezTo>
                  <a:pt x="855" y="118"/>
                  <a:pt x="855" y="119"/>
                  <a:pt x="855" y="119"/>
                </a:cubicBezTo>
                <a:cubicBezTo>
                  <a:pt x="855" y="119"/>
                  <a:pt x="856" y="118"/>
                  <a:pt x="855" y="118"/>
                </a:cubicBezTo>
                <a:close/>
                <a:moveTo>
                  <a:pt x="858" y="117"/>
                </a:moveTo>
                <a:cubicBezTo>
                  <a:pt x="857" y="117"/>
                  <a:pt x="857" y="118"/>
                  <a:pt x="857" y="118"/>
                </a:cubicBezTo>
                <a:cubicBezTo>
                  <a:pt x="857" y="118"/>
                  <a:pt x="858" y="117"/>
                  <a:pt x="858" y="117"/>
                </a:cubicBezTo>
                <a:close/>
                <a:moveTo>
                  <a:pt x="860" y="116"/>
                </a:moveTo>
                <a:cubicBezTo>
                  <a:pt x="860" y="116"/>
                  <a:pt x="860" y="116"/>
                  <a:pt x="860" y="116"/>
                </a:cubicBezTo>
                <a:cubicBezTo>
                  <a:pt x="859" y="115"/>
                  <a:pt x="859" y="117"/>
                  <a:pt x="859" y="117"/>
                </a:cubicBezTo>
                <a:cubicBezTo>
                  <a:pt x="860" y="117"/>
                  <a:pt x="859" y="117"/>
                  <a:pt x="860" y="116"/>
                </a:cubicBezTo>
                <a:close/>
                <a:moveTo>
                  <a:pt x="849" y="110"/>
                </a:moveTo>
                <a:cubicBezTo>
                  <a:pt x="848" y="113"/>
                  <a:pt x="849" y="111"/>
                  <a:pt x="849" y="110"/>
                </a:cubicBezTo>
                <a:close/>
                <a:moveTo>
                  <a:pt x="845" y="105"/>
                </a:moveTo>
                <a:cubicBezTo>
                  <a:pt x="844" y="106"/>
                  <a:pt x="844" y="106"/>
                  <a:pt x="844" y="107"/>
                </a:cubicBezTo>
                <a:cubicBezTo>
                  <a:pt x="844" y="107"/>
                  <a:pt x="845" y="105"/>
                  <a:pt x="845" y="105"/>
                </a:cubicBezTo>
                <a:close/>
                <a:moveTo>
                  <a:pt x="844" y="105"/>
                </a:moveTo>
                <a:cubicBezTo>
                  <a:pt x="843" y="105"/>
                  <a:pt x="843" y="106"/>
                  <a:pt x="843" y="106"/>
                </a:cubicBezTo>
                <a:lnTo>
                  <a:pt x="844" y="105"/>
                </a:lnTo>
                <a:close/>
                <a:moveTo>
                  <a:pt x="836" y="101"/>
                </a:moveTo>
                <a:cubicBezTo>
                  <a:pt x="836" y="102"/>
                  <a:pt x="836" y="102"/>
                  <a:pt x="836" y="102"/>
                </a:cubicBezTo>
                <a:cubicBezTo>
                  <a:pt x="836" y="102"/>
                  <a:pt x="836" y="101"/>
                  <a:pt x="836" y="101"/>
                </a:cubicBezTo>
                <a:close/>
                <a:moveTo>
                  <a:pt x="838" y="98"/>
                </a:moveTo>
                <a:cubicBezTo>
                  <a:pt x="839" y="95"/>
                  <a:pt x="838" y="96"/>
                  <a:pt x="838" y="98"/>
                </a:cubicBezTo>
                <a:close/>
                <a:moveTo>
                  <a:pt x="828" y="135"/>
                </a:moveTo>
                <a:cubicBezTo>
                  <a:pt x="828" y="136"/>
                  <a:pt x="828" y="137"/>
                  <a:pt x="827" y="137"/>
                </a:cubicBezTo>
                <a:cubicBezTo>
                  <a:pt x="828" y="138"/>
                  <a:pt x="828" y="138"/>
                  <a:pt x="828" y="138"/>
                </a:cubicBezTo>
                <a:cubicBezTo>
                  <a:pt x="828" y="137"/>
                  <a:pt x="829" y="136"/>
                  <a:pt x="828" y="135"/>
                </a:cubicBezTo>
                <a:close/>
                <a:moveTo>
                  <a:pt x="846" y="121"/>
                </a:moveTo>
                <a:cubicBezTo>
                  <a:pt x="847" y="121"/>
                  <a:pt x="846" y="122"/>
                  <a:pt x="846" y="123"/>
                </a:cubicBezTo>
                <a:cubicBezTo>
                  <a:pt x="847" y="121"/>
                  <a:pt x="848" y="117"/>
                  <a:pt x="848" y="115"/>
                </a:cubicBezTo>
                <a:cubicBezTo>
                  <a:pt x="848" y="117"/>
                  <a:pt x="846" y="118"/>
                  <a:pt x="847" y="119"/>
                </a:cubicBezTo>
                <a:cubicBezTo>
                  <a:pt x="847" y="119"/>
                  <a:pt x="847" y="119"/>
                  <a:pt x="847" y="118"/>
                </a:cubicBezTo>
                <a:cubicBezTo>
                  <a:pt x="846" y="119"/>
                  <a:pt x="846" y="120"/>
                  <a:pt x="846" y="121"/>
                </a:cubicBezTo>
                <a:cubicBezTo>
                  <a:pt x="846" y="121"/>
                  <a:pt x="846" y="120"/>
                  <a:pt x="846" y="120"/>
                </a:cubicBezTo>
                <a:cubicBezTo>
                  <a:pt x="846" y="121"/>
                  <a:pt x="845" y="121"/>
                  <a:pt x="845" y="121"/>
                </a:cubicBezTo>
                <a:cubicBezTo>
                  <a:pt x="846" y="122"/>
                  <a:pt x="846" y="121"/>
                  <a:pt x="846" y="121"/>
                </a:cubicBezTo>
                <a:close/>
                <a:moveTo>
                  <a:pt x="860" y="122"/>
                </a:moveTo>
                <a:cubicBezTo>
                  <a:pt x="860" y="122"/>
                  <a:pt x="859" y="123"/>
                  <a:pt x="860" y="123"/>
                </a:cubicBezTo>
                <a:cubicBezTo>
                  <a:pt x="860" y="123"/>
                  <a:pt x="860" y="123"/>
                  <a:pt x="860" y="123"/>
                </a:cubicBezTo>
                <a:cubicBezTo>
                  <a:pt x="859" y="124"/>
                  <a:pt x="860" y="122"/>
                  <a:pt x="860" y="122"/>
                </a:cubicBezTo>
                <a:close/>
                <a:moveTo>
                  <a:pt x="861" y="115"/>
                </a:moveTo>
                <a:cubicBezTo>
                  <a:pt x="861" y="115"/>
                  <a:pt x="861" y="115"/>
                  <a:pt x="861" y="115"/>
                </a:cubicBezTo>
                <a:cubicBezTo>
                  <a:pt x="862" y="117"/>
                  <a:pt x="859" y="120"/>
                  <a:pt x="860" y="122"/>
                </a:cubicBezTo>
                <a:cubicBezTo>
                  <a:pt x="860" y="118"/>
                  <a:pt x="862" y="115"/>
                  <a:pt x="862" y="112"/>
                </a:cubicBezTo>
                <a:cubicBezTo>
                  <a:pt x="862" y="112"/>
                  <a:pt x="862" y="111"/>
                  <a:pt x="862" y="111"/>
                </a:cubicBezTo>
                <a:cubicBezTo>
                  <a:pt x="862" y="110"/>
                  <a:pt x="864" y="107"/>
                  <a:pt x="863" y="106"/>
                </a:cubicBezTo>
                <a:cubicBezTo>
                  <a:pt x="863" y="107"/>
                  <a:pt x="862" y="108"/>
                  <a:pt x="862" y="110"/>
                </a:cubicBezTo>
                <a:cubicBezTo>
                  <a:pt x="861" y="109"/>
                  <a:pt x="861" y="109"/>
                  <a:pt x="861" y="109"/>
                </a:cubicBezTo>
                <a:cubicBezTo>
                  <a:pt x="862" y="111"/>
                  <a:pt x="861" y="114"/>
                  <a:pt x="861" y="115"/>
                </a:cubicBezTo>
                <a:close/>
                <a:moveTo>
                  <a:pt x="842" y="104"/>
                </a:moveTo>
                <a:cubicBezTo>
                  <a:pt x="842" y="105"/>
                  <a:pt x="842" y="105"/>
                  <a:pt x="842" y="106"/>
                </a:cubicBezTo>
                <a:cubicBezTo>
                  <a:pt x="843" y="105"/>
                  <a:pt x="842" y="104"/>
                  <a:pt x="842" y="104"/>
                </a:cubicBezTo>
                <a:close/>
                <a:moveTo>
                  <a:pt x="707" y="252"/>
                </a:moveTo>
                <a:cubicBezTo>
                  <a:pt x="708" y="252"/>
                  <a:pt x="709" y="252"/>
                  <a:pt x="710" y="253"/>
                </a:cubicBezTo>
                <a:cubicBezTo>
                  <a:pt x="710" y="254"/>
                  <a:pt x="709" y="255"/>
                  <a:pt x="710" y="256"/>
                </a:cubicBezTo>
                <a:cubicBezTo>
                  <a:pt x="712" y="257"/>
                  <a:pt x="715" y="253"/>
                  <a:pt x="715" y="256"/>
                </a:cubicBezTo>
                <a:cubicBezTo>
                  <a:pt x="717" y="258"/>
                  <a:pt x="720" y="259"/>
                  <a:pt x="723" y="259"/>
                </a:cubicBezTo>
                <a:cubicBezTo>
                  <a:pt x="725" y="260"/>
                  <a:pt x="726" y="261"/>
                  <a:pt x="728" y="262"/>
                </a:cubicBezTo>
                <a:cubicBezTo>
                  <a:pt x="730" y="262"/>
                  <a:pt x="733" y="262"/>
                  <a:pt x="734" y="263"/>
                </a:cubicBezTo>
                <a:cubicBezTo>
                  <a:pt x="736" y="263"/>
                  <a:pt x="737" y="264"/>
                  <a:pt x="739" y="265"/>
                </a:cubicBezTo>
                <a:cubicBezTo>
                  <a:pt x="744" y="267"/>
                  <a:pt x="749" y="267"/>
                  <a:pt x="753" y="269"/>
                </a:cubicBezTo>
                <a:cubicBezTo>
                  <a:pt x="756" y="269"/>
                  <a:pt x="760" y="271"/>
                  <a:pt x="762" y="272"/>
                </a:cubicBezTo>
                <a:cubicBezTo>
                  <a:pt x="765" y="272"/>
                  <a:pt x="768" y="274"/>
                  <a:pt x="771" y="275"/>
                </a:cubicBezTo>
                <a:cubicBezTo>
                  <a:pt x="772" y="275"/>
                  <a:pt x="774" y="275"/>
                  <a:pt x="776" y="276"/>
                </a:cubicBezTo>
                <a:cubicBezTo>
                  <a:pt x="776" y="276"/>
                  <a:pt x="777" y="276"/>
                  <a:pt x="777" y="276"/>
                </a:cubicBezTo>
                <a:cubicBezTo>
                  <a:pt x="779" y="277"/>
                  <a:pt x="781" y="277"/>
                  <a:pt x="782" y="277"/>
                </a:cubicBezTo>
                <a:cubicBezTo>
                  <a:pt x="784" y="278"/>
                  <a:pt x="785" y="279"/>
                  <a:pt x="787" y="279"/>
                </a:cubicBezTo>
                <a:cubicBezTo>
                  <a:pt x="789" y="280"/>
                  <a:pt x="792" y="281"/>
                  <a:pt x="795" y="281"/>
                </a:cubicBezTo>
                <a:cubicBezTo>
                  <a:pt x="796" y="282"/>
                  <a:pt x="798" y="282"/>
                  <a:pt x="799" y="282"/>
                </a:cubicBezTo>
                <a:cubicBezTo>
                  <a:pt x="800" y="283"/>
                  <a:pt x="800" y="283"/>
                  <a:pt x="801" y="283"/>
                </a:cubicBezTo>
                <a:cubicBezTo>
                  <a:pt x="802" y="283"/>
                  <a:pt x="802" y="283"/>
                  <a:pt x="802" y="283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4" y="285"/>
                  <a:pt x="805" y="284"/>
                  <a:pt x="806" y="285"/>
                </a:cubicBezTo>
                <a:cubicBezTo>
                  <a:pt x="807" y="285"/>
                  <a:pt x="808" y="286"/>
                  <a:pt x="809" y="287"/>
                </a:cubicBezTo>
                <a:cubicBezTo>
                  <a:pt x="810" y="286"/>
                  <a:pt x="811" y="287"/>
                  <a:pt x="812" y="288"/>
                </a:cubicBezTo>
                <a:cubicBezTo>
                  <a:pt x="813" y="288"/>
                  <a:pt x="813" y="288"/>
                  <a:pt x="813" y="288"/>
                </a:cubicBezTo>
                <a:cubicBezTo>
                  <a:pt x="813" y="288"/>
                  <a:pt x="813" y="287"/>
                  <a:pt x="813" y="287"/>
                </a:cubicBezTo>
                <a:cubicBezTo>
                  <a:pt x="813" y="287"/>
                  <a:pt x="813" y="287"/>
                  <a:pt x="813" y="286"/>
                </a:cubicBezTo>
                <a:cubicBezTo>
                  <a:pt x="813" y="286"/>
                  <a:pt x="813" y="286"/>
                  <a:pt x="813" y="286"/>
                </a:cubicBezTo>
                <a:cubicBezTo>
                  <a:pt x="813" y="285"/>
                  <a:pt x="813" y="285"/>
                  <a:pt x="813" y="284"/>
                </a:cubicBezTo>
                <a:cubicBezTo>
                  <a:pt x="813" y="282"/>
                  <a:pt x="813" y="282"/>
                  <a:pt x="813" y="282"/>
                </a:cubicBezTo>
                <a:cubicBezTo>
                  <a:pt x="813" y="282"/>
                  <a:pt x="812" y="281"/>
                  <a:pt x="812" y="280"/>
                </a:cubicBezTo>
                <a:cubicBezTo>
                  <a:pt x="812" y="280"/>
                  <a:pt x="813" y="280"/>
                  <a:pt x="813" y="279"/>
                </a:cubicBezTo>
                <a:cubicBezTo>
                  <a:pt x="813" y="279"/>
                  <a:pt x="812" y="279"/>
                  <a:pt x="812" y="279"/>
                </a:cubicBezTo>
                <a:cubicBezTo>
                  <a:pt x="812" y="278"/>
                  <a:pt x="812" y="278"/>
                  <a:pt x="812" y="278"/>
                </a:cubicBezTo>
                <a:cubicBezTo>
                  <a:pt x="812" y="277"/>
                  <a:pt x="812" y="277"/>
                  <a:pt x="812" y="277"/>
                </a:cubicBezTo>
                <a:cubicBezTo>
                  <a:pt x="812" y="276"/>
                  <a:pt x="812" y="276"/>
                  <a:pt x="812" y="275"/>
                </a:cubicBezTo>
                <a:cubicBezTo>
                  <a:pt x="813" y="270"/>
                  <a:pt x="813" y="265"/>
                  <a:pt x="813" y="259"/>
                </a:cubicBezTo>
                <a:cubicBezTo>
                  <a:pt x="813" y="254"/>
                  <a:pt x="813" y="250"/>
                  <a:pt x="813" y="245"/>
                </a:cubicBezTo>
                <a:cubicBezTo>
                  <a:pt x="815" y="226"/>
                  <a:pt x="815" y="226"/>
                  <a:pt x="815" y="226"/>
                </a:cubicBezTo>
                <a:cubicBezTo>
                  <a:pt x="815" y="219"/>
                  <a:pt x="816" y="212"/>
                  <a:pt x="817" y="206"/>
                </a:cubicBezTo>
                <a:cubicBezTo>
                  <a:pt x="817" y="206"/>
                  <a:pt x="818" y="205"/>
                  <a:pt x="818" y="205"/>
                </a:cubicBezTo>
                <a:cubicBezTo>
                  <a:pt x="818" y="204"/>
                  <a:pt x="817" y="204"/>
                  <a:pt x="818" y="204"/>
                </a:cubicBezTo>
                <a:cubicBezTo>
                  <a:pt x="818" y="203"/>
                  <a:pt x="818" y="203"/>
                  <a:pt x="818" y="203"/>
                </a:cubicBezTo>
                <a:cubicBezTo>
                  <a:pt x="819" y="197"/>
                  <a:pt x="820" y="192"/>
                  <a:pt x="822" y="186"/>
                </a:cubicBezTo>
                <a:cubicBezTo>
                  <a:pt x="822" y="185"/>
                  <a:pt x="822" y="186"/>
                  <a:pt x="822" y="186"/>
                </a:cubicBezTo>
                <a:cubicBezTo>
                  <a:pt x="823" y="183"/>
                  <a:pt x="824" y="178"/>
                  <a:pt x="825" y="175"/>
                </a:cubicBezTo>
                <a:cubicBezTo>
                  <a:pt x="825" y="173"/>
                  <a:pt x="825" y="171"/>
                  <a:pt x="826" y="170"/>
                </a:cubicBezTo>
                <a:cubicBezTo>
                  <a:pt x="826" y="169"/>
                  <a:pt x="825" y="169"/>
                  <a:pt x="825" y="169"/>
                </a:cubicBezTo>
                <a:cubicBezTo>
                  <a:pt x="826" y="169"/>
                  <a:pt x="826" y="169"/>
                  <a:pt x="826" y="169"/>
                </a:cubicBezTo>
                <a:cubicBezTo>
                  <a:pt x="826" y="167"/>
                  <a:pt x="826" y="167"/>
                  <a:pt x="826" y="167"/>
                </a:cubicBezTo>
                <a:cubicBezTo>
                  <a:pt x="827" y="164"/>
                  <a:pt x="828" y="160"/>
                  <a:pt x="829" y="156"/>
                </a:cubicBezTo>
                <a:cubicBezTo>
                  <a:pt x="829" y="155"/>
                  <a:pt x="829" y="155"/>
                  <a:pt x="829" y="154"/>
                </a:cubicBezTo>
                <a:cubicBezTo>
                  <a:pt x="830" y="154"/>
                  <a:pt x="830" y="154"/>
                  <a:pt x="829" y="153"/>
                </a:cubicBezTo>
                <a:cubicBezTo>
                  <a:pt x="829" y="153"/>
                  <a:pt x="830" y="151"/>
                  <a:pt x="830" y="152"/>
                </a:cubicBezTo>
                <a:cubicBezTo>
                  <a:pt x="830" y="151"/>
                  <a:pt x="830" y="152"/>
                  <a:pt x="830" y="152"/>
                </a:cubicBezTo>
                <a:cubicBezTo>
                  <a:pt x="831" y="151"/>
                  <a:pt x="831" y="149"/>
                  <a:pt x="831" y="147"/>
                </a:cubicBezTo>
                <a:cubicBezTo>
                  <a:pt x="831" y="146"/>
                  <a:pt x="832" y="144"/>
                  <a:pt x="833" y="142"/>
                </a:cubicBezTo>
                <a:cubicBezTo>
                  <a:pt x="833" y="144"/>
                  <a:pt x="833" y="146"/>
                  <a:pt x="835" y="147"/>
                </a:cubicBezTo>
                <a:cubicBezTo>
                  <a:pt x="836" y="145"/>
                  <a:pt x="836" y="141"/>
                  <a:pt x="837" y="140"/>
                </a:cubicBezTo>
                <a:cubicBezTo>
                  <a:pt x="838" y="135"/>
                  <a:pt x="839" y="130"/>
                  <a:pt x="840" y="125"/>
                </a:cubicBezTo>
                <a:cubicBezTo>
                  <a:pt x="840" y="124"/>
                  <a:pt x="840" y="124"/>
                  <a:pt x="840" y="124"/>
                </a:cubicBezTo>
                <a:cubicBezTo>
                  <a:pt x="842" y="119"/>
                  <a:pt x="842" y="114"/>
                  <a:pt x="844" y="108"/>
                </a:cubicBezTo>
                <a:cubicBezTo>
                  <a:pt x="842" y="119"/>
                  <a:pt x="839" y="128"/>
                  <a:pt x="838" y="138"/>
                </a:cubicBezTo>
                <a:cubicBezTo>
                  <a:pt x="837" y="140"/>
                  <a:pt x="836" y="146"/>
                  <a:pt x="835" y="150"/>
                </a:cubicBezTo>
                <a:cubicBezTo>
                  <a:pt x="835" y="152"/>
                  <a:pt x="836" y="153"/>
                  <a:pt x="838" y="152"/>
                </a:cubicBezTo>
                <a:cubicBezTo>
                  <a:pt x="840" y="150"/>
                  <a:pt x="839" y="147"/>
                  <a:pt x="840" y="145"/>
                </a:cubicBezTo>
                <a:cubicBezTo>
                  <a:pt x="841" y="145"/>
                  <a:pt x="841" y="144"/>
                  <a:pt x="842" y="145"/>
                </a:cubicBezTo>
                <a:cubicBezTo>
                  <a:pt x="842" y="150"/>
                  <a:pt x="840" y="156"/>
                  <a:pt x="840" y="160"/>
                </a:cubicBezTo>
                <a:cubicBezTo>
                  <a:pt x="840" y="161"/>
                  <a:pt x="840" y="162"/>
                  <a:pt x="840" y="163"/>
                </a:cubicBezTo>
                <a:cubicBezTo>
                  <a:pt x="840" y="163"/>
                  <a:pt x="840" y="164"/>
                  <a:pt x="841" y="164"/>
                </a:cubicBezTo>
                <a:cubicBezTo>
                  <a:pt x="841" y="164"/>
                  <a:pt x="841" y="164"/>
                  <a:pt x="842" y="164"/>
                </a:cubicBezTo>
                <a:cubicBezTo>
                  <a:pt x="842" y="159"/>
                  <a:pt x="846" y="156"/>
                  <a:pt x="846" y="151"/>
                </a:cubicBezTo>
                <a:cubicBezTo>
                  <a:pt x="847" y="150"/>
                  <a:pt x="848" y="149"/>
                  <a:pt x="849" y="149"/>
                </a:cubicBezTo>
                <a:cubicBezTo>
                  <a:pt x="849" y="147"/>
                  <a:pt x="850" y="145"/>
                  <a:pt x="850" y="143"/>
                </a:cubicBezTo>
                <a:cubicBezTo>
                  <a:pt x="850" y="142"/>
                  <a:pt x="850" y="142"/>
                  <a:pt x="850" y="142"/>
                </a:cubicBezTo>
                <a:cubicBezTo>
                  <a:pt x="851" y="137"/>
                  <a:pt x="851" y="133"/>
                  <a:pt x="853" y="129"/>
                </a:cubicBezTo>
                <a:cubicBezTo>
                  <a:pt x="853" y="133"/>
                  <a:pt x="852" y="136"/>
                  <a:pt x="851" y="140"/>
                </a:cubicBezTo>
                <a:cubicBezTo>
                  <a:pt x="851" y="140"/>
                  <a:pt x="852" y="141"/>
                  <a:pt x="852" y="141"/>
                </a:cubicBezTo>
                <a:cubicBezTo>
                  <a:pt x="851" y="144"/>
                  <a:pt x="850" y="149"/>
                  <a:pt x="849" y="152"/>
                </a:cubicBezTo>
                <a:cubicBezTo>
                  <a:pt x="850" y="153"/>
                  <a:pt x="851" y="153"/>
                  <a:pt x="851" y="152"/>
                </a:cubicBezTo>
                <a:cubicBezTo>
                  <a:pt x="851" y="152"/>
                  <a:pt x="851" y="153"/>
                  <a:pt x="851" y="153"/>
                </a:cubicBezTo>
                <a:cubicBezTo>
                  <a:pt x="851" y="153"/>
                  <a:pt x="851" y="153"/>
                  <a:pt x="852" y="153"/>
                </a:cubicBezTo>
                <a:cubicBezTo>
                  <a:pt x="851" y="155"/>
                  <a:pt x="851" y="155"/>
                  <a:pt x="851" y="157"/>
                </a:cubicBezTo>
                <a:cubicBezTo>
                  <a:pt x="851" y="158"/>
                  <a:pt x="851" y="158"/>
                  <a:pt x="852" y="158"/>
                </a:cubicBezTo>
                <a:cubicBezTo>
                  <a:pt x="852" y="156"/>
                  <a:pt x="853" y="155"/>
                  <a:pt x="853" y="153"/>
                </a:cubicBezTo>
                <a:cubicBezTo>
                  <a:pt x="853" y="152"/>
                  <a:pt x="853" y="151"/>
                  <a:pt x="853" y="151"/>
                </a:cubicBezTo>
                <a:cubicBezTo>
                  <a:pt x="853" y="150"/>
                  <a:pt x="853" y="150"/>
                  <a:pt x="854" y="150"/>
                </a:cubicBezTo>
                <a:cubicBezTo>
                  <a:pt x="854" y="149"/>
                  <a:pt x="853" y="149"/>
                  <a:pt x="853" y="148"/>
                </a:cubicBezTo>
                <a:cubicBezTo>
                  <a:pt x="853" y="148"/>
                  <a:pt x="854" y="148"/>
                  <a:pt x="854" y="147"/>
                </a:cubicBezTo>
                <a:cubicBezTo>
                  <a:pt x="855" y="145"/>
                  <a:pt x="854" y="143"/>
                  <a:pt x="855" y="141"/>
                </a:cubicBezTo>
                <a:cubicBezTo>
                  <a:pt x="855" y="140"/>
                  <a:pt x="856" y="139"/>
                  <a:pt x="857" y="137"/>
                </a:cubicBezTo>
                <a:cubicBezTo>
                  <a:pt x="857" y="138"/>
                  <a:pt x="856" y="139"/>
                  <a:pt x="856" y="140"/>
                </a:cubicBezTo>
                <a:cubicBezTo>
                  <a:pt x="855" y="144"/>
                  <a:pt x="856" y="148"/>
                  <a:pt x="855" y="151"/>
                </a:cubicBezTo>
                <a:cubicBezTo>
                  <a:pt x="856" y="152"/>
                  <a:pt x="856" y="151"/>
                  <a:pt x="857" y="151"/>
                </a:cubicBezTo>
                <a:cubicBezTo>
                  <a:pt x="857" y="150"/>
                  <a:pt x="857" y="149"/>
                  <a:pt x="857" y="148"/>
                </a:cubicBezTo>
                <a:cubicBezTo>
                  <a:pt x="857" y="148"/>
                  <a:pt x="857" y="149"/>
                  <a:pt x="857" y="148"/>
                </a:cubicBezTo>
                <a:cubicBezTo>
                  <a:pt x="857" y="146"/>
                  <a:pt x="857" y="144"/>
                  <a:pt x="858" y="141"/>
                </a:cubicBezTo>
                <a:cubicBezTo>
                  <a:pt x="858" y="141"/>
                  <a:pt x="858" y="140"/>
                  <a:pt x="859" y="141"/>
                </a:cubicBezTo>
                <a:cubicBezTo>
                  <a:pt x="859" y="140"/>
                  <a:pt x="859" y="140"/>
                  <a:pt x="860" y="140"/>
                </a:cubicBezTo>
                <a:cubicBezTo>
                  <a:pt x="860" y="139"/>
                  <a:pt x="859" y="140"/>
                  <a:pt x="859" y="140"/>
                </a:cubicBezTo>
                <a:cubicBezTo>
                  <a:pt x="860" y="139"/>
                  <a:pt x="859" y="138"/>
                  <a:pt x="860" y="138"/>
                </a:cubicBezTo>
                <a:cubicBezTo>
                  <a:pt x="860" y="134"/>
                  <a:pt x="861" y="132"/>
                  <a:pt x="861" y="128"/>
                </a:cubicBezTo>
                <a:cubicBezTo>
                  <a:pt x="861" y="131"/>
                  <a:pt x="861" y="134"/>
                  <a:pt x="860" y="137"/>
                </a:cubicBezTo>
                <a:cubicBezTo>
                  <a:pt x="860" y="138"/>
                  <a:pt x="861" y="137"/>
                  <a:pt x="861" y="138"/>
                </a:cubicBezTo>
                <a:cubicBezTo>
                  <a:pt x="861" y="139"/>
                  <a:pt x="860" y="139"/>
                  <a:pt x="860" y="140"/>
                </a:cubicBezTo>
                <a:cubicBezTo>
                  <a:pt x="860" y="141"/>
                  <a:pt x="860" y="142"/>
                  <a:pt x="860" y="143"/>
                </a:cubicBezTo>
                <a:cubicBezTo>
                  <a:pt x="860" y="144"/>
                  <a:pt x="859" y="145"/>
                  <a:pt x="859" y="146"/>
                </a:cubicBezTo>
                <a:cubicBezTo>
                  <a:pt x="860" y="147"/>
                  <a:pt x="860" y="148"/>
                  <a:pt x="860" y="149"/>
                </a:cubicBezTo>
                <a:cubicBezTo>
                  <a:pt x="860" y="150"/>
                  <a:pt x="860" y="149"/>
                  <a:pt x="860" y="150"/>
                </a:cubicBezTo>
                <a:cubicBezTo>
                  <a:pt x="861" y="151"/>
                  <a:pt x="861" y="150"/>
                  <a:pt x="862" y="150"/>
                </a:cubicBezTo>
                <a:cubicBezTo>
                  <a:pt x="862" y="151"/>
                  <a:pt x="861" y="150"/>
                  <a:pt x="861" y="151"/>
                </a:cubicBezTo>
                <a:cubicBezTo>
                  <a:pt x="861" y="151"/>
                  <a:pt x="861" y="152"/>
                  <a:pt x="862" y="152"/>
                </a:cubicBezTo>
                <a:cubicBezTo>
                  <a:pt x="861" y="154"/>
                  <a:pt x="861" y="155"/>
                  <a:pt x="861" y="157"/>
                </a:cubicBezTo>
                <a:cubicBezTo>
                  <a:pt x="861" y="157"/>
                  <a:pt x="861" y="156"/>
                  <a:pt x="861" y="157"/>
                </a:cubicBezTo>
                <a:cubicBezTo>
                  <a:pt x="861" y="157"/>
                  <a:pt x="861" y="160"/>
                  <a:pt x="861" y="160"/>
                </a:cubicBezTo>
                <a:cubicBezTo>
                  <a:pt x="861" y="162"/>
                  <a:pt x="861" y="163"/>
                  <a:pt x="860" y="165"/>
                </a:cubicBezTo>
                <a:cubicBezTo>
                  <a:pt x="860" y="166"/>
                  <a:pt x="861" y="165"/>
                  <a:pt x="861" y="166"/>
                </a:cubicBezTo>
                <a:cubicBezTo>
                  <a:pt x="861" y="167"/>
                  <a:pt x="861" y="168"/>
                  <a:pt x="860" y="169"/>
                </a:cubicBezTo>
                <a:cubicBezTo>
                  <a:pt x="861" y="170"/>
                  <a:pt x="861" y="172"/>
                  <a:pt x="860" y="173"/>
                </a:cubicBezTo>
                <a:cubicBezTo>
                  <a:pt x="861" y="173"/>
                  <a:pt x="861" y="172"/>
                  <a:pt x="862" y="172"/>
                </a:cubicBezTo>
                <a:cubicBezTo>
                  <a:pt x="862" y="172"/>
                  <a:pt x="861" y="173"/>
                  <a:pt x="861" y="174"/>
                </a:cubicBezTo>
                <a:cubicBezTo>
                  <a:pt x="861" y="178"/>
                  <a:pt x="862" y="181"/>
                  <a:pt x="861" y="186"/>
                </a:cubicBezTo>
                <a:cubicBezTo>
                  <a:pt x="861" y="187"/>
                  <a:pt x="862" y="187"/>
                  <a:pt x="861" y="188"/>
                </a:cubicBezTo>
                <a:cubicBezTo>
                  <a:pt x="861" y="188"/>
                  <a:pt x="862" y="188"/>
                  <a:pt x="862" y="188"/>
                </a:cubicBezTo>
                <a:cubicBezTo>
                  <a:pt x="862" y="190"/>
                  <a:pt x="860" y="196"/>
                  <a:pt x="862" y="198"/>
                </a:cubicBezTo>
                <a:cubicBezTo>
                  <a:pt x="861" y="198"/>
                  <a:pt x="861" y="197"/>
                  <a:pt x="861" y="198"/>
                </a:cubicBezTo>
                <a:cubicBezTo>
                  <a:pt x="861" y="199"/>
                  <a:pt x="860" y="200"/>
                  <a:pt x="861" y="201"/>
                </a:cubicBezTo>
                <a:cubicBezTo>
                  <a:pt x="861" y="204"/>
                  <a:pt x="860" y="206"/>
                  <a:pt x="861" y="208"/>
                </a:cubicBezTo>
                <a:cubicBezTo>
                  <a:pt x="860" y="209"/>
                  <a:pt x="860" y="210"/>
                  <a:pt x="860" y="210"/>
                </a:cubicBezTo>
                <a:cubicBezTo>
                  <a:pt x="860" y="211"/>
                  <a:pt x="860" y="213"/>
                  <a:pt x="860" y="214"/>
                </a:cubicBezTo>
                <a:cubicBezTo>
                  <a:pt x="859" y="231"/>
                  <a:pt x="857" y="248"/>
                  <a:pt x="857" y="264"/>
                </a:cubicBezTo>
                <a:cubicBezTo>
                  <a:pt x="856" y="268"/>
                  <a:pt x="857" y="273"/>
                  <a:pt x="857" y="277"/>
                </a:cubicBezTo>
                <a:cubicBezTo>
                  <a:pt x="857" y="277"/>
                  <a:pt x="857" y="277"/>
                  <a:pt x="857" y="278"/>
                </a:cubicBezTo>
                <a:cubicBezTo>
                  <a:pt x="857" y="279"/>
                  <a:pt x="857" y="279"/>
                  <a:pt x="857" y="279"/>
                </a:cubicBezTo>
                <a:cubicBezTo>
                  <a:pt x="857" y="280"/>
                  <a:pt x="857" y="281"/>
                  <a:pt x="857" y="282"/>
                </a:cubicBezTo>
                <a:cubicBezTo>
                  <a:pt x="857" y="291"/>
                  <a:pt x="857" y="302"/>
                  <a:pt x="859" y="311"/>
                </a:cubicBezTo>
                <a:cubicBezTo>
                  <a:pt x="858" y="317"/>
                  <a:pt x="860" y="324"/>
                  <a:pt x="860" y="331"/>
                </a:cubicBezTo>
                <a:cubicBezTo>
                  <a:pt x="860" y="334"/>
                  <a:pt x="860" y="336"/>
                  <a:pt x="860" y="339"/>
                </a:cubicBezTo>
                <a:cubicBezTo>
                  <a:pt x="861" y="340"/>
                  <a:pt x="861" y="342"/>
                  <a:pt x="861" y="343"/>
                </a:cubicBezTo>
                <a:cubicBezTo>
                  <a:pt x="861" y="345"/>
                  <a:pt x="861" y="347"/>
                  <a:pt x="861" y="349"/>
                </a:cubicBezTo>
                <a:cubicBezTo>
                  <a:pt x="861" y="350"/>
                  <a:pt x="861" y="350"/>
                  <a:pt x="861" y="350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0" y="350"/>
                  <a:pt x="860" y="350"/>
                </a:cubicBezTo>
                <a:cubicBezTo>
                  <a:pt x="859" y="350"/>
                  <a:pt x="858" y="350"/>
                  <a:pt x="857" y="349"/>
                </a:cubicBezTo>
                <a:cubicBezTo>
                  <a:pt x="854" y="349"/>
                  <a:pt x="853" y="349"/>
                  <a:pt x="851" y="348"/>
                </a:cubicBezTo>
                <a:cubicBezTo>
                  <a:pt x="843" y="346"/>
                  <a:pt x="834" y="342"/>
                  <a:pt x="826" y="340"/>
                </a:cubicBezTo>
                <a:cubicBezTo>
                  <a:pt x="824" y="340"/>
                  <a:pt x="821" y="338"/>
                  <a:pt x="819" y="338"/>
                </a:cubicBezTo>
                <a:cubicBezTo>
                  <a:pt x="818" y="338"/>
                  <a:pt x="817" y="338"/>
                  <a:pt x="816" y="337"/>
                </a:cubicBezTo>
                <a:cubicBezTo>
                  <a:pt x="812" y="336"/>
                  <a:pt x="807" y="334"/>
                  <a:pt x="803" y="334"/>
                </a:cubicBezTo>
                <a:cubicBezTo>
                  <a:pt x="801" y="333"/>
                  <a:pt x="799" y="332"/>
                  <a:pt x="797" y="331"/>
                </a:cubicBezTo>
                <a:cubicBezTo>
                  <a:pt x="794" y="331"/>
                  <a:pt x="792" y="330"/>
                  <a:pt x="790" y="330"/>
                </a:cubicBezTo>
                <a:cubicBezTo>
                  <a:pt x="789" y="329"/>
                  <a:pt x="788" y="329"/>
                  <a:pt x="788" y="329"/>
                </a:cubicBezTo>
                <a:cubicBezTo>
                  <a:pt x="787" y="329"/>
                  <a:pt x="787" y="329"/>
                  <a:pt x="786" y="328"/>
                </a:cubicBezTo>
                <a:cubicBezTo>
                  <a:pt x="783" y="328"/>
                  <a:pt x="779" y="327"/>
                  <a:pt x="776" y="325"/>
                </a:cubicBezTo>
                <a:cubicBezTo>
                  <a:pt x="775" y="325"/>
                  <a:pt x="775" y="325"/>
                  <a:pt x="775" y="326"/>
                </a:cubicBezTo>
                <a:cubicBezTo>
                  <a:pt x="773" y="324"/>
                  <a:pt x="770" y="325"/>
                  <a:pt x="768" y="324"/>
                </a:cubicBezTo>
                <a:cubicBezTo>
                  <a:pt x="767" y="324"/>
                  <a:pt x="767" y="324"/>
                  <a:pt x="767" y="324"/>
                </a:cubicBezTo>
                <a:cubicBezTo>
                  <a:pt x="766" y="323"/>
                  <a:pt x="765" y="323"/>
                  <a:pt x="763" y="323"/>
                </a:cubicBezTo>
                <a:cubicBezTo>
                  <a:pt x="759" y="321"/>
                  <a:pt x="755" y="321"/>
                  <a:pt x="751" y="319"/>
                </a:cubicBezTo>
                <a:cubicBezTo>
                  <a:pt x="749" y="320"/>
                  <a:pt x="746" y="319"/>
                  <a:pt x="744" y="318"/>
                </a:cubicBezTo>
                <a:cubicBezTo>
                  <a:pt x="743" y="318"/>
                  <a:pt x="743" y="319"/>
                  <a:pt x="742" y="318"/>
                </a:cubicBezTo>
                <a:cubicBezTo>
                  <a:pt x="741" y="318"/>
                  <a:pt x="741" y="318"/>
                  <a:pt x="741" y="318"/>
                </a:cubicBezTo>
                <a:cubicBezTo>
                  <a:pt x="740" y="318"/>
                  <a:pt x="740" y="318"/>
                  <a:pt x="739" y="318"/>
                </a:cubicBezTo>
                <a:cubicBezTo>
                  <a:pt x="738" y="317"/>
                  <a:pt x="738" y="317"/>
                  <a:pt x="737" y="316"/>
                </a:cubicBezTo>
                <a:cubicBezTo>
                  <a:pt x="736" y="316"/>
                  <a:pt x="736" y="317"/>
                  <a:pt x="735" y="316"/>
                </a:cubicBezTo>
                <a:cubicBezTo>
                  <a:pt x="734" y="316"/>
                  <a:pt x="733" y="315"/>
                  <a:pt x="733" y="315"/>
                </a:cubicBezTo>
                <a:cubicBezTo>
                  <a:pt x="731" y="315"/>
                  <a:pt x="729" y="316"/>
                  <a:pt x="727" y="314"/>
                </a:cubicBezTo>
                <a:cubicBezTo>
                  <a:pt x="725" y="314"/>
                  <a:pt x="724" y="313"/>
                  <a:pt x="722" y="313"/>
                </a:cubicBezTo>
                <a:cubicBezTo>
                  <a:pt x="721" y="313"/>
                  <a:pt x="720" y="313"/>
                  <a:pt x="719" y="313"/>
                </a:cubicBezTo>
                <a:cubicBezTo>
                  <a:pt x="718" y="313"/>
                  <a:pt x="718" y="313"/>
                  <a:pt x="717" y="313"/>
                </a:cubicBezTo>
                <a:cubicBezTo>
                  <a:pt x="715" y="312"/>
                  <a:pt x="713" y="313"/>
                  <a:pt x="711" y="311"/>
                </a:cubicBezTo>
                <a:cubicBezTo>
                  <a:pt x="708" y="312"/>
                  <a:pt x="703" y="309"/>
                  <a:pt x="701" y="311"/>
                </a:cubicBezTo>
                <a:cubicBezTo>
                  <a:pt x="701" y="312"/>
                  <a:pt x="700" y="313"/>
                  <a:pt x="699" y="313"/>
                </a:cubicBezTo>
                <a:cubicBezTo>
                  <a:pt x="698" y="313"/>
                  <a:pt x="698" y="312"/>
                  <a:pt x="697" y="311"/>
                </a:cubicBezTo>
                <a:cubicBezTo>
                  <a:pt x="696" y="311"/>
                  <a:pt x="693" y="310"/>
                  <a:pt x="692" y="310"/>
                </a:cubicBezTo>
                <a:cubicBezTo>
                  <a:pt x="691" y="310"/>
                  <a:pt x="691" y="311"/>
                  <a:pt x="690" y="311"/>
                </a:cubicBezTo>
                <a:cubicBezTo>
                  <a:pt x="689" y="311"/>
                  <a:pt x="688" y="309"/>
                  <a:pt x="687" y="309"/>
                </a:cubicBezTo>
                <a:cubicBezTo>
                  <a:pt x="686" y="309"/>
                  <a:pt x="685" y="310"/>
                  <a:pt x="684" y="310"/>
                </a:cubicBezTo>
                <a:cubicBezTo>
                  <a:pt x="683" y="309"/>
                  <a:pt x="682" y="308"/>
                  <a:pt x="682" y="307"/>
                </a:cubicBezTo>
                <a:cubicBezTo>
                  <a:pt x="682" y="307"/>
                  <a:pt x="682" y="307"/>
                  <a:pt x="681" y="307"/>
                </a:cubicBezTo>
                <a:cubicBezTo>
                  <a:pt x="680" y="305"/>
                  <a:pt x="677" y="304"/>
                  <a:pt x="674" y="304"/>
                </a:cubicBezTo>
                <a:cubicBezTo>
                  <a:pt x="674" y="303"/>
                  <a:pt x="673" y="303"/>
                  <a:pt x="673" y="303"/>
                </a:cubicBezTo>
                <a:cubicBezTo>
                  <a:pt x="670" y="302"/>
                  <a:pt x="668" y="299"/>
                  <a:pt x="666" y="296"/>
                </a:cubicBezTo>
                <a:cubicBezTo>
                  <a:pt x="666" y="296"/>
                  <a:pt x="665" y="296"/>
                  <a:pt x="665" y="295"/>
                </a:cubicBezTo>
                <a:cubicBezTo>
                  <a:pt x="664" y="294"/>
                  <a:pt x="664" y="293"/>
                  <a:pt x="663" y="292"/>
                </a:cubicBezTo>
                <a:cubicBezTo>
                  <a:pt x="663" y="291"/>
                  <a:pt x="662" y="291"/>
                  <a:pt x="662" y="290"/>
                </a:cubicBezTo>
                <a:cubicBezTo>
                  <a:pt x="662" y="288"/>
                  <a:pt x="661" y="287"/>
                  <a:pt x="660" y="286"/>
                </a:cubicBezTo>
                <a:cubicBezTo>
                  <a:pt x="660" y="285"/>
                  <a:pt x="659" y="284"/>
                  <a:pt x="659" y="283"/>
                </a:cubicBezTo>
                <a:cubicBezTo>
                  <a:pt x="658" y="281"/>
                  <a:pt x="659" y="279"/>
                  <a:pt x="658" y="277"/>
                </a:cubicBezTo>
                <a:cubicBezTo>
                  <a:pt x="659" y="274"/>
                  <a:pt x="659" y="271"/>
                  <a:pt x="660" y="267"/>
                </a:cubicBezTo>
                <a:cubicBezTo>
                  <a:pt x="660" y="267"/>
                  <a:pt x="659" y="267"/>
                  <a:pt x="660" y="266"/>
                </a:cubicBezTo>
                <a:cubicBezTo>
                  <a:pt x="661" y="265"/>
                  <a:pt x="661" y="263"/>
                  <a:pt x="662" y="261"/>
                </a:cubicBezTo>
                <a:cubicBezTo>
                  <a:pt x="663" y="261"/>
                  <a:pt x="663" y="260"/>
                  <a:pt x="664" y="260"/>
                </a:cubicBezTo>
                <a:cubicBezTo>
                  <a:pt x="665" y="259"/>
                  <a:pt x="665" y="258"/>
                  <a:pt x="666" y="257"/>
                </a:cubicBezTo>
                <a:cubicBezTo>
                  <a:pt x="670" y="256"/>
                  <a:pt x="673" y="253"/>
                  <a:pt x="677" y="251"/>
                </a:cubicBezTo>
                <a:cubicBezTo>
                  <a:pt x="677" y="251"/>
                  <a:pt x="678" y="251"/>
                  <a:pt x="678" y="251"/>
                </a:cubicBezTo>
                <a:cubicBezTo>
                  <a:pt x="680" y="250"/>
                  <a:pt x="682" y="250"/>
                  <a:pt x="684" y="249"/>
                </a:cubicBezTo>
                <a:cubicBezTo>
                  <a:pt x="685" y="248"/>
                  <a:pt x="687" y="249"/>
                  <a:pt x="689" y="249"/>
                </a:cubicBezTo>
                <a:cubicBezTo>
                  <a:pt x="690" y="249"/>
                  <a:pt x="690" y="248"/>
                  <a:pt x="692" y="249"/>
                </a:cubicBezTo>
                <a:cubicBezTo>
                  <a:pt x="693" y="249"/>
                  <a:pt x="695" y="248"/>
                  <a:pt x="696" y="248"/>
                </a:cubicBezTo>
                <a:cubicBezTo>
                  <a:pt x="698" y="248"/>
                  <a:pt x="700" y="249"/>
                  <a:pt x="701" y="250"/>
                </a:cubicBezTo>
                <a:cubicBezTo>
                  <a:pt x="702" y="250"/>
                  <a:pt x="703" y="249"/>
                  <a:pt x="704" y="250"/>
                </a:cubicBezTo>
                <a:cubicBezTo>
                  <a:pt x="705" y="250"/>
                  <a:pt x="706" y="252"/>
                  <a:pt x="707" y="252"/>
                </a:cubicBezTo>
                <a:close/>
                <a:moveTo>
                  <a:pt x="858" y="156"/>
                </a:moveTo>
                <a:cubicBezTo>
                  <a:pt x="858" y="156"/>
                  <a:pt x="858" y="156"/>
                  <a:pt x="858" y="156"/>
                </a:cubicBezTo>
                <a:cubicBezTo>
                  <a:pt x="858" y="157"/>
                  <a:pt x="859" y="156"/>
                  <a:pt x="858" y="156"/>
                </a:cubicBezTo>
                <a:close/>
                <a:moveTo>
                  <a:pt x="859" y="156"/>
                </a:moveTo>
                <a:cubicBezTo>
                  <a:pt x="860" y="155"/>
                  <a:pt x="859" y="154"/>
                  <a:pt x="860" y="152"/>
                </a:cubicBezTo>
                <a:cubicBezTo>
                  <a:pt x="859" y="152"/>
                  <a:pt x="859" y="152"/>
                  <a:pt x="860" y="151"/>
                </a:cubicBezTo>
                <a:cubicBezTo>
                  <a:pt x="859" y="150"/>
                  <a:pt x="860" y="148"/>
                  <a:pt x="858" y="148"/>
                </a:cubicBezTo>
                <a:cubicBezTo>
                  <a:pt x="858" y="149"/>
                  <a:pt x="858" y="150"/>
                  <a:pt x="857" y="151"/>
                </a:cubicBezTo>
                <a:cubicBezTo>
                  <a:pt x="857" y="151"/>
                  <a:pt x="858" y="151"/>
                  <a:pt x="858" y="151"/>
                </a:cubicBezTo>
                <a:cubicBezTo>
                  <a:pt x="858" y="152"/>
                  <a:pt x="858" y="154"/>
                  <a:pt x="858" y="156"/>
                </a:cubicBezTo>
                <a:cubicBezTo>
                  <a:pt x="858" y="156"/>
                  <a:pt x="858" y="155"/>
                  <a:pt x="859" y="156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6"/>
          <p:cNvSpPr>
            <a:spLocks noChangeAspect="1"/>
          </p:cNvSpPr>
          <p:nvPr/>
        </p:nvSpPr>
        <p:spPr bwMode="auto">
          <a:xfrm>
            <a:off x="9542117" y="2001311"/>
            <a:ext cx="945875" cy="647616"/>
          </a:xfrm>
          <a:custGeom>
            <a:avLst/>
            <a:gdLst>
              <a:gd name="T0" fmla="*/ 578 w 595"/>
              <a:gd name="T1" fmla="*/ 192 h 408"/>
              <a:gd name="T2" fmla="*/ 570 w 595"/>
              <a:gd name="T3" fmla="*/ 185 h 408"/>
              <a:gd name="T4" fmla="*/ 558 w 595"/>
              <a:gd name="T5" fmla="*/ 173 h 408"/>
              <a:gd name="T6" fmla="*/ 544 w 595"/>
              <a:gd name="T7" fmla="*/ 164 h 408"/>
              <a:gd name="T8" fmla="*/ 533 w 595"/>
              <a:gd name="T9" fmla="*/ 159 h 408"/>
              <a:gd name="T10" fmla="*/ 519 w 595"/>
              <a:gd name="T11" fmla="*/ 146 h 408"/>
              <a:gd name="T12" fmla="*/ 508 w 595"/>
              <a:gd name="T13" fmla="*/ 136 h 408"/>
              <a:gd name="T14" fmla="*/ 492 w 595"/>
              <a:gd name="T15" fmla="*/ 124 h 408"/>
              <a:gd name="T16" fmla="*/ 475 w 595"/>
              <a:gd name="T17" fmla="*/ 111 h 408"/>
              <a:gd name="T18" fmla="*/ 461 w 595"/>
              <a:gd name="T19" fmla="*/ 103 h 408"/>
              <a:gd name="T20" fmla="*/ 450 w 595"/>
              <a:gd name="T21" fmla="*/ 95 h 408"/>
              <a:gd name="T22" fmla="*/ 437 w 595"/>
              <a:gd name="T23" fmla="*/ 83 h 408"/>
              <a:gd name="T24" fmla="*/ 425 w 595"/>
              <a:gd name="T25" fmla="*/ 72 h 408"/>
              <a:gd name="T26" fmla="*/ 411 w 595"/>
              <a:gd name="T27" fmla="*/ 65 h 408"/>
              <a:gd name="T28" fmla="*/ 396 w 595"/>
              <a:gd name="T29" fmla="*/ 54 h 408"/>
              <a:gd name="T30" fmla="*/ 382 w 595"/>
              <a:gd name="T31" fmla="*/ 43 h 408"/>
              <a:gd name="T32" fmla="*/ 373 w 595"/>
              <a:gd name="T33" fmla="*/ 33 h 408"/>
              <a:gd name="T34" fmla="*/ 361 w 595"/>
              <a:gd name="T35" fmla="*/ 27 h 408"/>
              <a:gd name="T36" fmla="*/ 346 w 595"/>
              <a:gd name="T37" fmla="*/ 15 h 408"/>
              <a:gd name="T38" fmla="*/ 336 w 595"/>
              <a:gd name="T39" fmla="*/ 7 h 408"/>
              <a:gd name="T40" fmla="*/ 322 w 595"/>
              <a:gd name="T41" fmla="*/ 1 h 408"/>
              <a:gd name="T42" fmla="*/ 313 w 595"/>
              <a:gd name="T43" fmla="*/ 22 h 408"/>
              <a:gd name="T44" fmla="*/ 314 w 595"/>
              <a:gd name="T45" fmla="*/ 39 h 408"/>
              <a:gd name="T46" fmla="*/ 313 w 595"/>
              <a:gd name="T47" fmla="*/ 60 h 408"/>
              <a:gd name="T48" fmla="*/ 314 w 595"/>
              <a:gd name="T49" fmla="*/ 78 h 408"/>
              <a:gd name="T50" fmla="*/ 313 w 595"/>
              <a:gd name="T51" fmla="*/ 98 h 408"/>
              <a:gd name="T52" fmla="*/ 168 w 595"/>
              <a:gd name="T53" fmla="*/ 95 h 408"/>
              <a:gd name="T54" fmla="*/ 5 w 595"/>
              <a:gd name="T55" fmla="*/ 118 h 408"/>
              <a:gd name="T56" fmla="*/ 16 w 595"/>
              <a:gd name="T57" fmla="*/ 131 h 408"/>
              <a:gd name="T58" fmla="*/ 24 w 595"/>
              <a:gd name="T59" fmla="*/ 140 h 408"/>
              <a:gd name="T60" fmla="*/ 34 w 595"/>
              <a:gd name="T61" fmla="*/ 150 h 408"/>
              <a:gd name="T62" fmla="*/ 42 w 595"/>
              <a:gd name="T63" fmla="*/ 158 h 408"/>
              <a:gd name="T64" fmla="*/ 50 w 595"/>
              <a:gd name="T65" fmla="*/ 170 h 408"/>
              <a:gd name="T66" fmla="*/ 62 w 595"/>
              <a:gd name="T67" fmla="*/ 184 h 408"/>
              <a:gd name="T68" fmla="*/ 69 w 595"/>
              <a:gd name="T69" fmla="*/ 188 h 408"/>
              <a:gd name="T70" fmla="*/ 81 w 595"/>
              <a:gd name="T71" fmla="*/ 206 h 408"/>
              <a:gd name="T72" fmla="*/ 57 w 595"/>
              <a:gd name="T73" fmla="*/ 236 h 408"/>
              <a:gd name="T74" fmla="*/ 22 w 595"/>
              <a:gd name="T75" fmla="*/ 278 h 408"/>
              <a:gd name="T76" fmla="*/ 0 w 595"/>
              <a:gd name="T77" fmla="*/ 305 h 408"/>
              <a:gd name="T78" fmla="*/ 14 w 595"/>
              <a:gd name="T79" fmla="*/ 327 h 408"/>
              <a:gd name="T80" fmla="*/ 312 w 595"/>
              <a:gd name="T81" fmla="*/ 317 h 408"/>
              <a:gd name="T82" fmla="*/ 314 w 595"/>
              <a:gd name="T83" fmla="*/ 335 h 408"/>
              <a:gd name="T84" fmla="*/ 314 w 595"/>
              <a:gd name="T85" fmla="*/ 349 h 408"/>
              <a:gd name="T86" fmla="*/ 313 w 595"/>
              <a:gd name="T87" fmla="*/ 366 h 408"/>
              <a:gd name="T88" fmla="*/ 313 w 595"/>
              <a:gd name="T89" fmla="*/ 382 h 408"/>
              <a:gd name="T90" fmla="*/ 316 w 595"/>
              <a:gd name="T91" fmla="*/ 402 h 408"/>
              <a:gd name="T92" fmla="*/ 325 w 595"/>
              <a:gd name="T93" fmla="*/ 406 h 408"/>
              <a:gd name="T94" fmla="*/ 343 w 595"/>
              <a:gd name="T95" fmla="*/ 403 h 408"/>
              <a:gd name="T96" fmla="*/ 374 w 595"/>
              <a:gd name="T97" fmla="*/ 380 h 408"/>
              <a:gd name="T98" fmla="*/ 396 w 595"/>
              <a:gd name="T99" fmla="*/ 360 h 408"/>
              <a:gd name="T100" fmla="*/ 427 w 595"/>
              <a:gd name="T101" fmla="*/ 337 h 408"/>
              <a:gd name="T102" fmla="*/ 461 w 595"/>
              <a:gd name="T103" fmla="*/ 310 h 408"/>
              <a:gd name="T104" fmla="*/ 482 w 595"/>
              <a:gd name="T105" fmla="*/ 294 h 408"/>
              <a:gd name="T106" fmla="*/ 513 w 595"/>
              <a:gd name="T107" fmla="*/ 270 h 408"/>
              <a:gd name="T108" fmla="*/ 545 w 595"/>
              <a:gd name="T109" fmla="*/ 246 h 408"/>
              <a:gd name="T110" fmla="*/ 578 w 595"/>
              <a:gd name="T111" fmla="*/ 223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95" h="408">
                <a:moveTo>
                  <a:pt x="592" y="199"/>
                </a:moveTo>
                <a:cubicBezTo>
                  <a:pt x="590" y="198"/>
                  <a:pt x="588" y="198"/>
                  <a:pt x="587" y="197"/>
                </a:cubicBezTo>
                <a:cubicBezTo>
                  <a:pt x="584" y="194"/>
                  <a:pt x="580" y="193"/>
                  <a:pt x="578" y="192"/>
                </a:cubicBezTo>
                <a:cubicBezTo>
                  <a:pt x="578" y="192"/>
                  <a:pt x="578" y="191"/>
                  <a:pt x="578" y="191"/>
                </a:cubicBezTo>
                <a:cubicBezTo>
                  <a:pt x="577" y="189"/>
                  <a:pt x="576" y="188"/>
                  <a:pt x="574" y="186"/>
                </a:cubicBezTo>
                <a:cubicBezTo>
                  <a:pt x="573" y="185"/>
                  <a:pt x="571" y="185"/>
                  <a:pt x="570" y="185"/>
                </a:cubicBezTo>
                <a:cubicBezTo>
                  <a:pt x="567" y="182"/>
                  <a:pt x="564" y="180"/>
                  <a:pt x="562" y="179"/>
                </a:cubicBezTo>
                <a:cubicBezTo>
                  <a:pt x="562" y="179"/>
                  <a:pt x="562" y="179"/>
                  <a:pt x="562" y="179"/>
                </a:cubicBezTo>
                <a:cubicBezTo>
                  <a:pt x="561" y="177"/>
                  <a:pt x="560" y="175"/>
                  <a:pt x="558" y="173"/>
                </a:cubicBezTo>
                <a:cubicBezTo>
                  <a:pt x="556" y="173"/>
                  <a:pt x="555" y="172"/>
                  <a:pt x="553" y="172"/>
                </a:cubicBezTo>
                <a:cubicBezTo>
                  <a:pt x="551" y="168"/>
                  <a:pt x="547" y="166"/>
                  <a:pt x="544" y="164"/>
                </a:cubicBezTo>
                <a:cubicBezTo>
                  <a:pt x="544" y="164"/>
                  <a:pt x="544" y="164"/>
                  <a:pt x="544" y="164"/>
                </a:cubicBezTo>
                <a:cubicBezTo>
                  <a:pt x="543" y="163"/>
                  <a:pt x="542" y="162"/>
                  <a:pt x="541" y="161"/>
                </a:cubicBezTo>
                <a:cubicBezTo>
                  <a:pt x="539" y="159"/>
                  <a:pt x="536" y="159"/>
                  <a:pt x="534" y="159"/>
                </a:cubicBezTo>
                <a:cubicBezTo>
                  <a:pt x="533" y="159"/>
                  <a:pt x="533" y="159"/>
                  <a:pt x="533" y="159"/>
                </a:cubicBezTo>
                <a:cubicBezTo>
                  <a:pt x="532" y="158"/>
                  <a:pt x="529" y="156"/>
                  <a:pt x="529" y="156"/>
                </a:cubicBezTo>
                <a:cubicBezTo>
                  <a:pt x="528" y="153"/>
                  <a:pt x="527" y="150"/>
                  <a:pt x="525" y="148"/>
                </a:cubicBezTo>
                <a:cubicBezTo>
                  <a:pt x="523" y="147"/>
                  <a:pt x="521" y="146"/>
                  <a:pt x="519" y="146"/>
                </a:cubicBezTo>
                <a:cubicBezTo>
                  <a:pt x="517" y="144"/>
                  <a:pt x="515" y="142"/>
                  <a:pt x="512" y="139"/>
                </a:cubicBezTo>
                <a:cubicBezTo>
                  <a:pt x="512" y="139"/>
                  <a:pt x="511" y="139"/>
                  <a:pt x="511" y="139"/>
                </a:cubicBezTo>
                <a:cubicBezTo>
                  <a:pt x="510" y="138"/>
                  <a:pt x="509" y="137"/>
                  <a:pt x="508" y="136"/>
                </a:cubicBezTo>
                <a:cubicBezTo>
                  <a:pt x="507" y="135"/>
                  <a:pt x="505" y="134"/>
                  <a:pt x="504" y="134"/>
                </a:cubicBezTo>
                <a:cubicBezTo>
                  <a:pt x="501" y="131"/>
                  <a:pt x="497" y="128"/>
                  <a:pt x="493" y="125"/>
                </a:cubicBezTo>
                <a:cubicBezTo>
                  <a:pt x="493" y="124"/>
                  <a:pt x="493" y="124"/>
                  <a:pt x="492" y="124"/>
                </a:cubicBezTo>
                <a:cubicBezTo>
                  <a:pt x="490" y="122"/>
                  <a:pt x="489" y="122"/>
                  <a:pt x="487" y="121"/>
                </a:cubicBezTo>
                <a:cubicBezTo>
                  <a:pt x="484" y="118"/>
                  <a:pt x="480" y="114"/>
                  <a:pt x="476" y="112"/>
                </a:cubicBezTo>
                <a:cubicBezTo>
                  <a:pt x="476" y="111"/>
                  <a:pt x="476" y="111"/>
                  <a:pt x="475" y="111"/>
                </a:cubicBezTo>
                <a:cubicBezTo>
                  <a:pt x="473" y="109"/>
                  <a:pt x="471" y="109"/>
                  <a:pt x="469" y="109"/>
                </a:cubicBezTo>
                <a:cubicBezTo>
                  <a:pt x="468" y="109"/>
                  <a:pt x="467" y="108"/>
                  <a:pt x="466" y="107"/>
                </a:cubicBezTo>
                <a:cubicBezTo>
                  <a:pt x="465" y="106"/>
                  <a:pt x="462" y="104"/>
                  <a:pt x="461" y="103"/>
                </a:cubicBezTo>
                <a:cubicBezTo>
                  <a:pt x="461" y="101"/>
                  <a:pt x="460" y="99"/>
                  <a:pt x="458" y="98"/>
                </a:cubicBezTo>
                <a:cubicBezTo>
                  <a:pt x="456" y="96"/>
                  <a:pt x="453" y="96"/>
                  <a:pt x="452" y="96"/>
                </a:cubicBezTo>
                <a:cubicBezTo>
                  <a:pt x="451" y="96"/>
                  <a:pt x="450" y="95"/>
                  <a:pt x="450" y="95"/>
                </a:cubicBezTo>
                <a:cubicBezTo>
                  <a:pt x="448" y="94"/>
                  <a:pt x="446" y="92"/>
                  <a:pt x="445" y="90"/>
                </a:cubicBezTo>
                <a:cubicBezTo>
                  <a:pt x="444" y="88"/>
                  <a:pt x="443" y="87"/>
                  <a:pt x="442" y="85"/>
                </a:cubicBezTo>
                <a:cubicBezTo>
                  <a:pt x="440" y="84"/>
                  <a:pt x="438" y="83"/>
                  <a:pt x="437" y="83"/>
                </a:cubicBezTo>
                <a:cubicBezTo>
                  <a:pt x="434" y="80"/>
                  <a:pt x="431" y="78"/>
                  <a:pt x="429" y="76"/>
                </a:cubicBezTo>
                <a:cubicBezTo>
                  <a:pt x="428" y="76"/>
                  <a:pt x="428" y="76"/>
                  <a:pt x="427" y="76"/>
                </a:cubicBezTo>
                <a:cubicBezTo>
                  <a:pt x="427" y="74"/>
                  <a:pt x="426" y="73"/>
                  <a:pt x="425" y="72"/>
                </a:cubicBezTo>
                <a:cubicBezTo>
                  <a:pt x="423" y="71"/>
                  <a:pt x="420" y="70"/>
                  <a:pt x="418" y="70"/>
                </a:cubicBezTo>
                <a:cubicBezTo>
                  <a:pt x="417" y="69"/>
                  <a:pt x="416" y="68"/>
                  <a:pt x="414" y="67"/>
                </a:cubicBezTo>
                <a:cubicBezTo>
                  <a:pt x="413" y="67"/>
                  <a:pt x="412" y="65"/>
                  <a:pt x="411" y="65"/>
                </a:cubicBezTo>
                <a:cubicBezTo>
                  <a:pt x="410" y="62"/>
                  <a:pt x="409" y="60"/>
                  <a:pt x="407" y="58"/>
                </a:cubicBezTo>
                <a:cubicBezTo>
                  <a:pt x="405" y="57"/>
                  <a:pt x="403" y="57"/>
                  <a:pt x="401" y="57"/>
                </a:cubicBezTo>
                <a:cubicBezTo>
                  <a:pt x="399" y="55"/>
                  <a:pt x="398" y="54"/>
                  <a:pt x="396" y="54"/>
                </a:cubicBezTo>
                <a:cubicBezTo>
                  <a:pt x="396" y="53"/>
                  <a:pt x="394" y="53"/>
                  <a:pt x="394" y="52"/>
                </a:cubicBezTo>
                <a:cubicBezTo>
                  <a:pt x="393" y="49"/>
                  <a:pt x="392" y="47"/>
                  <a:pt x="390" y="45"/>
                </a:cubicBezTo>
                <a:cubicBezTo>
                  <a:pt x="387" y="43"/>
                  <a:pt x="384" y="43"/>
                  <a:pt x="382" y="43"/>
                </a:cubicBezTo>
                <a:cubicBezTo>
                  <a:pt x="382" y="43"/>
                  <a:pt x="382" y="43"/>
                  <a:pt x="382" y="43"/>
                </a:cubicBezTo>
                <a:cubicBezTo>
                  <a:pt x="381" y="43"/>
                  <a:pt x="378" y="41"/>
                  <a:pt x="377" y="40"/>
                </a:cubicBezTo>
                <a:cubicBezTo>
                  <a:pt x="377" y="37"/>
                  <a:pt x="376" y="34"/>
                  <a:pt x="373" y="33"/>
                </a:cubicBezTo>
                <a:cubicBezTo>
                  <a:pt x="371" y="31"/>
                  <a:pt x="369" y="31"/>
                  <a:pt x="367" y="31"/>
                </a:cubicBezTo>
                <a:cubicBezTo>
                  <a:pt x="366" y="30"/>
                  <a:pt x="365" y="30"/>
                  <a:pt x="364" y="29"/>
                </a:cubicBezTo>
                <a:cubicBezTo>
                  <a:pt x="363" y="29"/>
                  <a:pt x="362" y="28"/>
                  <a:pt x="361" y="27"/>
                </a:cubicBezTo>
                <a:cubicBezTo>
                  <a:pt x="361" y="25"/>
                  <a:pt x="359" y="23"/>
                  <a:pt x="357" y="21"/>
                </a:cubicBezTo>
                <a:cubicBezTo>
                  <a:pt x="356" y="20"/>
                  <a:pt x="354" y="19"/>
                  <a:pt x="353" y="19"/>
                </a:cubicBezTo>
                <a:cubicBezTo>
                  <a:pt x="351" y="17"/>
                  <a:pt x="348" y="16"/>
                  <a:pt x="346" y="15"/>
                </a:cubicBezTo>
                <a:cubicBezTo>
                  <a:pt x="346" y="14"/>
                  <a:pt x="345" y="14"/>
                  <a:pt x="344" y="13"/>
                </a:cubicBezTo>
                <a:cubicBezTo>
                  <a:pt x="344" y="12"/>
                  <a:pt x="343" y="10"/>
                  <a:pt x="341" y="9"/>
                </a:cubicBezTo>
                <a:cubicBezTo>
                  <a:pt x="340" y="7"/>
                  <a:pt x="338" y="7"/>
                  <a:pt x="336" y="7"/>
                </a:cubicBezTo>
                <a:cubicBezTo>
                  <a:pt x="336" y="5"/>
                  <a:pt x="335" y="4"/>
                  <a:pt x="333" y="3"/>
                </a:cubicBezTo>
                <a:cubicBezTo>
                  <a:pt x="330" y="0"/>
                  <a:pt x="326" y="0"/>
                  <a:pt x="324" y="1"/>
                </a:cubicBezTo>
                <a:cubicBezTo>
                  <a:pt x="323" y="1"/>
                  <a:pt x="322" y="1"/>
                  <a:pt x="322" y="1"/>
                </a:cubicBezTo>
                <a:cubicBezTo>
                  <a:pt x="317" y="1"/>
                  <a:pt x="313" y="5"/>
                  <a:pt x="313" y="10"/>
                </a:cubicBezTo>
                <a:cubicBezTo>
                  <a:pt x="313" y="12"/>
                  <a:pt x="313" y="13"/>
                  <a:pt x="314" y="15"/>
                </a:cubicBezTo>
                <a:cubicBezTo>
                  <a:pt x="313" y="17"/>
                  <a:pt x="313" y="20"/>
                  <a:pt x="313" y="22"/>
                </a:cubicBezTo>
                <a:cubicBezTo>
                  <a:pt x="313" y="24"/>
                  <a:pt x="313" y="26"/>
                  <a:pt x="314" y="27"/>
                </a:cubicBezTo>
                <a:cubicBezTo>
                  <a:pt x="313" y="29"/>
                  <a:pt x="313" y="32"/>
                  <a:pt x="313" y="35"/>
                </a:cubicBezTo>
                <a:cubicBezTo>
                  <a:pt x="313" y="36"/>
                  <a:pt x="313" y="38"/>
                  <a:pt x="314" y="39"/>
                </a:cubicBezTo>
                <a:cubicBezTo>
                  <a:pt x="313" y="42"/>
                  <a:pt x="313" y="45"/>
                  <a:pt x="313" y="48"/>
                </a:cubicBezTo>
                <a:cubicBezTo>
                  <a:pt x="313" y="50"/>
                  <a:pt x="313" y="51"/>
                  <a:pt x="314" y="53"/>
                </a:cubicBezTo>
                <a:cubicBezTo>
                  <a:pt x="313" y="55"/>
                  <a:pt x="313" y="57"/>
                  <a:pt x="313" y="60"/>
                </a:cubicBezTo>
                <a:cubicBezTo>
                  <a:pt x="313" y="62"/>
                  <a:pt x="313" y="64"/>
                  <a:pt x="314" y="65"/>
                </a:cubicBezTo>
                <a:cubicBezTo>
                  <a:pt x="313" y="68"/>
                  <a:pt x="313" y="70"/>
                  <a:pt x="313" y="73"/>
                </a:cubicBezTo>
                <a:cubicBezTo>
                  <a:pt x="313" y="75"/>
                  <a:pt x="313" y="76"/>
                  <a:pt x="314" y="78"/>
                </a:cubicBezTo>
                <a:cubicBezTo>
                  <a:pt x="313" y="80"/>
                  <a:pt x="313" y="82"/>
                  <a:pt x="313" y="85"/>
                </a:cubicBezTo>
                <a:cubicBezTo>
                  <a:pt x="313" y="87"/>
                  <a:pt x="313" y="89"/>
                  <a:pt x="314" y="90"/>
                </a:cubicBezTo>
                <a:cubicBezTo>
                  <a:pt x="313" y="92"/>
                  <a:pt x="313" y="95"/>
                  <a:pt x="313" y="98"/>
                </a:cubicBezTo>
                <a:cubicBezTo>
                  <a:pt x="313" y="98"/>
                  <a:pt x="313" y="99"/>
                  <a:pt x="313" y="99"/>
                </a:cubicBezTo>
                <a:cubicBezTo>
                  <a:pt x="308" y="101"/>
                  <a:pt x="297" y="104"/>
                  <a:pt x="268" y="103"/>
                </a:cubicBezTo>
                <a:cubicBezTo>
                  <a:pt x="240" y="102"/>
                  <a:pt x="204" y="99"/>
                  <a:pt x="168" y="95"/>
                </a:cubicBezTo>
                <a:cubicBezTo>
                  <a:pt x="80" y="86"/>
                  <a:pt x="24" y="82"/>
                  <a:pt x="7" y="98"/>
                </a:cubicBezTo>
                <a:cubicBezTo>
                  <a:pt x="3" y="101"/>
                  <a:pt x="1" y="106"/>
                  <a:pt x="1" y="111"/>
                </a:cubicBezTo>
                <a:cubicBezTo>
                  <a:pt x="1" y="114"/>
                  <a:pt x="3" y="117"/>
                  <a:pt x="5" y="118"/>
                </a:cubicBezTo>
                <a:cubicBezTo>
                  <a:pt x="6" y="119"/>
                  <a:pt x="8" y="120"/>
                  <a:pt x="10" y="120"/>
                </a:cubicBezTo>
                <a:cubicBezTo>
                  <a:pt x="12" y="122"/>
                  <a:pt x="12" y="123"/>
                  <a:pt x="12" y="124"/>
                </a:cubicBezTo>
                <a:cubicBezTo>
                  <a:pt x="12" y="127"/>
                  <a:pt x="14" y="130"/>
                  <a:pt x="16" y="131"/>
                </a:cubicBezTo>
                <a:cubicBezTo>
                  <a:pt x="17" y="132"/>
                  <a:pt x="18" y="132"/>
                  <a:pt x="19" y="133"/>
                </a:cubicBezTo>
                <a:cubicBezTo>
                  <a:pt x="20" y="135"/>
                  <a:pt x="22" y="137"/>
                  <a:pt x="23" y="139"/>
                </a:cubicBezTo>
                <a:cubicBezTo>
                  <a:pt x="24" y="139"/>
                  <a:pt x="24" y="140"/>
                  <a:pt x="24" y="140"/>
                </a:cubicBezTo>
                <a:cubicBezTo>
                  <a:pt x="25" y="142"/>
                  <a:pt x="26" y="143"/>
                  <a:pt x="27" y="144"/>
                </a:cubicBezTo>
                <a:cubicBezTo>
                  <a:pt x="28" y="145"/>
                  <a:pt x="30" y="145"/>
                  <a:pt x="31" y="146"/>
                </a:cubicBezTo>
                <a:cubicBezTo>
                  <a:pt x="31" y="147"/>
                  <a:pt x="32" y="149"/>
                  <a:pt x="34" y="150"/>
                </a:cubicBezTo>
                <a:cubicBezTo>
                  <a:pt x="34" y="151"/>
                  <a:pt x="35" y="152"/>
                  <a:pt x="35" y="152"/>
                </a:cubicBezTo>
                <a:cubicBezTo>
                  <a:pt x="36" y="154"/>
                  <a:pt x="36" y="155"/>
                  <a:pt x="38" y="156"/>
                </a:cubicBezTo>
                <a:cubicBezTo>
                  <a:pt x="39" y="157"/>
                  <a:pt x="41" y="158"/>
                  <a:pt x="42" y="158"/>
                </a:cubicBezTo>
                <a:cubicBezTo>
                  <a:pt x="42" y="159"/>
                  <a:pt x="43" y="159"/>
                  <a:pt x="43" y="159"/>
                </a:cubicBezTo>
                <a:cubicBezTo>
                  <a:pt x="44" y="161"/>
                  <a:pt x="46" y="163"/>
                  <a:pt x="46" y="164"/>
                </a:cubicBezTo>
                <a:cubicBezTo>
                  <a:pt x="47" y="167"/>
                  <a:pt x="48" y="169"/>
                  <a:pt x="50" y="170"/>
                </a:cubicBezTo>
                <a:cubicBezTo>
                  <a:pt x="52" y="171"/>
                  <a:pt x="54" y="172"/>
                  <a:pt x="55" y="172"/>
                </a:cubicBezTo>
                <a:cubicBezTo>
                  <a:pt x="57" y="174"/>
                  <a:pt x="58" y="176"/>
                  <a:pt x="58" y="176"/>
                </a:cubicBezTo>
                <a:cubicBezTo>
                  <a:pt x="58" y="179"/>
                  <a:pt x="59" y="182"/>
                  <a:pt x="62" y="184"/>
                </a:cubicBezTo>
                <a:cubicBezTo>
                  <a:pt x="64" y="185"/>
                  <a:pt x="66" y="185"/>
                  <a:pt x="67" y="185"/>
                </a:cubicBezTo>
                <a:cubicBezTo>
                  <a:pt x="67" y="185"/>
                  <a:pt x="67" y="185"/>
                  <a:pt x="67" y="185"/>
                </a:cubicBezTo>
                <a:cubicBezTo>
                  <a:pt x="68" y="186"/>
                  <a:pt x="69" y="188"/>
                  <a:pt x="69" y="188"/>
                </a:cubicBezTo>
                <a:cubicBezTo>
                  <a:pt x="69" y="191"/>
                  <a:pt x="70" y="193"/>
                  <a:pt x="72" y="195"/>
                </a:cubicBezTo>
                <a:cubicBezTo>
                  <a:pt x="73" y="196"/>
                  <a:pt x="74" y="197"/>
                  <a:pt x="75" y="197"/>
                </a:cubicBezTo>
                <a:cubicBezTo>
                  <a:pt x="76" y="201"/>
                  <a:pt x="79" y="204"/>
                  <a:pt x="81" y="206"/>
                </a:cubicBezTo>
                <a:cubicBezTo>
                  <a:pt x="80" y="208"/>
                  <a:pt x="79" y="210"/>
                  <a:pt x="79" y="212"/>
                </a:cubicBezTo>
                <a:cubicBezTo>
                  <a:pt x="68" y="221"/>
                  <a:pt x="68" y="222"/>
                  <a:pt x="68" y="226"/>
                </a:cubicBezTo>
                <a:cubicBezTo>
                  <a:pt x="63" y="228"/>
                  <a:pt x="58" y="231"/>
                  <a:pt x="57" y="236"/>
                </a:cubicBezTo>
                <a:cubicBezTo>
                  <a:pt x="50" y="241"/>
                  <a:pt x="46" y="246"/>
                  <a:pt x="45" y="250"/>
                </a:cubicBezTo>
                <a:cubicBezTo>
                  <a:pt x="40" y="253"/>
                  <a:pt x="35" y="257"/>
                  <a:pt x="34" y="262"/>
                </a:cubicBezTo>
                <a:cubicBezTo>
                  <a:pt x="23" y="270"/>
                  <a:pt x="22" y="275"/>
                  <a:pt x="22" y="278"/>
                </a:cubicBezTo>
                <a:cubicBezTo>
                  <a:pt x="20" y="280"/>
                  <a:pt x="17" y="282"/>
                  <a:pt x="14" y="285"/>
                </a:cubicBezTo>
                <a:cubicBezTo>
                  <a:pt x="13" y="286"/>
                  <a:pt x="12" y="287"/>
                  <a:pt x="11" y="289"/>
                </a:cubicBezTo>
                <a:cubicBezTo>
                  <a:pt x="0" y="298"/>
                  <a:pt x="0" y="302"/>
                  <a:pt x="0" y="305"/>
                </a:cubicBezTo>
                <a:cubicBezTo>
                  <a:pt x="0" y="307"/>
                  <a:pt x="1" y="310"/>
                  <a:pt x="3" y="312"/>
                </a:cubicBezTo>
                <a:cubicBezTo>
                  <a:pt x="4" y="312"/>
                  <a:pt x="4" y="312"/>
                  <a:pt x="4" y="313"/>
                </a:cubicBezTo>
                <a:cubicBezTo>
                  <a:pt x="6" y="318"/>
                  <a:pt x="9" y="323"/>
                  <a:pt x="14" y="327"/>
                </a:cubicBezTo>
                <a:cubicBezTo>
                  <a:pt x="36" y="345"/>
                  <a:pt x="92" y="331"/>
                  <a:pt x="157" y="316"/>
                </a:cubicBezTo>
                <a:cubicBezTo>
                  <a:pt x="217" y="301"/>
                  <a:pt x="284" y="285"/>
                  <a:pt x="306" y="301"/>
                </a:cubicBezTo>
                <a:cubicBezTo>
                  <a:pt x="309" y="304"/>
                  <a:pt x="312" y="308"/>
                  <a:pt x="312" y="317"/>
                </a:cubicBezTo>
                <a:cubicBezTo>
                  <a:pt x="312" y="319"/>
                  <a:pt x="313" y="321"/>
                  <a:pt x="314" y="322"/>
                </a:cubicBezTo>
                <a:cubicBezTo>
                  <a:pt x="313" y="325"/>
                  <a:pt x="312" y="328"/>
                  <a:pt x="312" y="330"/>
                </a:cubicBezTo>
                <a:cubicBezTo>
                  <a:pt x="312" y="332"/>
                  <a:pt x="313" y="334"/>
                  <a:pt x="314" y="335"/>
                </a:cubicBezTo>
                <a:cubicBezTo>
                  <a:pt x="313" y="337"/>
                  <a:pt x="313" y="340"/>
                  <a:pt x="313" y="343"/>
                </a:cubicBezTo>
                <a:cubicBezTo>
                  <a:pt x="313" y="345"/>
                  <a:pt x="313" y="347"/>
                  <a:pt x="314" y="348"/>
                </a:cubicBezTo>
                <a:cubicBezTo>
                  <a:pt x="314" y="349"/>
                  <a:pt x="314" y="349"/>
                  <a:pt x="314" y="349"/>
                </a:cubicBezTo>
                <a:cubicBezTo>
                  <a:pt x="313" y="353"/>
                  <a:pt x="313" y="354"/>
                  <a:pt x="313" y="356"/>
                </a:cubicBezTo>
                <a:cubicBezTo>
                  <a:pt x="313" y="358"/>
                  <a:pt x="313" y="359"/>
                  <a:pt x="314" y="361"/>
                </a:cubicBezTo>
                <a:cubicBezTo>
                  <a:pt x="314" y="363"/>
                  <a:pt x="313" y="365"/>
                  <a:pt x="313" y="366"/>
                </a:cubicBezTo>
                <a:cubicBezTo>
                  <a:pt x="312" y="369"/>
                  <a:pt x="313" y="372"/>
                  <a:pt x="314" y="374"/>
                </a:cubicBezTo>
                <a:cubicBezTo>
                  <a:pt x="314" y="375"/>
                  <a:pt x="314" y="376"/>
                  <a:pt x="314" y="377"/>
                </a:cubicBezTo>
                <a:cubicBezTo>
                  <a:pt x="313" y="379"/>
                  <a:pt x="313" y="380"/>
                  <a:pt x="313" y="382"/>
                </a:cubicBezTo>
                <a:cubicBezTo>
                  <a:pt x="313" y="383"/>
                  <a:pt x="313" y="385"/>
                  <a:pt x="314" y="386"/>
                </a:cubicBezTo>
                <a:cubicBezTo>
                  <a:pt x="313" y="389"/>
                  <a:pt x="313" y="392"/>
                  <a:pt x="313" y="395"/>
                </a:cubicBezTo>
                <a:cubicBezTo>
                  <a:pt x="313" y="397"/>
                  <a:pt x="314" y="400"/>
                  <a:pt x="316" y="402"/>
                </a:cubicBezTo>
                <a:cubicBezTo>
                  <a:pt x="318" y="403"/>
                  <a:pt x="320" y="404"/>
                  <a:pt x="322" y="404"/>
                </a:cubicBezTo>
                <a:cubicBezTo>
                  <a:pt x="323" y="404"/>
                  <a:pt x="323" y="404"/>
                  <a:pt x="323" y="404"/>
                </a:cubicBezTo>
                <a:cubicBezTo>
                  <a:pt x="324" y="405"/>
                  <a:pt x="325" y="406"/>
                  <a:pt x="325" y="406"/>
                </a:cubicBezTo>
                <a:cubicBezTo>
                  <a:pt x="327" y="407"/>
                  <a:pt x="329" y="408"/>
                  <a:pt x="331" y="408"/>
                </a:cubicBezTo>
                <a:cubicBezTo>
                  <a:pt x="332" y="408"/>
                  <a:pt x="333" y="408"/>
                  <a:pt x="334" y="407"/>
                </a:cubicBezTo>
                <a:cubicBezTo>
                  <a:pt x="338" y="408"/>
                  <a:pt x="341" y="406"/>
                  <a:pt x="343" y="403"/>
                </a:cubicBezTo>
                <a:cubicBezTo>
                  <a:pt x="350" y="401"/>
                  <a:pt x="360" y="397"/>
                  <a:pt x="360" y="387"/>
                </a:cubicBezTo>
                <a:cubicBezTo>
                  <a:pt x="361" y="387"/>
                  <a:pt x="362" y="386"/>
                  <a:pt x="363" y="386"/>
                </a:cubicBezTo>
                <a:cubicBezTo>
                  <a:pt x="367" y="385"/>
                  <a:pt x="371" y="383"/>
                  <a:pt x="374" y="380"/>
                </a:cubicBezTo>
                <a:cubicBezTo>
                  <a:pt x="390" y="376"/>
                  <a:pt x="393" y="367"/>
                  <a:pt x="393" y="361"/>
                </a:cubicBezTo>
                <a:cubicBezTo>
                  <a:pt x="393" y="361"/>
                  <a:pt x="393" y="360"/>
                  <a:pt x="393" y="360"/>
                </a:cubicBezTo>
                <a:cubicBezTo>
                  <a:pt x="394" y="360"/>
                  <a:pt x="395" y="360"/>
                  <a:pt x="396" y="360"/>
                </a:cubicBezTo>
                <a:cubicBezTo>
                  <a:pt x="401" y="359"/>
                  <a:pt x="410" y="357"/>
                  <a:pt x="410" y="348"/>
                </a:cubicBezTo>
                <a:cubicBezTo>
                  <a:pt x="411" y="348"/>
                  <a:pt x="411" y="348"/>
                  <a:pt x="411" y="348"/>
                </a:cubicBezTo>
                <a:cubicBezTo>
                  <a:pt x="416" y="347"/>
                  <a:pt x="426" y="345"/>
                  <a:pt x="427" y="337"/>
                </a:cubicBezTo>
                <a:cubicBezTo>
                  <a:pt x="433" y="337"/>
                  <a:pt x="443" y="334"/>
                  <a:pt x="444" y="323"/>
                </a:cubicBezTo>
                <a:cubicBezTo>
                  <a:pt x="447" y="322"/>
                  <a:pt x="451" y="320"/>
                  <a:pt x="452" y="319"/>
                </a:cubicBezTo>
                <a:cubicBezTo>
                  <a:pt x="457" y="316"/>
                  <a:pt x="461" y="315"/>
                  <a:pt x="461" y="310"/>
                </a:cubicBezTo>
                <a:cubicBezTo>
                  <a:pt x="467" y="309"/>
                  <a:pt x="478" y="307"/>
                  <a:pt x="478" y="296"/>
                </a:cubicBezTo>
                <a:cubicBezTo>
                  <a:pt x="478" y="296"/>
                  <a:pt x="478" y="295"/>
                  <a:pt x="478" y="295"/>
                </a:cubicBezTo>
                <a:cubicBezTo>
                  <a:pt x="480" y="294"/>
                  <a:pt x="481" y="294"/>
                  <a:pt x="482" y="294"/>
                </a:cubicBezTo>
                <a:cubicBezTo>
                  <a:pt x="486" y="293"/>
                  <a:pt x="492" y="292"/>
                  <a:pt x="494" y="287"/>
                </a:cubicBezTo>
                <a:cubicBezTo>
                  <a:pt x="501" y="285"/>
                  <a:pt x="511" y="282"/>
                  <a:pt x="511" y="271"/>
                </a:cubicBezTo>
                <a:cubicBezTo>
                  <a:pt x="512" y="271"/>
                  <a:pt x="512" y="270"/>
                  <a:pt x="513" y="270"/>
                </a:cubicBezTo>
                <a:cubicBezTo>
                  <a:pt x="518" y="269"/>
                  <a:pt x="528" y="267"/>
                  <a:pt x="528" y="258"/>
                </a:cubicBezTo>
                <a:cubicBezTo>
                  <a:pt x="528" y="258"/>
                  <a:pt x="529" y="258"/>
                  <a:pt x="530" y="258"/>
                </a:cubicBezTo>
                <a:cubicBezTo>
                  <a:pt x="535" y="257"/>
                  <a:pt x="544" y="254"/>
                  <a:pt x="545" y="246"/>
                </a:cubicBezTo>
                <a:cubicBezTo>
                  <a:pt x="547" y="245"/>
                  <a:pt x="551" y="243"/>
                  <a:pt x="555" y="241"/>
                </a:cubicBezTo>
                <a:cubicBezTo>
                  <a:pt x="556" y="241"/>
                  <a:pt x="558" y="240"/>
                  <a:pt x="559" y="238"/>
                </a:cubicBezTo>
                <a:cubicBezTo>
                  <a:pt x="567" y="236"/>
                  <a:pt x="576" y="232"/>
                  <a:pt x="578" y="223"/>
                </a:cubicBezTo>
                <a:cubicBezTo>
                  <a:pt x="586" y="220"/>
                  <a:pt x="595" y="216"/>
                  <a:pt x="595" y="207"/>
                </a:cubicBezTo>
                <a:cubicBezTo>
                  <a:pt x="595" y="204"/>
                  <a:pt x="594" y="201"/>
                  <a:pt x="592" y="199"/>
                </a:cubicBezTo>
                <a:close/>
              </a:path>
            </a:pathLst>
          </a:custGeom>
          <a:solidFill>
            <a:srgbClr val="00B0F0"/>
          </a:solidFill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6"/>
          <p:cNvSpPr>
            <a:spLocks noChangeAspect="1"/>
          </p:cNvSpPr>
          <p:nvPr/>
        </p:nvSpPr>
        <p:spPr bwMode="auto">
          <a:xfrm flipH="1">
            <a:off x="7968828" y="2001311"/>
            <a:ext cx="945875" cy="647616"/>
          </a:xfrm>
          <a:custGeom>
            <a:avLst/>
            <a:gdLst>
              <a:gd name="T0" fmla="*/ 578 w 595"/>
              <a:gd name="T1" fmla="*/ 192 h 408"/>
              <a:gd name="T2" fmla="*/ 570 w 595"/>
              <a:gd name="T3" fmla="*/ 185 h 408"/>
              <a:gd name="T4" fmla="*/ 558 w 595"/>
              <a:gd name="T5" fmla="*/ 173 h 408"/>
              <a:gd name="T6" fmla="*/ 544 w 595"/>
              <a:gd name="T7" fmla="*/ 164 h 408"/>
              <a:gd name="T8" fmla="*/ 533 w 595"/>
              <a:gd name="T9" fmla="*/ 159 h 408"/>
              <a:gd name="T10" fmla="*/ 519 w 595"/>
              <a:gd name="T11" fmla="*/ 146 h 408"/>
              <a:gd name="T12" fmla="*/ 508 w 595"/>
              <a:gd name="T13" fmla="*/ 136 h 408"/>
              <a:gd name="T14" fmla="*/ 492 w 595"/>
              <a:gd name="T15" fmla="*/ 124 h 408"/>
              <a:gd name="T16" fmla="*/ 475 w 595"/>
              <a:gd name="T17" fmla="*/ 111 h 408"/>
              <a:gd name="T18" fmla="*/ 461 w 595"/>
              <a:gd name="T19" fmla="*/ 103 h 408"/>
              <a:gd name="T20" fmla="*/ 450 w 595"/>
              <a:gd name="T21" fmla="*/ 95 h 408"/>
              <a:gd name="T22" fmla="*/ 437 w 595"/>
              <a:gd name="T23" fmla="*/ 83 h 408"/>
              <a:gd name="T24" fmla="*/ 425 w 595"/>
              <a:gd name="T25" fmla="*/ 72 h 408"/>
              <a:gd name="T26" fmla="*/ 411 w 595"/>
              <a:gd name="T27" fmla="*/ 65 h 408"/>
              <a:gd name="T28" fmla="*/ 396 w 595"/>
              <a:gd name="T29" fmla="*/ 54 h 408"/>
              <a:gd name="T30" fmla="*/ 382 w 595"/>
              <a:gd name="T31" fmla="*/ 43 h 408"/>
              <a:gd name="T32" fmla="*/ 373 w 595"/>
              <a:gd name="T33" fmla="*/ 33 h 408"/>
              <a:gd name="T34" fmla="*/ 361 w 595"/>
              <a:gd name="T35" fmla="*/ 27 h 408"/>
              <a:gd name="T36" fmla="*/ 346 w 595"/>
              <a:gd name="T37" fmla="*/ 15 h 408"/>
              <a:gd name="T38" fmla="*/ 336 w 595"/>
              <a:gd name="T39" fmla="*/ 7 h 408"/>
              <a:gd name="T40" fmla="*/ 322 w 595"/>
              <a:gd name="T41" fmla="*/ 1 h 408"/>
              <a:gd name="T42" fmla="*/ 313 w 595"/>
              <a:gd name="T43" fmla="*/ 22 h 408"/>
              <a:gd name="T44" fmla="*/ 314 w 595"/>
              <a:gd name="T45" fmla="*/ 39 h 408"/>
              <a:gd name="T46" fmla="*/ 313 w 595"/>
              <a:gd name="T47" fmla="*/ 60 h 408"/>
              <a:gd name="T48" fmla="*/ 314 w 595"/>
              <a:gd name="T49" fmla="*/ 78 h 408"/>
              <a:gd name="T50" fmla="*/ 313 w 595"/>
              <a:gd name="T51" fmla="*/ 98 h 408"/>
              <a:gd name="T52" fmla="*/ 168 w 595"/>
              <a:gd name="T53" fmla="*/ 95 h 408"/>
              <a:gd name="T54" fmla="*/ 5 w 595"/>
              <a:gd name="T55" fmla="*/ 118 h 408"/>
              <a:gd name="T56" fmla="*/ 16 w 595"/>
              <a:gd name="T57" fmla="*/ 131 h 408"/>
              <a:gd name="T58" fmla="*/ 24 w 595"/>
              <a:gd name="T59" fmla="*/ 140 h 408"/>
              <a:gd name="T60" fmla="*/ 34 w 595"/>
              <a:gd name="T61" fmla="*/ 150 h 408"/>
              <a:gd name="T62" fmla="*/ 42 w 595"/>
              <a:gd name="T63" fmla="*/ 158 h 408"/>
              <a:gd name="T64" fmla="*/ 50 w 595"/>
              <a:gd name="T65" fmla="*/ 170 h 408"/>
              <a:gd name="T66" fmla="*/ 62 w 595"/>
              <a:gd name="T67" fmla="*/ 184 h 408"/>
              <a:gd name="T68" fmla="*/ 69 w 595"/>
              <a:gd name="T69" fmla="*/ 188 h 408"/>
              <a:gd name="T70" fmla="*/ 81 w 595"/>
              <a:gd name="T71" fmla="*/ 206 h 408"/>
              <a:gd name="T72" fmla="*/ 57 w 595"/>
              <a:gd name="T73" fmla="*/ 236 h 408"/>
              <a:gd name="T74" fmla="*/ 22 w 595"/>
              <a:gd name="T75" fmla="*/ 278 h 408"/>
              <a:gd name="T76" fmla="*/ 0 w 595"/>
              <a:gd name="T77" fmla="*/ 305 h 408"/>
              <a:gd name="T78" fmla="*/ 14 w 595"/>
              <a:gd name="T79" fmla="*/ 327 h 408"/>
              <a:gd name="T80" fmla="*/ 312 w 595"/>
              <a:gd name="T81" fmla="*/ 317 h 408"/>
              <a:gd name="T82" fmla="*/ 314 w 595"/>
              <a:gd name="T83" fmla="*/ 335 h 408"/>
              <a:gd name="T84" fmla="*/ 314 w 595"/>
              <a:gd name="T85" fmla="*/ 349 h 408"/>
              <a:gd name="T86" fmla="*/ 313 w 595"/>
              <a:gd name="T87" fmla="*/ 366 h 408"/>
              <a:gd name="T88" fmla="*/ 313 w 595"/>
              <a:gd name="T89" fmla="*/ 382 h 408"/>
              <a:gd name="T90" fmla="*/ 316 w 595"/>
              <a:gd name="T91" fmla="*/ 402 h 408"/>
              <a:gd name="T92" fmla="*/ 325 w 595"/>
              <a:gd name="T93" fmla="*/ 406 h 408"/>
              <a:gd name="T94" fmla="*/ 343 w 595"/>
              <a:gd name="T95" fmla="*/ 403 h 408"/>
              <a:gd name="T96" fmla="*/ 374 w 595"/>
              <a:gd name="T97" fmla="*/ 380 h 408"/>
              <a:gd name="T98" fmla="*/ 396 w 595"/>
              <a:gd name="T99" fmla="*/ 360 h 408"/>
              <a:gd name="T100" fmla="*/ 427 w 595"/>
              <a:gd name="T101" fmla="*/ 337 h 408"/>
              <a:gd name="T102" fmla="*/ 461 w 595"/>
              <a:gd name="T103" fmla="*/ 310 h 408"/>
              <a:gd name="T104" fmla="*/ 482 w 595"/>
              <a:gd name="T105" fmla="*/ 294 h 408"/>
              <a:gd name="T106" fmla="*/ 513 w 595"/>
              <a:gd name="T107" fmla="*/ 270 h 408"/>
              <a:gd name="T108" fmla="*/ 545 w 595"/>
              <a:gd name="T109" fmla="*/ 246 h 408"/>
              <a:gd name="T110" fmla="*/ 578 w 595"/>
              <a:gd name="T111" fmla="*/ 223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95" h="408">
                <a:moveTo>
                  <a:pt x="592" y="199"/>
                </a:moveTo>
                <a:cubicBezTo>
                  <a:pt x="590" y="198"/>
                  <a:pt x="588" y="198"/>
                  <a:pt x="587" y="197"/>
                </a:cubicBezTo>
                <a:cubicBezTo>
                  <a:pt x="584" y="194"/>
                  <a:pt x="580" y="193"/>
                  <a:pt x="578" y="192"/>
                </a:cubicBezTo>
                <a:cubicBezTo>
                  <a:pt x="578" y="192"/>
                  <a:pt x="578" y="191"/>
                  <a:pt x="578" y="191"/>
                </a:cubicBezTo>
                <a:cubicBezTo>
                  <a:pt x="577" y="189"/>
                  <a:pt x="576" y="188"/>
                  <a:pt x="574" y="186"/>
                </a:cubicBezTo>
                <a:cubicBezTo>
                  <a:pt x="573" y="185"/>
                  <a:pt x="571" y="185"/>
                  <a:pt x="570" y="185"/>
                </a:cubicBezTo>
                <a:cubicBezTo>
                  <a:pt x="567" y="182"/>
                  <a:pt x="564" y="180"/>
                  <a:pt x="562" y="179"/>
                </a:cubicBezTo>
                <a:cubicBezTo>
                  <a:pt x="562" y="179"/>
                  <a:pt x="562" y="179"/>
                  <a:pt x="562" y="179"/>
                </a:cubicBezTo>
                <a:cubicBezTo>
                  <a:pt x="561" y="177"/>
                  <a:pt x="560" y="175"/>
                  <a:pt x="558" y="173"/>
                </a:cubicBezTo>
                <a:cubicBezTo>
                  <a:pt x="556" y="173"/>
                  <a:pt x="555" y="172"/>
                  <a:pt x="553" y="172"/>
                </a:cubicBezTo>
                <a:cubicBezTo>
                  <a:pt x="551" y="168"/>
                  <a:pt x="547" y="166"/>
                  <a:pt x="544" y="164"/>
                </a:cubicBezTo>
                <a:cubicBezTo>
                  <a:pt x="544" y="164"/>
                  <a:pt x="544" y="164"/>
                  <a:pt x="544" y="164"/>
                </a:cubicBezTo>
                <a:cubicBezTo>
                  <a:pt x="543" y="163"/>
                  <a:pt x="542" y="162"/>
                  <a:pt x="541" y="161"/>
                </a:cubicBezTo>
                <a:cubicBezTo>
                  <a:pt x="539" y="159"/>
                  <a:pt x="536" y="159"/>
                  <a:pt x="534" y="159"/>
                </a:cubicBezTo>
                <a:cubicBezTo>
                  <a:pt x="533" y="159"/>
                  <a:pt x="533" y="159"/>
                  <a:pt x="533" y="159"/>
                </a:cubicBezTo>
                <a:cubicBezTo>
                  <a:pt x="532" y="158"/>
                  <a:pt x="529" y="156"/>
                  <a:pt x="529" y="156"/>
                </a:cubicBezTo>
                <a:cubicBezTo>
                  <a:pt x="528" y="153"/>
                  <a:pt x="527" y="150"/>
                  <a:pt x="525" y="148"/>
                </a:cubicBezTo>
                <a:cubicBezTo>
                  <a:pt x="523" y="147"/>
                  <a:pt x="521" y="146"/>
                  <a:pt x="519" y="146"/>
                </a:cubicBezTo>
                <a:cubicBezTo>
                  <a:pt x="517" y="144"/>
                  <a:pt x="515" y="142"/>
                  <a:pt x="512" y="139"/>
                </a:cubicBezTo>
                <a:cubicBezTo>
                  <a:pt x="512" y="139"/>
                  <a:pt x="511" y="139"/>
                  <a:pt x="511" y="139"/>
                </a:cubicBezTo>
                <a:cubicBezTo>
                  <a:pt x="510" y="138"/>
                  <a:pt x="509" y="137"/>
                  <a:pt x="508" y="136"/>
                </a:cubicBezTo>
                <a:cubicBezTo>
                  <a:pt x="507" y="135"/>
                  <a:pt x="505" y="134"/>
                  <a:pt x="504" y="134"/>
                </a:cubicBezTo>
                <a:cubicBezTo>
                  <a:pt x="501" y="131"/>
                  <a:pt x="497" y="128"/>
                  <a:pt x="493" y="125"/>
                </a:cubicBezTo>
                <a:cubicBezTo>
                  <a:pt x="493" y="124"/>
                  <a:pt x="493" y="124"/>
                  <a:pt x="492" y="124"/>
                </a:cubicBezTo>
                <a:cubicBezTo>
                  <a:pt x="490" y="122"/>
                  <a:pt x="489" y="122"/>
                  <a:pt x="487" y="121"/>
                </a:cubicBezTo>
                <a:cubicBezTo>
                  <a:pt x="484" y="118"/>
                  <a:pt x="480" y="114"/>
                  <a:pt x="476" y="112"/>
                </a:cubicBezTo>
                <a:cubicBezTo>
                  <a:pt x="476" y="111"/>
                  <a:pt x="476" y="111"/>
                  <a:pt x="475" y="111"/>
                </a:cubicBezTo>
                <a:cubicBezTo>
                  <a:pt x="473" y="109"/>
                  <a:pt x="471" y="109"/>
                  <a:pt x="469" y="109"/>
                </a:cubicBezTo>
                <a:cubicBezTo>
                  <a:pt x="468" y="109"/>
                  <a:pt x="467" y="108"/>
                  <a:pt x="466" y="107"/>
                </a:cubicBezTo>
                <a:cubicBezTo>
                  <a:pt x="465" y="106"/>
                  <a:pt x="462" y="104"/>
                  <a:pt x="461" y="103"/>
                </a:cubicBezTo>
                <a:cubicBezTo>
                  <a:pt x="461" y="101"/>
                  <a:pt x="460" y="99"/>
                  <a:pt x="458" y="98"/>
                </a:cubicBezTo>
                <a:cubicBezTo>
                  <a:pt x="456" y="96"/>
                  <a:pt x="453" y="96"/>
                  <a:pt x="452" y="96"/>
                </a:cubicBezTo>
                <a:cubicBezTo>
                  <a:pt x="451" y="96"/>
                  <a:pt x="450" y="95"/>
                  <a:pt x="450" y="95"/>
                </a:cubicBezTo>
                <a:cubicBezTo>
                  <a:pt x="448" y="94"/>
                  <a:pt x="446" y="92"/>
                  <a:pt x="445" y="90"/>
                </a:cubicBezTo>
                <a:cubicBezTo>
                  <a:pt x="444" y="88"/>
                  <a:pt x="443" y="87"/>
                  <a:pt x="442" y="85"/>
                </a:cubicBezTo>
                <a:cubicBezTo>
                  <a:pt x="440" y="84"/>
                  <a:pt x="438" y="83"/>
                  <a:pt x="437" y="83"/>
                </a:cubicBezTo>
                <a:cubicBezTo>
                  <a:pt x="434" y="80"/>
                  <a:pt x="431" y="78"/>
                  <a:pt x="429" y="76"/>
                </a:cubicBezTo>
                <a:cubicBezTo>
                  <a:pt x="428" y="76"/>
                  <a:pt x="428" y="76"/>
                  <a:pt x="427" y="76"/>
                </a:cubicBezTo>
                <a:cubicBezTo>
                  <a:pt x="427" y="74"/>
                  <a:pt x="426" y="73"/>
                  <a:pt x="425" y="72"/>
                </a:cubicBezTo>
                <a:cubicBezTo>
                  <a:pt x="423" y="71"/>
                  <a:pt x="420" y="70"/>
                  <a:pt x="418" y="70"/>
                </a:cubicBezTo>
                <a:cubicBezTo>
                  <a:pt x="417" y="69"/>
                  <a:pt x="416" y="68"/>
                  <a:pt x="414" y="67"/>
                </a:cubicBezTo>
                <a:cubicBezTo>
                  <a:pt x="413" y="67"/>
                  <a:pt x="412" y="65"/>
                  <a:pt x="411" y="65"/>
                </a:cubicBezTo>
                <a:cubicBezTo>
                  <a:pt x="410" y="62"/>
                  <a:pt x="409" y="60"/>
                  <a:pt x="407" y="58"/>
                </a:cubicBezTo>
                <a:cubicBezTo>
                  <a:pt x="405" y="57"/>
                  <a:pt x="403" y="57"/>
                  <a:pt x="401" y="57"/>
                </a:cubicBezTo>
                <a:cubicBezTo>
                  <a:pt x="399" y="55"/>
                  <a:pt x="398" y="54"/>
                  <a:pt x="396" y="54"/>
                </a:cubicBezTo>
                <a:cubicBezTo>
                  <a:pt x="396" y="53"/>
                  <a:pt x="394" y="53"/>
                  <a:pt x="394" y="52"/>
                </a:cubicBezTo>
                <a:cubicBezTo>
                  <a:pt x="393" y="49"/>
                  <a:pt x="392" y="47"/>
                  <a:pt x="390" y="45"/>
                </a:cubicBezTo>
                <a:cubicBezTo>
                  <a:pt x="387" y="43"/>
                  <a:pt x="384" y="43"/>
                  <a:pt x="382" y="43"/>
                </a:cubicBezTo>
                <a:cubicBezTo>
                  <a:pt x="382" y="43"/>
                  <a:pt x="382" y="43"/>
                  <a:pt x="382" y="43"/>
                </a:cubicBezTo>
                <a:cubicBezTo>
                  <a:pt x="381" y="43"/>
                  <a:pt x="378" y="41"/>
                  <a:pt x="377" y="40"/>
                </a:cubicBezTo>
                <a:cubicBezTo>
                  <a:pt x="377" y="37"/>
                  <a:pt x="376" y="34"/>
                  <a:pt x="373" y="33"/>
                </a:cubicBezTo>
                <a:cubicBezTo>
                  <a:pt x="371" y="31"/>
                  <a:pt x="369" y="31"/>
                  <a:pt x="367" y="31"/>
                </a:cubicBezTo>
                <a:cubicBezTo>
                  <a:pt x="366" y="30"/>
                  <a:pt x="365" y="30"/>
                  <a:pt x="364" y="29"/>
                </a:cubicBezTo>
                <a:cubicBezTo>
                  <a:pt x="363" y="29"/>
                  <a:pt x="362" y="28"/>
                  <a:pt x="361" y="27"/>
                </a:cubicBezTo>
                <a:cubicBezTo>
                  <a:pt x="361" y="25"/>
                  <a:pt x="359" y="23"/>
                  <a:pt x="357" y="21"/>
                </a:cubicBezTo>
                <a:cubicBezTo>
                  <a:pt x="356" y="20"/>
                  <a:pt x="354" y="19"/>
                  <a:pt x="353" y="19"/>
                </a:cubicBezTo>
                <a:cubicBezTo>
                  <a:pt x="351" y="17"/>
                  <a:pt x="348" y="16"/>
                  <a:pt x="346" y="15"/>
                </a:cubicBezTo>
                <a:cubicBezTo>
                  <a:pt x="346" y="14"/>
                  <a:pt x="345" y="14"/>
                  <a:pt x="344" y="13"/>
                </a:cubicBezTo>
                <a:cubicBezTo>
                  <a:pt x="344" y="12"/>
                  <a:pt x="343" y="10"/>
                  <a:pt x="341" y="9"/>
                </a:cubicBezTo>
                <a:cubicBezTo>
                  <a:pt x="340" y="7"/>
                  <a:pt x="338" y="7"/>
                  <a:pt x="336" y="7"/>
                </a:cubicBezTo>
                <a:cubicBezTo>
                  <a:pt x="336" y="5"/>
                  <a:pt x="335" y="4"/>
                  <a:pt x="333" y="3"/>
                </a:cubicBezTo>
                <a:cubicBezTo>
                  <a:pt x="330" y="0"/>
                  <a:pt x="326" y="0"/>
                  <a:pt x="324" y="1"/>
                </a:cubicBezTo>
                <a:cubicBezTo>
                  <a:pt x="323" y="1"/>
                  <a:pt x="322" y="1"/>
                  <a:pt x="322" y="1"/>
                </a:cubicBezTo>
                <a:cubicBezTo>
                  <a:pt x="317" y="1"/>
                  <a:pt x="313" y="5"/>
                  <a:pt x="313" y="10"/>
                </a:cubicBezTo>
                <a:cubicBezTo>
                  <a:pt x="313" y="12"/>
                  <a:pt x="313" y="13"/>
                  <a:pt x="314" y="15"/>
                </a:cubicBezTo>
                <a:cubicBezTo>
                  <a:pt x="313" y="17"/>
                  <a:pt x="313" y="20"/>
                  <a:pt x="313" y="22"/>
                </a:cubicBezTo>
                <a:cubicBezTo>
                  <a:pt x="313" y="24"/>
                  <a:pt x="313" y="26"/>
                  <a:pt x="314" y="27"/>
                </a:cubicBezTo>
                <a:cubicBezTo>
                  <a:pt x="313" y="29"/>
                  <a:pt x="313" y="32"/>
                  <a:pt x="313" y="35"/>
                </a:cubicBezTo>
                <a:cubicBezTo>
                  <a:pt x="313" y="36"/>
                  <a:pt x="313" y="38"/>
                  <a:pt x="314" y="39"/>
                </a:cubicBezTo>
                <a:cubicBezTo>
                  <a:pt x="313" y="42"/>
                  <a:pt x="313" y="45"/>
                  <a:pt x="313" y="48"/>
                </a:cubicBezTo>
                <a:cubicBezTo>
                  <a:pt x="313" y="50"/>
                  <a:pt x="313" y="51"/>
                  <a:pt x="314" y="53"/>
                </a:cubicBezTo>
                <a:cubicBezTo>
                  <a:pt x="313" y="55"/>
                  <a:pt x="313" y="57"/>
                  <a:pt x="313" y="60"/>
                </a:cubicBezTo>
                <a:cubicBezTo>
                  <a:pt x="313" y="62"/>
                  <a:pt x="313" y="64"/>
                  <a:pt x="314" y="65"/>
                </a:cubicBezTo>
                <a:cubicBezTo>
                  <a:pt x="313" y="68"/>
                  <a:pt x="313" y="70"/>
                  <a:pt x="313" y="73"/>
                </a:cubicBezTo>
                <a:cubicBezTo>
                  <a:pt x="313" y="75"/>
                  <a:pt x="313" y="76"/>
                  <a:pt x="314" y="78"/>
                </a:cubicBezTo>
                <a:cubicBezTo>
                  <a:pt x="313" y="80"/>
                  <a:pt x="313" y="82"/>
                  <a:pt x="313" y="85"/>
                </a:cubicBezTo>
                <a:cubicBezTo>
                  <a:pt x="313" y="87"/>
                  <a:pt x="313" y="89"/>
                  <a:pt x="314" y="90"/>
                </a:cubicBezTo>
                <a:cubicBezTo>
                  <a:pt x="313" y="92"/>
                  <a:pt x="313" y="95"/>
                  <a:pt x="313" y="98"/>
                </a:cubicBezTo>
                <a:cubicBezTo>
                  <a:pt x="313" y="98"/>
                  <a:pt x="313" y="99"/>
                  <a:pt x="313" y="99"/>
                </a:cubicBezTo>
                <a:cubicBezTo>
                  <a:pt x="308" y="101"/>
                  <a:pt x="297" y="104"/>
                  <a:pt x="268" y="103"/>
                </a:cubicBezTo>
                <a:cubicBezTo>
                  <a:pt x="240" y="102"/>
                  <a:pt x="204" y="99"/>
                  <a:pt x="168" y="95"/>
                </a:cubicBezTo>
                <a:cubicBezTo>
                  <a:pt x="80" y="86"/>
                  <a:pt x="24" y="82"/>
                  <a:pt x="7" y="98"/>
                </a:cubicBezTo>
                <a:cubicBezTo>
                  <a:pt x="3" y="101"/>
                  <a:pt x="1" y="106"/>
                  <a:pt x="1" y="111"/>
                </a:cubicBezTo>
                <a:cubicBezTo>
                  <a:pt x="1" y="114"/>
                  <a:pt x="3" y="117"/>
                  <a:pt x="5" y="118"/>
                </a:cubicBezTo>
                <a:cubicBezTo>
                  <a:pt x="6" y="119"/>
                  <a:pt x="8" y="120"/>
                  <a:pt x="10" y="120"/>
                </a:cubicBezTo>
                <a:cubicBezTo>
                  <a:pt x="12" y="122"/>
                  <a:pt x="12" y="123"/>
                  <a:pt x="12" y="124"/>
                </a:cubicBezTo>
                <a:cubicBezTo>
                  <a:pt x="12" y="127"/>
                  <a:pt x="14" y="130"/>
                  <a:pt x="16" y="131"/>
                </a:cubicBezTo>
                <a:cubicBezTo>
                  <a:pt x="17" y="132"/>
                  <a:pt x="18" y="132"/>
                  <a:pt x="19" y="133"/>
                </a:cubicBezTo>
                <a:cubicBezTo>
                  <a:pt x="20" y="135"/>
                  <a:pt x="22" y="137"/>
                  <a:pt x="23" y="139"/>
                </a:cubicBezTo>
                <a:cubicBezTo>
                  <a:pt x="24" y="139"/>
                  <a:pt x="24" y="140"/>
                  <a:pt x="24" y="140"/>
                </a:cubicBezTo>
                <a:cubicBezTo>
                  <a:pt x="25" y="142"/>
                  <a:pt x="26" y="143"/>
                  <a:pt x="27" y="144"/>
                </a:cubicBezTo>
                <a:cubicBezTo>
                  <a:pt x="28" y="145"/>
                  <a:pt x="30" y="145"/>
                  <a:pt x="31" y="146"/>
                </a:cubicBezTo>
                <a:cubicBezTo>
                  <a:pt x="31" y="147"/>
                  <a:pt x="32" y="149"/>
                  <a:pt x="34" y="150"/>
                </a:cubicBezTo>
                <a:cubicBezTo>
                  <a:pt x="34" y="151"/>
                  <a:pt x="35" y="152"/>
                  <a:pt x="35" y="152"/>
                </a:cubicBezTo>
                <a:cubicBezTo>
                  <a:pt x="36" y="154"/>
                  <a:pt x="36" y="155"/>
                  <a:pt x="38" y="156"/>
                </a:cubicBezTo>
                <a:cubicBezTo>
                  <a:pt x="39" y="157"/>
                  <a:pt x="41" y="158"/>
                  <a:pt x="42" y="158"/>
                </a:cubicBezTo>
                <a:cubicBezTo>
                  <a:pt x="42" y="159"/>
                  <a:pt x="43" y="159"/>
                  <a:pt x="43" y="159"/>
                </a:cubicBezTo>
                <a:cubicBezTo>
                  <a:pt x="44" y="161"/>
                  <a:pt x="46" y="163"/>
                  <a:pt x="46" y="164"/>
                </a:cubicBezTo>
                <a:cubicBezTo>
                  <a:pt x="47" y="167"/>
                  <a:pt x="48" y="169"/>
                  <a:pt x="50" y="170"/>
                </a:cubicBezTo>
                <a:cubicBezTo>
                  <a:pt x="52" y="171"/>
                  <a:pt x="54" y="172"/>
                  <a:pt x="55" y="172"/>
                </a:cubicBezTo>
                <a:cubicBezTo>
                  <a:pt x="57" y="174"/>
                  <a:pt x="58" y="176"/>
                  <a:pt x="58" y="176"/>
                </a:cubicBezTo>
                <a:cubicBezTo>
                  <a:pt x="58" y="179"/>
                  <a:pt x="59" y="182"/>
                  <a:pt x="62" y="184"/>
                </a:cubicBezTo>
                <a:cubicBezTo>
                  <a:pt x="64" y="185"/>
                  <a:pt x="66" y="185"/>
                  <a:pt x="67" y="185"/>
                </a:cubicBezTo>
                <a:cubicBezTo>
                  <a:pt x="67" y="185"/>
                  <a:pt x="67" y="185"/>
                  <a:pt x="67" y="185"/>
                </a:cubicBezTo>
                <a:cubicBezTo>
                  <a:pt x="68" y="186"/>
                  <a:pt x="69" y="188"/>
                  <a:pt x="69" y="188"/>
                </a:cubicBezTo>
                <a:cubicBezTo>
                  <a:pt x="69" y="191"/>
                  <a:pt x="70" y="193"/>
                  <a:pt x="72" y="195"/>
                </a:cubicBezTo>
                <a:cubicBezTo>
                  <a:pt x="73" y="196"/>
                  <a:pt x="74" y="197"/>
                  <a:pt x="75" y="197"/>
                </a:cubicBezTo>
                <a:cubicBezTo>
                  <a:pt x="76" y="201"/>
                  <a:pt x="79" y="204"/>
                  <a:pt x="81" y="206"/>
                </a:cubicBezTo>
                <a:cubicBezTo>
                  <a:pt x="80" y="208"/>
                  <a:pt x="79" y="210"/>
                  <a:pt x="79" y="212"/>
                </a:cubicBezTo>
                <a:cubicBezTo>
                  <a:pt x="68" y="221"/>
                  <a:pt x="68" y="222"/>
                  <a:pt x="68" y="226"/>
                </a:cubicBezTo>
                <a:cubicBezTo>
                  <a:pt x="63" y="228"/>
                  <a:pt x="58" y="231"/>
                  <a:pt x="57" y="236"/>
                </a:cubicBezTo>
                <a:cubicBezTo>
                  <a:pt x="50" y="241"/>
                  <a:pt x="46" y="246"/>
                  <a:pt x="45" y="250"/>
                </a:cubicBezTo>
                <a:cubicBezTo>
                  <a:pt x="40" y="253"/>
                  <a:pt x="35" y="257"/>
                  <a:pt x="34" y="262"/>
                </a:cubicBezTo>
                <a:cubicBezTo>
                  <a:pt x="23" y="270"/>
                  <a:pt x="22" y="275"/>
                  <a:pt x="22" y="278"/>
                </a:cubicBezTo>
                <a:cubicBezTo>
                  <a:pt x="20" y="280"/>
                  <a:pt x="17" y="282"/>
                  <a:pt x="14" y="285"/>
                </a:cubicBezTo>
                <a:cubicBezTo>
                  <a:pt x="13" y="286"/>
                  <a:pt x="12" y="287"/>
                  <a:pt x="11" y="289"/>
                </a:cubicBezTo>
                <a:cubicBezTo>
                  <a:pt x="0" y="298"/>
                  <a:pt x="0" y="302"/>
                  <a:pt x="0" y="305"/>
                </a:cubicBezTo>
                <a:cubicBezTo>
                  <a:pt x="0" y="307"/>
                  <a:pt x="1" y="310"/>
                  <a:pt x="3" y="312"/>
                </a:cubicBezTo>
                <a:cubicBezTo>
                  <a:pt x="4" y="312"/>
                  <a:pt x="4" y="312"/>
                  <a:pt x="4" y="313"/>
                </a:cubicBezTo>
                <a:cubicBezTo>
                  <a:pt x="6" y="318"/>
                  <a:pt x="9" y="323"/>
                  <a:pt x="14" y="327"/>
                </a:cubicBezTo>
                <a:cubicBezTo>
                  <a:pt x="36" y="345"/>
                  <a:pt x="92" y="331"/>
                  <a:pt x="157" y="316"/>
                </a:cubicBezTo>
                <a:cubicBezTo>
                  <a:pt x="217" y="301"/>
                  <a:pt x="284" y="285"/>
                  <a:pt x="306" y="301"/>
                </a:cubicBezTo>
                <a:cubicBezTo>
                  <a:pt x="309" y="304"/>
                  <a:pt x="312" y="308"/>
                  <a:pt x="312" y="317"/>
                </a:cubicBezTo>
                <a:cubicBezTo>
                  <a:pt x="312" y="319"/>
                  <a:pt x="313" y="321"/>
                  <a:pt x="314" y="322"/>
                </a:cubicBezTo>
                <a:cubicBezTo>
                  <a:pt x="313" y="325"/>
                  <a:pt x="312" y="328"/>
                  <a:pt x="312" y="330"/>
                </a:cubicBezTo>
                <a:cubicBezTo>
                  <a:pt x="312" y="332"/>
                  <a:pt x="313" y="334"/>
                  <a:pt x="314" y="335"/>
                </a:cubicBezTo>
                <a:cubicBezTo>
                  <a:pt x="313" y="337"/>
                  <a:pt x="313" y="340"/>
                  <a:pt x="313" y="343"/>
                </a:cubicBezTo>
                <a:cubicBezTo>
                  <a:pt x="313" y="345"/>
                  <a:pt x="313" y="347"/>
                  <a:pt x="314" y="348"/>
                </a:cubicBezTo>
                <a:cubicBezTo>
                  <a:pt x="314" y="349"/>
                  <a:pt x="314" y="349"/>
                  <a:pt x="314" y="349"/>
                </a:cubicBezTo>
                <a:cubicBezTo>
                  <a:pt x="313" y="353"/>
                  <a:pt x="313" y="354"/>
                  <a:pt x="313" y="356"/>
                </a:cubicBezTo>
                <a:cubicBezTo>
                  <a:pt x="313" y="358"/>
                  <a:pt x="313" y="359"/>
                  <a:pt x="314" y="361"/>
                </a:cubicBezTo>
                <a:cubicBezTo>
                  <a:pt x="314" y="363"/>
                  <a:pt x="313" y="365"/>
                  <a:pt x="313" y="366"/>
                </a:cubicBezTo>
                <a:cubicBezTo>
                  <a:pt x="312" y="369"/>
                  <a:pt x="313" y="372"/>
                  <a:pt x="314" y="374"/>
                </a:cubicBezTo>
                <a:cubicBezTo>
                  <a:pt x="314" y="375"/>
                  <a:pt x="314" y="376"/>
                  <a:pt x="314" y="377"/>
                </a:cubicBezTo>
                <a:cubicBezTo>
                  <a:pt x="313" y="379"/>
                  <a:pt x="313" y="380"/>
                  <a:pt x="313" y="382"/>
                </a:cubicBezTo>
                <a:cubicBezTo>
                  <a:pt x="313" y="383"/>
                  <a:pt x="313" y="385"/>
                  <a:pt x="314" y="386"/>
                </a:cubicBezTo>
                <a:cubicBezTo>
                  <a:pt x="313" y="389"/>
                  <a:pt x="313" y="392"/>
                  <a:pt x="313" y="395"/>
                </a:cubicBezTo>
                <a:cubicBezTo>
                  <a:pt x="313" y="397"/>
                  <a:pt x="314" y="400"/>
                  <a:pt x="316" y="402"/>
                </a:cubicBezTo>
                <a:cubicBezTo>
                  <a:pt x="318" y="403"/>
                  <a:pt x="320" y="404"/>
                  <a:pt x="322" y="404"/>
                </a:cubicBezTo>
                <a:cubicBezTo>
                  <a:pt x="323" y="404"/>
                  <a:pt x="323" y="404"/>
                  <a:pt x="323" y="404"/>
                </a:cubicBezTo>
                <a:cubicBezTo>
                  <a:pt x="324" y="405"/>
                  <a:pt x="325" y="406"/>
                  <a:pt x="325" y="406"/>
                </a:cubicBezTo>
                <a:cubicBezTo>
                  <a:pt x="327" y="407"/>
                  <a:pt x="329" y="408"/>
                  <a:pt x="331" y="408"/>
                </a:cubicBezTo>
                <a:cubicBezTo>
                  <a:pt x="332" y="408"/>
                  <a:pt x="333" y="408"/>
                  <a:pt x="334" y="407"/>
                </a:cubicBezTo>
                <a:cubicBezTo>
                  <a:pt x="338" y="408"/>
                  <a:pt x="341" y="406"/>
                  <a:pt x="343" y="403"/>
                </a:cubicBezTo>
                <a:cubicBezTo>
                  <a:pt x="350" y="401"/>
                  <a:pt x="360" y="397"/>
                  <a:pt x="360" y="387"/>
                </a:cubicBezTo>
                <a:cubicBezTo>
                  <a:pt x="361" y="387"/>
                  <a:pt x="362" y="386"/>
                  <a:pt x="363" y="386"/>
                </a:cubicBezTo>
                <a:cubicBezTo>
                  <a:pt x="367" y="385"/>
                  <a:pt x="371" y="383"/>
                  <a:pt x="374" y="380"/>
                </a:cubicBezTo>
                <a:cubicBezTo>
                  <a:pt x="390" y="376"/>
                  <a:pt x="393" y="367"/>
                  <a:pt x="393" y="361"/>
                </a:cubicBezTo>
                <a:cubicBezTo>
                  <a:pt x="393" y="361"/>
                  <a:pt x="393" y="360"/>
                  <a:pt x="393" y="360"/>
                </a:cubicBezTo>
                <a:cubicBezTo>
                  <a:pt x="394" y="360"/>
                  <a:pt x="395" y="360"/>
                  <a:pt x="396" y="360"/>
                </a:cubicBezTo>
                <a:cubicBezTo>
                  <a:pt x="401" y="359"/>
                  <a:pt x="410" y="357"/>
                  <a:pt x="410" y="348"/>
                </a:cubicBezTo>
                <a:cubicBezTo>
                  <a:pt x="411" y="348"/>
                  <a:pt x="411" y="348"/>
                  <a:pt x="411" y="348"/>
                </a:cubicBezTo>
                <a:cubicBezTo>
                  <a:pt x="416" y="347"/>
                  <a:pt x="426" y="345"/>
                  <a:pt x="427" y="337"/>
                </a:cubicBezTo>
                <a:cubicBezTo>
                  <a:pt x="433" y="337"/>
                  <a:pt x="443" y="334"/>
                  <a:pt x="444" y="323"/>
                </a:cubicBezTo>
                <a:cubicBezTo>
                  <a:pt x="447" y="322"/>
                  <a:pt x="451" y="320"/>
                  <a:pt x="452" y="319"/>
                </a:cubicBezTo>
                <a:cubicBezTo>
                  <a:pt x="457" y="316"/>
                  <a:pt x="461" y="315"/>
                  <a:pt x="461" y="310"/>
                </a:cubicBezTo>
                <a:cubicBezTo>
                  <a:pt x="467" y="309"/>
                  <a:pt x="478" y="307"/>
                  <a:pt x="478" y="296"/>
                </a:cubicBezTo>
                <a:cubicBezTo>
                  <a:pt x="478" y="296"/>
                  <a:pt x="478" y="295"/>
                  <a:pt x="478" y="295"/>
                </a:cubicBezTo>
                <a:cubicBezTo>
                  <a:pt x="480" y="294"/>
                  <a:pt x="481" y="294"/>
                  <a:pt x="482" y="294"/>
                </a:cubicBezTo>
                <a:cubicBezTo>
                  <a:pt x="486" y="293"/>
                  <a:pt x="492" y="292"/>
                  <a:pt x="494" y="287"/>
                </a:cubicBezTo>
                <a:cubicBezTo>
                  <a:pt x="501" y="285"/>
                  <a:pt x="511" y="282"/>
                  <a:pt x="511" y="271"/>
                </a:cubicBezTo>
                <a:cubicBezTo>
                  <a:pt x="512" y="271"/>
                  <a:pt x="512" y="270"/>
                  <a:pt x="513" y="270"/>
                </a:cubicBezTo>
                <a:cubicBezTo>
                  <a:pt x="518" y="269"/>
                  <a:pt x="528" y="267"/>
                  <a:pt x="528" y="258"/>
                </a:cubicBezTo>
                <a:cubicBezTo>
                  <a:pt x="528" y="258"/>
                  <a:pt x="529" y="258"/>
                  <a:pt x="530" y="258"/>
                </a:cubicBezTo>
                <a:cubicBezTo>
                  <a:pt x="535" y="257"/>
                  <a:pt x="544" y="254"/>
                  <a:pt x="545" y="246"/>
                </a:cubicBezTo>
                <a:cubicBezTo>
                  <a:pt x="547" y="245"/>
                  <a:pt x="551" y="243"/>
                  <a:pt x="555" y="241"/>
                </a:cubicBezTo>
                <a:cubicBezTo>
                  <a:pt x="556" y="241"/>
                  <a:pt x="558" y="240"/>
                  <a:pt x="559" y="238"/>
                </a:cubicBezTo>
                <a:cubicBezTo>
                  <a:pt x="567" y="236"/>
                  <a:pt x="576" y="232"/>
                  <a:pt x="578" y="223"/>
                </a:cubicBezTo>
                <a:cubicBezTo>
                  <a:pt x="586" y="220"/>
                  <a:pt x="595" y="216"/>
                  <a:pt x="595" y="207"/>
                </a:cubicBezTo>
                <a:cubicBezTo>
                  <a:pt x="595" y="204"/>
                  <a:pt x="594" y="201"/>
                  <a:pt x="592" y="199"/>
                </a:cubicBezTo>
                <a:close/>
              </a:path>
            </a:pathLst>
          </a:custGeom>
          <a:solidFill>
            <a:srgbClr val="00B0F0"/>
          </a:solidFill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6"/>
          <p:cNvSpPr>
            <a:spLocks noChangeAspect="1"/>
          </p:cNvSpPr>
          <p:nvPr/>
        </p:nvSpPr>
        <p:spPr bwMode="auto">
          <a:xfrm rot="5400000" flipH="1">
            <a:off x="8765573" y="1201002"/>
            <a:ext cx="945875" cy="647616"/>
          </a:xfrm>
          <a:custGeom>
            <a:avLst/>
            <a:gdLst>
              <a:gd name="T0" fmla="*/ 578 w 595"/>
              <a:gd name="T1" fmla="*/ 192 h 408"/>
              <a:gd name="T2" fmla="*/ 570 w 595"/>
              <a:gd name="T3" fmla="*/ 185 h 408"/>
              <a:gd name="T4" fmla="*/ 558 w 595"/>
              <a:gd name="T5" fmla="*/ 173 h 408"/>
              <a:gd name="T6" fmla="*/ 544 w 595"/>
              <a:gd name="T7" fmla="*/ 164 h 408"/>
              <a:gd name="T8" fmla="*/ 533 w 595"/>
              <a:gd name="T9" fmla="*/ 159 h 408"/>
              <a:gd name="T10" fmla="*/ 519 w 595"/>
              <a:gd name="T11" fmla="*/ 146 h 408"/>
              <a:gd name="T12" fmla="*/ 508 w 595"/>
              <a:gd name="T13" fmla="*/ 136 h 408"/>
              <a:gd name="T14" fmla="*/ 492 w 595"/>
              <a:gd name="T15" fmla="*/ 124 h 408"/>
              <a:gd name="T16" fmla="*/ 475 w 595"/>
              <a:gd name="T17" fmla="*/ 111 h 408"/>
              <a:gd name="T18" fmla="*/ 461 w 595"/>
              <a:gd name="T19" fmla="*/ 103 h 408"/>
              <a:gd name="T20" fmla="*/ 450 w 595"/>
              <a:gd name="T21" fmla="*/ 95 h 408"/>
              <a:gd name="T22" fmla="*/ 437 w 595"/>
              <a:gd name="T23" fmla="*/ 83 h 408"/>
              <a:gd name="T24" fmla="*/ 425 w 595"/>
              <a:gd name="T25" fmla="*/ 72 h 408"/>
              <a:gd name="T26" fmla="*/ 411 w 595"/>
              <a:gd name="T27" fmla="*/ 65 h 408"/>
              <a:gd name="T28" fmla="*/ 396 w 595"/>
              <a:gd name="T29" fmla="*/ 54 h 408"/>
              <a:gd name="T30" fmla="*/ 382 w 595"/>
              <a:gd name="T31" fmla="*/ 43 h 408"/>
              <a:gd name="T32" fmla="*/ 373 w 595"/>
              <a:gd name="T33" fmla="*/ 33 h 408"/>
              <a:gd name="T34" fmla="*/ 361 w 595"/>
              <a:gd name="T35" fmla="*/ 27 h 408"/>
              <a:gd name="T36" fmla="*/ 346 w 595"/>
              <a:gd name="T37" fmla="*/ 15 h 408"/>
              <a:gd name="T38" fmla="*/ 336 w 595"/>
              <a:gd name="T39" fmla="*/ 7 h 408"/>
              <a:gd name="T40" fmla="*/ 322 w 595"/>
              <a:gd name="T41" fmla="*/ 1 h 408"/>
              <a:gd name="T42" fmla="*/ 313 w 595"/>
              <a:gd name="T43" fmla="*/ 22 h 408"/>
              <a:gd name="T44" fmla="*/ 314 w 595"/>
              <a:gd name="T45" fmla="*/ 39 h 408"/>
              <a:gd name="T46" fmla="*/ 313 w 595"/>
              <a:gd name="T47" fmla="*/ 60 h 408"/>
              <a:gd name="T48" fmla="*/ 314 w 595"/>
              <a:gd name="T49" fmla="*/ 78 h 408"/>
              <a:gd name="T50" fmla="*/ 313 w 595"/>
              <a:gd name="T51" fmla="*/ 98 h 408"/>
              <a:gd name="T52" fmla="*/ 168 w 595"/>
              <a:gd name="T53" fmla="*/ 95 h 408"/>
              <a:gd name="T54" fmla="*/ 5 w 595"/>
              <a:gd name="T55" fmla="*/ 118 h 408"/>
              <a:gd name="T56" fmla="*/ 16 w 595"/>
              <a:gd name="T57" fmla="*/ 131 h 408"/>
              <a:gd name="T58" fmla="*/ 24 w 595"/>
              <a:gd name="T59" fmla="*/ 140 h 408"/>
              <a:gd name="T60" fmla="*/ 34 w 595"/>
              <a:gd name="T61" fmla="*/ 150 h 408"/>
              <a:gd name="T62" fmla="*/ 42 w 595"/>
              <a:gd name="T63" fmla="*/ 158 h 408"/>
              <a:gd name="T64" fmla="*/ 50 w 595"/>
              <a:gd name="T65" fmla="*/ 170 h 408"/>
              <a:gd name="T66" fmla="*/ 62 w 595"/>
              <a:gd name="T67" fmla="*/ 184 h 408"/>
              <a:gd name="T68" fmla="*/ 69 w 595"/>
              <a:gd name="T69" fmla="*/ 188 h 408"/>
              <a:gd name="T70" fmla="*/ 81 w 595"/>
              <a:gd name="T71" fmla="*/ 206 h 408"/>
              <a:gd name="T72" fmla="*/ 57 w 595"/>
              <a:gd name="T73" fmla="*/ 236 h 408"/>
              <a:gd name="T74" fmla="*/ 22 w 595"/>
              <a:gd name="T75" fmla="*/ 278 h 408"/>
              <a:gd name="T76" fmla="*/ 0 w 595"/>
              <a:gd name="T77" fmla="*/ 305 h 408"/>
              <a:gd name="T78" fmla="*/ 14 w 595"/>
              <a:gd name="T79" fmla="*/ 327 h 408"/>
              <a:gd name="T80" fmla="*/ 312 w 595"/>
              <a:gd name="T81" fmla="*/ 317 h 408"/>
              <a:gd name="T82" fmla="*/ 314 w 595"/>
              <a:gd name="T83" fmla="*/ 335 h 408"/>
              <a:gd name="T84" fmla="*/ 314 w 595"/>
              <a:gd name="T85" fmla="*/ 349 h 408"/>
              <a:gd name="T86" fmla="*/ 313 w 595"/>
              <a:gd name="T87" fmla="*/ 366 h 408"/>
              <a:gd name="T88" fmla="*/ 313 w 595"/>
              <a:gd name="T89" fmla="*/ 382 h 408"/>
              <a:gd name="T90" fmla="*/ 316 w 595"/>
              <a:gd name="T91" fmla="*/ 402 h 408"/>
              <a:gd name="T92" fmla="*/ 325 w 595"/>
              <a:gd name="T93" fmla="*/ 406 h 408"/>
              <a:gd name="T94" fmla="*/ 343 w 595"/>
              <a:gd name="T95" fmla="*/ 403 h 408"/>
              <a:gd name="T96" fmla="*/ 374 w 595"/>
              <a:gd name="T97" fmla="*/ 380 h 408"/>
              <a:gd name="T98" fmla="*/ 396 w 595"/>
              <a:gd name="T99" fmla="*/ 360 h 408"/>
              <a:gd name="T100" fmla="*/ 427 w 595"/>
              <a:gd name="T101" fmla="*/ 337 h 408"/>
              <a:gd name="T102" fmla="*/ 461 w 595"/>
              <a:gd name="T103" fmla="*/ 310 h 408"/>
              <a:gd name="T104" fmla="*/ 482 w 595"/>
              <a:gd name="T105" fmla="*/ 294 h 408"/>
              <a:gd name="T106" fmla="*/ 513 w 595"/>
              <a:gd name="T107" fmla="*/ 270 h 408"/>
              <a:gd name="T108" fmla="*/ 545 w 595"/>
              <a:gd name="T109" fmla="*/ 246 h 408"/>
              <a:gd name="T110" fmla="*/ 578 w 595"/>
              <a:gd name="T111" fmla="*/ 223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95" h="408">
                <a:moveTo>
                  <a:pt x="592" y="199"/>
                </a:moveTo>
                <a:cubicBezTo>
                  <a:pt x="590" y="198"/>
                  <a:pt x="588" y="198"/>
                  <a:pt x="587" y="197"/>
                </a:cubicBezTo>
                <a:cubicBezTo>
                  <a:pt x="584" y="194"/>
                  <a:pt x="580" y="193"/>
                  <a:pt x="578" y="192"/>
                </a:cubicBezTo>
                <a:cubicBezTo>
                  <a:pt x="578" y="192"/>
                  <a:pt x="578" y="191"/>
                  <a:pt x="578" y="191"/>
                </a:cubicBezTo>
                <a:cubicBezTo>
                  <a:pt x="577" y="189"/>
                  <a:pt x="576" y="188"/>
                  <a:pt x="574" y="186"/>
                </a:cubicBezTo>
                <a:cubicBezTo>
                  <a:pt x="573" y="185"/>
                  <a:pt x="571" y="185"/>
                  <a:pt x="570" y="185"/>
                </a:cubicBezTo>
                <a:cubicBezTo>
                  <a:pt x="567" y="182"/>
                  <a:pt x="564" y="180"/>
                  <a:pt x="562" y="179"/>
                </a:cubicBezTo>
                <a:cubicBezTo>
                  <a:pt x="562" y="179"/>
                  <a:pt x="562" y="179"/>
                  <a:pt x="562" y="179"/>
                </a:cubicBezTo>
                <a:cubicBezTo>
                  <a:pt x="561" y="177"/>
                  <a:pt x="560" y="175"/>
                  <a:pt x="558" y="173"/>
                </a:cubicBezTo>
                <a:cubicBezTo>
                  <a:pt x="556" y="173"/>
                  <a:pt x="555" y="172"/>
                  <a:pt x="553" y="172"/>
                </a:cubicBezTo>
                <a:cubicBezTo>
                  <a:pt x="551" y="168"/>
                  <a:pt x="547" y="166"/>
                  <a:pt x="544" y="164"/>
                </a:cubicBezTo>
                <a:cubicBezTo>
                  <a:pt x="544" y="164"/>
                  <a:pt x="544" y="164"/>
                  <a:pt x="544" y="164"/>
                </a:cubicBezTo>
                <a:cubicBezTo>
                  <a:pt x="543" y="163"/>
                  <a:pt x="542" y="162"/>
                  <a:pt x="541" y="161"/>
                </a:cubicBezTo>
                <a:cubicBezTo>
                  <a:pt x="539" y="159"/>
                  <a:pt x="536" y="159"/>
                  <a:pt x="534" y="159"/>
                </a:cubicBezTo>
                <a:cubicBezTo>
                  <a:pt x="533" y="159"/>
                  <a:pt x="533" y="159"/>
                  <a:pt x="533" y="159"/>
                </a:cubicBezTo>
                <a:cubicBezTo>
                  <a:pt x="532" y="158"/>
                  <a:pt x="529" y="156"/>
                  <a:pt x="529" y="156"/>
                </a:cubicBezTo>
                <a:cubicBezTo>
                  <a:pt x="528" y="153"/>
                  <a:pt x="527" y="150"/>
                  <a:pt x="525" y="148"/>
                </a:cubicBezTo>
                <a:cubicBezTo>
                  <a:pt x="523" y="147"/>
                  <a:pt x="521" y="146"/>
                  <a:pt x="519" y="146"/>
                </a:cubicBezTo>
                <a:cubicBezTo>
                  <a:pt x="517" y="144"/>
                  <a:pt x="515" y="142"/>
                  <a:pt x="512" y="139"/>
                </a:cubicBezTo>
                <a:cubicBezTo>
                  <a:pt x="512" y="139"/>
                  <a:pt x="511" y="139"/>
                  <a:pt x="511" y="139"/>
                </a:cubicBezTo>
                <a:cubicBezTo>
                  <a:pt x="510" y="138"/>
                  <a:pt x="509" y="137"/>
                  <a:pt x="508" y="136"/>
                </a:cubicBezTo>
                <a:cubicBezTo>
                  <a:pt x="507" y="135"/>
                  <a:pt x="505" y="134"/>
                  <a:pt x="504" y="134"/>
                </a:cubicBezTo>
                <a:cubicBezTo>
                  <a:pt x="501" y="131"/>
                  <a:pt x="497" y="128"/>
                  <a:pt x="493" y="125"/>
                </a:cubicBezTo>
                <a:cubicBezTo>
                  <a:pt x="493" y="124"/>
                  <a:pt x="493" y="124"/>
                  <a:pt x="492" y="124"/>
                </a:cubicBezTo>
                <a:cubicBezTo>
                  <a:pt x="490" y="122"/>
                  <a:pt x="489" y="122"/>
                  <a:pt x="487" y="121"/>
                </a:cubicBezTo>
                <a:cubicBezTo>
                  <a:pt x="484" y="118"/>
                  <a:pt x="480" y="114"/>
                  <a:pt x="476" y="112"/>
                </a:cubicBezTo>
                <a:cubicBezTo>
                  <a:pt x="476" y="111"/>
                  <a:pt x="476" y="111"/>
                  <a:pt x="475" y="111"/>
                </a:cubicBezTo>
                <a:cubicBezTo>
                  <a:pt x="473" y="109"/>
                  <a:pt x="471" y="109"/>
                  <a:pt x="469" y="109"/>
                </a:cubicBezTo>
                <a:cubicBezTo>
                  <a:pt x="468" y="109"/>
                  <a:pt x="467" y="108"/>
                  <a:pt x="466" y="107"/>
                </a:cubicBezTo>
                <a:cubicBezTo>
                  <a:pt x="465" y="106"/>
                  <a:pt x="462" y="104"/>
                  <a:pt x="461" y="103"/>
                </a:cubicBezTo>
                <a:cubicBezTo>
                  <a:pt x="461" y="101"/>
                  <a:pt x="460" y="99"/>
                  <a:pt x="458" y="98"/>
                </a:cubicBezTo>
                <a:cubicBezTo>
                  <a:pt x="456" y="96"/>
                  <a:pt x="453" y="96"/>
                  <a:pt x="452" y="96"/>
                </a:cubicBezTo>
                <a:cubicBezTo>
                  <a:pt x="451" y="96"/>
                  <a:pt x="450" y="95"/>
                  <a:pt x="450" y="95"/>
                </a:cubicBezTo>
                <a:cubicBezTo>
                  <a:pt x="448" y="94"/>
                  <a:pt x="446" y="92"/>
                  <a:pt x="445" y="90"/>
                </a:cubicBezTo>
                <a:cubicBezTo>
                  <a:pt x="444" y="88"/>
                  <a:pt x="443" y="87"/>
                  <a:pt x="442" y="85"/>
                </a:cubicBezTo>
                <a:cubicBezTo>
                  <a:pt x="440" y="84"/>
                  <a:pt x="438" y="83"/>
                  <a:pt x="437" y="83"/>
                </a:cubicBezTo>
                <a:cubicBezTo>
                  <a:pt x="434" y="80"/>
                  <a:pt x="431" y="78"/>
                  <a:pt x="429" y="76"/>
                </a:cubicBezTo>
                <a:cubicBezTo>
                  <a:pt x="428" y="76"/>
                  <a:pt x="428" y="76"/>
                  <a:pt x="427" y="76"/>
                </a:cubicBezTo>
                <a:cubicBezTo>
                  <a:pt x="427" y="74"/>
                  <a:pt x="426" y="73"/>
                  <a:pt x="425" y="72"/>
                </a:cubicBezTo>
                <a:cubicBezTo>
                  <a:pt x="423" y="71"/>
                  <a:pt x="420" y="70"/>
                  <a:pt x="418" y="70"/>
                </a:cubicBezTo>
                <a:cubicBezTo>
                  <a:pt x="417" y="69"/>
                  <a:pt x="416" y="68"/>
                  <a:pt x="414" y="67"/>
                </a:cubicBezTo>
                <a:cubicBezTo>
                  <a:pt x="413" y="67"/>
                  <a:pt x="412" y="65"/>
                  <a:pt x="411" y="65"/>
                </a:cubicBezTo>
                <a:cubicBezTo>
                  <a:pt x="410" y="62"/>
                  <a:pt x="409" y="60"/>
                  <a:pt x="407" y="58"/>
                </a:cubicBezTo>
                <a:cubicBezTo>
                  <a:pt x="405" y="57"/>
                  <a:pt x="403" y="57"/>
                  <a:pt x="401" y="57"/>
                </a:cubicBezTo>
                <a:cubicBezTo>
                  <a:pt x="399" y="55"/>
                  <a:pt x="398" y="54"/>
                  <a:pt x="396" y="54"/>
                </a:cubicBezTo>
                <a:cubicBezTo>
                  <a:pt x="396" y="53"/>
                  <a:pt x="394" y="53"/>
                  <a:pt x="394" y="52"/>
                </a:cubicBezTo>
                <a:cubicBezTo>
                  <a:pt x="393" y="49"/>
                  <a:pt x="392" y="47"/>
                  <a:pt x="390" y="45"/>
                </a:cubicBezTo>
                <a:cubicBezTo>
                  <a:pt x="387" y="43"/>
                  <a:pt x="384" y="43"/>
                  <a:pt x="382" y="43"/>
                </a:cubicBezTo>
                <a:cubicBezTo>
                  <a:pt x="382" y="43"/>
                  <a:pt x="382" y="43"/>
                  <a:pt x="382" y="43"/>
                </a:cubicBezTo>
                <a:cubicBezTo>
                  <a:pt x="381" y="43"/>
                  <a:pt x="378" y="41"/>
                  <a:pt x="377" y="40"/>
                </a:cubicBezTo>
                <a:cubicBezTo>
                  <a:pt x="377" y="37"/>
                  <a:pt x="376" y="34"/>
                  <a:pt x="373" y="33"/>
                </a:cubicBezTo>
                <a:cubicBezTo>
                  <a:pt x="371" y="31"/>
                  <a:pt x="369" y="31"/>
                  <a:pt x="367" y="31"/>
                </a:cubicBezTo>
                <a:cubicBezTo>
                  <a:pt x="366" y="30"/>
                  <a:pt x="365" y="30"/>
                  <a:pt x="364" y="29"/>
                </a:cubicBezTo>
                <a:cubicBezTo>
                  <a:pt x="363" y="29"/>
                  <a:pt x="362" y="28"/>
                  <a:pt x="361" y="27"/>
                </a:cubicBezTo>
                <a:cubicBezTo>
                  <a:pt x="361" y="25"/>
                  <a:pt x="359" y="23"/>
                  <a:pt x="357" y="21"/>
                </a:cubicBezTo>
                <a:cubicBezTo>
                  <a:pt x="356" y="20"/>
                  <a:pt x="354" y="19"/>
                  <a:pt x="353" y="19"/>
                </a:cubicBezTo>
                <a:cubicBezTo>
                  <a:pt x="351" y="17"/>
                  <a:pt x="348" y="16"/>
                  <a:pt x="346" y="15"/>
                </a:cubicBezTo>
                <a:cubicBezTo>
                  <a:pt x="346" y="14"/>
                  <a:pt x="345" y="14"/>
                  <a:pt x="344" y="13"/>
                </a:cubicBezTo>
                <a:cubicBezTo>
                  <a:pt x="344" y="12"/>
                  <a:pt x="343" y="10"/>
                  <a:pt x="341" y="9"/>
                </a:cubicBezTo>
                <a:cubicBezTo>
                  <a:pt x="340" y="7"/>
                  <a:pt x="338" y="7"/>
                  <a:pt x="336" y="7"/>
                </a:cubicBezTo>
                <a:cubicBezTo>
                  <a:pt x="336" y="5"/>
                  <a:pt x="335" y="4"/>
                  <a:pt x="333" y="3"/>
                </a:cubicBezTo>
                <a:cubicBezTo>
                  <a:pt x="330" y="0"/>
                  <a:pt x="326" y="0"/>
                  <a:pt x="324" y="1"/>
                </a:cubicBezTo>
                <a:cubicBezTo>
                  <a:pt x="323" y="1"/>
                  <a:pt x="322" y="1"/>
                  <a:pt x="322" y="1"/>
                </a:cubicBezTo>
                <a:cubicBezTo>
                  <a:pt x="317" y="1"/>
                  <a:pt x="313" y="5"/>
                  <a:pt x="313" y="10"/>
                </a:cubicBezTo>
                <a:cubicBezTo>
                  <a:pt x="313" y="12"/>
                  <a:pt x="313" y="13"/>
                  <a:pt x="314" y="15"/>
                </a:cubicBezTo>
                <a:cubicBezTo>
                  <a:pt x="313" y="17"/>
                  <a:pt x="313" y="20"/>
                  <a:pt x="313" y="22"/>
                </a:cubicBezTo>
                <a:cubicBezTo>
                  <a:pt x="313" y="24"/>
                  <a:pt x="313" y="26"/>
                  <a:pt x="314" y="27"/>
                </a:cubicBezTo>
                <a:cubicBezTo>
                  <a:pt x="313" y="29"/>
                  <a:pt x="313" y="32"/>
                  <a:pt x="313" y="35"/>
                </a:cubicBezTo>
                <a:cubicBezTo>
                  <a:pt x="313" y="36"/>
                  <a:pt x="313" y="38"/>
                  <a:pt x="314" y="39"/>
                </a:cubicBezTo>
                <a:cubicBezTo>
                  <a:pt x="313" y="42"/>
                  <a:pt x="313" y="45"/>
                  <a:pt x="313" y="48"/>
                </a:cubicBezTo>
                <a:cubicBezTo>
                  <a:pt x="313" y="50"/>
                  <a:pt x="313" y="51"/>
                  <a:pt x="314" y="53"/>
                </a:cubicBezTo>
                <a:cubicBezTo>
                  <a:pt x="313" y="55"/>
                  <a:pt x="313" y="57"/>
                  <a:pt x="313" y="60"/>
                </a:cubicBezTo>
                <a:cubicBezTo>
                  <a:pt x="313" y="62"/>
                  <a:pt x="313" y="64"/>
                  <a:pt x="314" y="65"/>
                </a:cubicBezTo>
                <a:cubicBezTo>
                  <a:pt x="313" y="68"/>
                  <a:pt x="313" y="70"/>
                  <a:pt x="313" y="73"/>
                </a:cubicBezTo>
                <a:cubicBezTo>
                  <a:pt x="313" y="75"/>
                  <a:pt x="313" y="76"/>
                  <a:pt x="314" y="78"/>
                </a:cubicBezTo>
                <a:cubicBezTo>
                  <a:pt x="313" y="80"/>
                  <a:pt x="313" y="82"/>
                  <a:pt x="313" y="85"/>
                </a:cubicBezTo>
                <a:cubicBezTo>
                  <a:pt x="313" y="87"/>
                  <a:pt x="313" y="89"/>
                  <a:pt x="314" y="90"/>
                </a:cubicBezTo>
                <a:cubicBezTo>
                  <a:pt x="313" y="92"/>
                  <a:pt x="313" y="95"/>
                  <a:pt x="313" y="98"/>
                </a:cubicBezTo>
                <a:cubicBezTo>
                  <a:pt x="313" y="98"/>
                  <a:pt x="313" y="99"/>
                  <a:pt x="313" y="99"/>
                </a:cubicBezTo>
                <a:cubicBezTo>
                  <a:pt x="308" y="101"/>
                  <a:pt x="297" y="104"/>
                  <a:pt x="268" y="103"/>
                </a:cubicBezTo>
                <a:cubicBezTo>
                  <a:pt x="240" y="102"/>
                  <a:pt x="204" y="99"/>
                  <a:pt x="168" y="95"/>
                </a:cubicBezTo>
                <a:cubicBezTo>
                  <a:pt x="80" y="86"/>
                  <a:pt x="24" y="82"/>
                  <a:pt x="7" y="98"/>
                </a:cubicBezTo>
                <a:cubicBezTo>
                  <a:pt x="3" y="101"/>
                  <a:pt x="1" y="106"/>
                  <a:pt x="1" y="111"/>
                </a:cubicBezTo>
                <a:cubicBezTo>
                  <a:pt x="1" y="114"/>
                  <a:pt x="3" y="117"/>
                  <a:pt x="5" y="118"/>
                </a:cubicBezTo>
                <a:cubicBezTo>
                  <a:pt x="6" y="119"/>
                  <a:pt x="8" y="120"/>
                  <a:pt x="10" y="120"/>
                </a:cubicBezTo>
                <a:cubicBezTo>
                  <a:pt x="12" y="122"/>
                  <a:pt x="12" y="123"/>
                  <a:pt x="12" y="124"/>
                </a:cubicBezTo>
                <a:cubicBezTo>
                  <a:pt x="12" y="127"/>
                  <a:pt x="14" y="130"/>
                  <a:pt x="16" y="131"/>
                </a:cubicBezTo>
                <a:cubicBezTo>
                  <a:pt x="17" y="132"/>
                  <a:pt x="18" y="132"/>
                  <a:pt x="19" y="133"/>
                </a:cubicBezTo>
                <a:cubicBezTo>
                  <a:pt x="20" y="135"/>
                  <a:pt x="22" y="137"/>
                  <a:pt x="23" y="139"/>
                </a:cubicBezTo>
                <a:cubicBezTo>
                  <a:pt x="24" y="139"/>
                  <a:pt x="24" y="140"/>
                  <a:pt x="24" y="140"/>
                </a:cubicBezTo>
                <a:cubicBezTo>
                  <a:pt x="25" y="142"/>
                  <a:pt x="26" y="143"/>
                  <a:pt x="27" y="144"/>
                </a:cubicBezTo>
                <a:cubicBezTo>
                  <a:pt x="28" y="145"/>
                  <a:pt x="30" y="145"/>
                  <a:pt x="31" y="146"/>
                </a:cubicBezTo>
                <a:cubicBezTo>
                  <a:pt x="31" y="147"/>
                  <a:pt x="32" y="149"/>
                  <a:pt x="34" y="150"/>
                </a:cubicBezTo>
                <a:cubicBezTo>
                  <a:pt x="34" y="151"/>
                  <a:pt x="35" y="152"/>
                  <a:pt x="35" y="152"/>
                </a:cubicBezTo>
                <a:cubicBezTo>
                  <a:pt x="36" y="154"/>
                  <a:pt x="36" y="155"/>
                  <a:pt x="38" y="156"/>
                </a:cubicBezTo>
                <a:cubicBezTo>
                  <a:pt x="39" y="157"/>
                  <a:pt x="41" y="158"/>
                  <a:pt x="42" y="158"/>
                </a:cubicBezTo>
                <a:cubicBezTo>
                  <a:pt x="42" y="159"/>
                  <a:pt x="43" y="159"/>
                  <a:pt x="43" y="159"/>
                </a:cubicBezTo>
                <a:cubicBezTo>
                  <a:pt x="44" y="161"/>
                  <a:pt x="46" y="163"/>
                  <a:pt x="46" y="164"/>
                </a:cubicBezTo>
                <a:cubicBezTo>
                  <a:pt x="47" y="167"/>
                  <a:pt x="48" y="169"/>
                  <a:pt x="50" y="170"/>
                </a:cubicBezTo>
                <a:cubicBezTo>
                  <a:pt x="52" y="171"/>
                  <a:pt x="54" y="172"/>
                  <a:pt x="55" y="172"/>
                </a:cubicBezTo>
                <a:cubicBezTo>
                  <a:pt x="57" y="174"/>
                  <a:pt x="58" y="176"/>
                  <a:pt x="58" y="176"/>
                </a:cubicBezTo>
                <a:cubicBezTo>
                  <a:pt x="58" y="179"/>
                  <a:pt x="59" y="182"/>
                  <a:pt x="62" y="184"/>
                </a:cubicBezTo>
                <a:cubicBezTo>
                  <a:pt x="64" y="185"/>
                  <a:pt x="66" y="185"/>
                  <a:pt x="67" y="185"/>
                </a:cubicBezTo>
                <a:cubicBezTo>
                  <a:pt x="67" y="185"/>
                  <a:pt x="67" y="185"/>
                  <a:pt x="67" y="185"/>
                </a:cubicBezTo>
                <a:cubicBezTo>
                  <a:pt x="68" y="186"/>
                  <a:pt x="69" y="188"/>
                  <a:pt x="69" y="188"/>
                </a:cubicBezTo>
                <a:cubicBezTo>
                  <a:pt x="69" y="191"/>
                  <a:pt x="70" y="193"/>
                  <a:pt x="72" y="195"/>
                </a:cubicBezTo>
                <a:cubicBezTo>
                  <a:pt x="73" y="196"/>
                  <a:pt x="74" y="197"/>
                  <a:pt x="75" y="197"/>
                </a:cubicBezTo>
                <a:cubicBezTo>
                  <a:pt x="76" y="201"/>
                  <a:pt x="79" y="204"/>
                  <a:pt x="81" y="206"/>
                </a:cubicBezTo>
                <a:cubicBezTo>
                  <a:pt x="80" y="208"/>
                  <a:pt x="79" y="210"/>
                  <a:pt x="79" y="212"/>
                </a:cubicBezTo>
                <a:cubicBezTo>
                  <a:pt x="68" y="221"/>
                  <a:pt x="68" y="222"/>
                  <a:pt x="68" y="226"/>
                </a:cubicBezTo>
                <a:cubicBezTo>
                  <a:pt x="63" y="228"/>
                  <a:pt x="58" y="231"/>
                  <a:pt x="57" y="236"/>
                </a:cubicBezTo>
                <a:cubicBezTo>
                  <a:pt x="50" y="241"/>
                  <a:pt x="46" y="246"/>
                  <a:pt x="45" y="250"/>
                </a:cubicBezTo>
                <a:cubicBezTo>
                  <a:pt x="40" y="253"/>
                  <a:pt x="35" y="257"/>
                  <a:pt x="34" y="262"/>
                </a:cubicBezTo>
                <a:cubicBezTo>
                  <a:pt x="23" y="270"/>
                  <a:pt x="22" y="275"/>
                  <a:pt x="22" y="278"/>
                </a:cubicBezTo>
                <a:cubicBezTo>
                  <a:pt x="20" y="280"/>
                  <a:pt x="17" y="282"/>
                  <a:pt x="14" y="285"/>
                </a:cubicBezTo>
                <a:cubicBezTo>
                  <a:pt x="13" y="286"/>
                  <a:pt x="12" y="287"/>
                  <a:pt x="11" y="289"/>
                </a:cubicBezTo>
                <a:cubicBezTo>
                  <a:pt x="0" y="298"/>
                  <a:pt x="0" y="302"/>
                  <a:pt x="0" y="305"/>
                </a:cubicBezTo>
                <a:cubicBezTo>
                  <a:pt x="0" y="307"/>
                  <a:pt x="1" y="310"/>
                  <a:pt x="3" y="312"/>
                </a:cubicBezTo>
                <a:cubicBezTo>
                  <a:pt x="4" y="312"/>
                  <a:pt x="4" y="312"/>
                  <a:pt x="4" y="313"/>
                </a:cubicBezTo>
                <a:cubicBezTo>
                  <a:pt x="6" y="318"/>
                  <a:pt x="9" y="323"/>
                  <a:pt x="14" y="327"/>
                </a:cubicBezTo>
                <a:cubicBezTo>
                  <a:pt x="36" y="345"/>
                  <a:pt x="92" y="331"/>
                  <a:pt x="157" y="316"/>
                </a:cubicBezTo>
                <a:cubicBezTo>
                  <a:pt x="217" y="301"/>
                  <a:pt x="284" y="285"/>
                  <a:pt x="306" y="301"/>
                </a:cubicBezTo>
                <a:cubicBezTo>
                  <a:pt x="309" y="304"/>
                  <a:pt x="312" y="308"/>
                  <a:pt x="312" y="317"/>
                </a:cubicBezTo>
                <a:cubicBezTo>
                  <a:pt x="312" y="319"/>
                  <a:pt x="313" y="321"/>
                  <a:pt x="314" y="322"/>
                </a:cubicBezTo>
                <a:cubicBezTo>
                  <a:pt x="313" y="325"/>
                  <a:pt x="312" y="328"/>
                  <a:pt x="312" y="330"/>
                </a:cubicBezTo>
                <a:cubicBezTo>
                  <a:pt x="312" y="332"/>
                  <a:pt x="313" y="334"/>
                  <a:pt x="314" y="335"/>
                </a:cubicBezTo>
                <a:cubicBezTo>
                  <a:pt x="313" y="337"/>
                  <a:pt x="313" y="340"/>
                  <a:pt x="313" y="343"/>
                </a:cubicBezTo>
                <a:cubicBezTo>
                  <a:pt x="313" y="345"/>
                  <a:pt x="313" y="347"/>
                  <a:pt x="314" y="348"/>
                </a:cubicBezTo>
                <a:cubicBezTo>
                  <a:pt x="314" y="349"/>
                  <a:pt x="314" y="349"/>
                  <a:pt x="314" y="349"/>
                </a:cubicBezTo>
                <a:cubicBezTo>
                  <a:pt x="313" y="353"/>
                  <a:pt x="313" y="354"/>
                  <a:pt x="313" y="356"/>
                </a:cubicBezTo>
                <a:cubicBezTo>
                  <a:pt x="313" y="358"/>
                  <a:pt x="313" y="359"/>
                  <a:pt x="314" y="361"/>
                </a:cubicBezTo>
                <a:cubicBezTo>
                  <a:pt x="314" y="363"/>
                  <a:pt x="313" y="365"/>
                  <a:pt x="313" y="366"/>
                </a:cubicBezTo>
                <a:cubicBezTo>
                  <a:pt x="312" y="369"/>
                  <a:pt x="313" y="372"/>
                  <a:pt x="314" y="374"/>
                </a:cubicBezTo>
                <a:cubicBezTo>
                  <a:pt x="314" y="375"/>
                  <a:pt x="314" y="376"/>
                  <a:pt x="314" y="377"/>
                </a:cubicBezTo>
                <a:cubicBezTo>
                  <a:pt x="313" y="379"/>
                  <a:pt x="313" y="380"/>
                  <a:pt x="313" y="382"/>
                </a:cubicBezTo>
                <a:cubicBezTo>
                  <a:pt x="313" y="383"/>
                  <a:pt x="313" y="385"/>
                  <a:pt x="314" y="386"/>
                </a:cubicBezTo>
                <a:cubicBezTo>
                  <a:pt x="313" y="389"/>
                  <a:pt x="313" y="392"/>
                  <a:pt x="313" y="395"/>
                </a:cubicBezTo>
                <a:cubicBezTo>
                  <a:pt x="313" y="397"/>
                  <a:pt x="314" y="400"/>
                  <a:pt x="316" y="402"/>
                </a:cubicBezTo>
                <a:cubicBezTo>
                  <a:pt x="318" y="403"/>
                  <a:pt x="320" y="404"/>
                  <a:pt x="322" y="404"/>
                </a:cubicBezTo>
                <a:cubicBezTo>
                  <a:pt x="323" y="404"/>
                  <a:pt x="323" y="404"/>
                  <a:pt x="323" y="404"/>
                </a:cubicBezTo>
                <a:cubicBezTo>
                  <a:pt x="324" y="405"/>
                  <a:pt x="325" y="406"/>
                  <a:pt x="325" y="406"/>
                </a:cubicBezTo>
                <a:cubicBezTo>
                  <a:pt x="327" y="407"/>
                  <a:pt x="329" y="408"/>
                  <a:pt x="331" y="408"/>
                </a:cubicBezTo>
                <a:cubicBezTo>
                  <a:pt x="332" y="408"/>
                  <a:pt x="333" y="408"/>
                  <a:pt x="334" y="407"/>
                </a:cubicBezTo>
                <a:cubicBezTo>
                  <a:pt x="338" y="408"/>
                  <a:pt x="341" y="406"/>
                  <a:pt x="343" y="403"/>
                </a:cubicBezTo>
                <a:cubicBezTo>
                  <a:pt x="350" y="401"/>
                  <a:pt x="360" y="397"/>
                  <a:pt x="360" y="387"/>
                </a:cubicBezTo>
                <a:cubicBezTo>
                  <a:pt x="361" y="387"/>
                  <a:pt x="362" y="386"/>
                  <a:pt x="363" y="386"/>
                </a:cubicBezTo>
                <a:cubicBezTo>
                  <a:pt x="367" y="385"/>
                  <a:pt x="371" y="383"/>
                  <a:pt x="374" y="380"/>
                </a:cubicBezTo>
                <a:cubicBezTo>
                  <a:pt x="390" y="376"/>
                  <a:pt x="393" y="367"/>
                  <a:pt x="393" y="361"/>
                </a:cubicBezTo>
                <a:cubicBezTo>
                  <a:pt x="393" y="361"/>
                  <a:pt x="393" y="360"/>
                  <a:pt x="393" y="360"/>
                </a:cubicBezTo>
                <a:cubicBezTo>
                  <a:pt x="394" y="360"/>
                  <a:pt x="395" y="360"/>
                  <a:pt x="396" y="360"/>
                </a:cubicBezTo>
                <a:cubicBezTo>
                  <a:pt x="401" y="359"/>
                  <a:pt x="410" y="357"/>
                  <a:pt x="410" y="348"/>
                </a:cubicBezTo>
                <a:cubicBezTo>
                  <a:pt x="411" y="348"/>
                  <a:pt x="411" y="348"/>
                  <a:pt x="411" y="348"/>
                </a:cubicBezTo>
                <a:cubicBezTo>
                  <a:pt x="416" y="347"/>
                  <a:pt x="426" y="345"/>
                  <a:pt x="427" y="337"/>
                </a:cubicBezTo>
                <a:cubicBezTo>
                  <a:pt x="433" y="337"/>
                  <a:pt x="443" y="334"/>
                  <a:pt x="444" y="323"/>
                </a:cubicBezTo>
                <a:cubicBezTo>
                  <a:pt x="447" y="322"/>
                  <a:pt x="451" y="320"/>
                  <a:pt x="452" y="319"/>
                </a:cubicBezTo>
                <a:cubicBezTo>
                  <a:pt x="457" y="316"/>
                  <a:pt x="461" y="315"/>
                  <a:pt x="461" y="310"/>
                </a:cubicBezTo>
                <a:cubicBezTo>
                  <a:pt x="467" y="309"/>
                  <a:pt x="478" y="307"/>
                  <a:pt x="478" y="296"/>
                </a:cubicBezTo>
                <a:cubicBezTo>
                  <a:pt x="478" y="296"/>
                  <a:pt x="478" y="295"/>
                  <a:pt x="478" y="295"/>
                </a:cubicBezTo>
                <a:cubicBezTo>
                  <a:pt x="480" y="294"/>
                  <a:pt x="481" y="294"/>
                  <a:pt x="482" y="294"/>
                </a:cubicBezTo>
                <a:cubicBezTo>
                  <a:pt x="486" y="293"/>
                  <a:pt x="492" y="292"/>
                  <a:pt x="494" y="287"/>
                </a:cubicBezTo>
                <a:cubicBezTo>
                  <a:pt x="501" y="285"/>
                  <a:pt x="511" y="282"/>
                  <a:pt x="511" y="271"/>
                </a:cubicBezTo>
                <a:cubicBezTo>
                  <a:pt x="512" y="271"/>
                  <a:pt x="512" y="270"/>
                  <a:pt x="513" y="270"/>
                </a:cubicBezTo>
                <a:cubicBezTo>
                  <a:pt x="518" y="269"/>
                  <a:pt x="528" y="267"/>
                  <a:pt x="528" y="258"/>
                </a:cubicBezTo>
                <a:cubicBezTo>
                  <a:pt x="528" y="258"/>
                  <a:pt x="529" y="258"/>
                  <a:pt x="530" y="258"/>
                </a:cubicBezTo>
                <a:cubicBezTo>
                  <a:pt x="535" y="257"/>
                  <a:pt x="544" y="254"/>
                  <a:pt x="545" y="246"/>
                </a:cubicBezTo>
                <a:cubicBezTo>
                  <a:pt x="547" y="245"/>
                  <a:pt x="551" y="243"/>
                  <a:pt x="555" y="241"/>
                </a:cubicBezTo>
                <a:cubicBezTo>
                  <a:pt x="556" y="241"/>
                  <a:pt x="558" y="240"/>
                  <a:pt x="559" y="238"/>
                </a:cubicBezTo>
                <a:cubicBezTo>
                  <a:pt x="567" y="236"/>
                  <a:pt x="576" y="232"/>
                  <a:pt x="578" y="223"/>
                </a:cubicBezTo>
                <a:cubicBezTo>
                  <a:pt x="586" y="220"/>
                  <a:pt x="595" y="216"/>
                  <a:pt x="595" y="207"/>
                </a:cubicBezTo>
                <a:cubicBezTo>
                  <a:pt x="595" y="204"/>
                  <a:pt x="594" y="201"/>
                  <a:pt x="592" y="199"/>
                </a:cubicBezTo>
                <a:close/>
              </a:path>
            </a:pathLst>
          </a:custGeom>
          <a:solidFill>
            <a:srgbClr val="00B0F0"/>
          </a:solidFill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6"/>
          <p:cNvSpPr>
            <a:spLocks noChangeAspect="1"/>
          </p:cNvSpPr>
          <p:nvPr/>
        </p:nvSpPr>
        <p:spPr bwMode="auto">
          <a:xfrm rot="16200000" flipH="1" flipV="1">
            <a:off x="8765573" y="2791745"/>
            <a:ext cx="945875" cy="647616"/>
          </a:xfrm>
          <a:custGeom>
            <a:avLst/>
            <a:gdLst>
              <a:gd name="T0" fmla="*/ 578 w 595"/>
              <a:gd name="T1" fmla="*/ 192 h 408"/>
              <a:gd name="T2" fmla="*/ 570 w 595"/>
              <a:gd name="T3" fmla="*/ 185 h 408"/>
              <a:gd name="T4" fmla="*/ 558 w 595"/>
              <a:gd name="T5" fmla="*/ 173 h 408"/>
              <a:gd name="T6" fmla="*/ 544 w 595"/>
              <a:gd name="T7" fmla="*/ 164 h 408"/>
              <a:gd name="T8" fmla="*/ 533 w 595"/>
              <a:gd name="T9" fmla="*/ 159 h 408"/>
              <a:gd name="T10" fmla="*/ 519 w 595"/>
              <a:gd name="T11" fmla="*/ 146 h 408"/>
              <a:gd name="T12" fmla="*/ 508 w 595"/>
              <a:gd name="T13" fmla="*/ 136 h 408"/>
              <a:gd name="T14" fmla="*/ 492 w 595"/>
              <a:gd name="T15" fmla="*/ 124 h 408"/>
              <a:gd name="T16" fmla="*/ 475 w 595"/>
              <a:gd name="T17" fmla="*/ 111 h 408"/>
              <a:gd name="T18" fmla="*/ 461 w 595"/>
              <a:gd name="T19" fmla="*/ 103 h 408"/>
              <a:gd name="T20" fmla="*/ 450 w 595"/>
              <a:gd name="T21" fmla="*/ 95 h 408"/>
              <a:gd name="T22" fmla="*/ 437 w 595"/>
              <a:gd name="T23" fmla="*/ 83 h 408"/>
              <a:gd name="T24" fmla="*/ 425 w 595"/>
              <a:gd name="T25" fmla="*/ 72 h 408"/>
              <a:gd name="T26" fmla="*/ 411 w 595"/>
              <a:gd name="T27" fmla="*/ 65 h 408"/>
              <a:gd name="T28" fmla="*/ 396 w 595"/>
              <a:gd name="T29" fmla="*/ 54 h 408"/>
              <a:gd name="T30" fmla="*/ 382 w 595"/>
              <a:gd name="T31" fmla="*/ 43 h 408"/>
              <a:gd name="T32" fmla="*/ 373 w 595"/>
              <a:gd name="T33" fmla="*/ 33 h 408"/>
              <a:gd name="T34" fmla="*/ 361 w 595"/>
              <a:gd name="T35" fmla="*/ 27 h 408"/>
              <a:gd name="T36" fmla="*/ 346 w 595"/>
              <a:gd name="T37" fmla="*/ 15 h 408"/>
              <a:gd name="T38" fmla="*/ 336 w 595"/>
              <a:gd name="T39" fmla="*/ 7 h 408"/>
              <a:gd name="T40" fmla="*/ 322 w 595"/>
              <a:gd name="T41" fmla="*/ 1 h 408"/>
              <a:gd name="T42" fmla="*/ 313 w 595"/>
              <a:gd name="T43" fmla="*/ 22 h 408"/>
              <a:gd name="T44" fmla="*/ 314 w 595"/>
              <a:gd name="T45" fmla="*/ 39 h 408"/>
              <a:gd name="T46" fmla="*/ 313 w 595"/>
              <a:gd name="T47" fmla="*/ 60 h 408"/>
              <a:gd name="T48" fmla="*/ 314 w 595"/>
              <a:gd name="T49" fmla="*/ 78 h 408"/>
              <a:gd name="T50" fmla="*/ 313 w 595"/>
              <a:gd name="T51" fmla="*/ 98 h 408"/>
              <a:gd name="T52" fmla="*/ 168 w 595"/>
              <a:gd name="T53" fmla="*/ 95 h 408"/>
              <a:gd name="T54" fmla="*/ 5 w 595"/>
              <a:gd name="T55" fmla="*/ 118 h 408"/>
              <a:gd name="T56" fmla="*/ 16 w 595"/>
              <a:gd name="T57" fmla="*/ 131 h 408"/>
              <a:gd name="T58" fmla="*/ 24 w 595"/>
              <a:gd name="T59" fmla="*/ 140 h 408"/>
              <a:gd name="T60" fmla="*/ 34 w 595"/>
              <a:gd name="T61" fmla="*/ 150 h 408"/>
              <a:gd name="T62" fmla="*/ 42 w 595"/>
              <a:gd name="T63" fmla="*/ 158 h 408"/>
              <a:gd name="T64" fmla="*/ 50 w 595"/>
              <a:gd name="T65" fmla="*/ 170 h 408"/>
              <a:gd name="T66" fmla="*/ 62 w 595"/>
              <a:gd name="T67" fmla="*/ 184 h 408"/>
              <a:gd name="T68" fmla="*/ 69 w 595"/>
              <a:gd name="T69" fmla="*/ 188 h 408"/>
              <a:gd name="T70" fmla="*/ 81 w 595"/>
              <a:gd name="T71" fmla="*/ 206 h 408"/>
              <a:gd name="T72" fmla="*/ 57 w 595"/>
              <a:gd name="T73" fmla="*/ 236 h 408"/>
              <a:gd name="T74" fmla="*/ 22 w 595"/>
              <a:gd name="T75" fmla="*/ 278 h 408"/>
              <a:gd name="T76" fmla="*/ 0 w 595"/>
              <a:gd name="T77" fmla="*/ 305 h 408"/>
              <a:gd name="T78" fmla="*/ 14 w 595"/>
              <a:gd name="T79" fmla="*/ 327 h 408"/>
              <a:gd name="T80" fmla="*/ 312 w 595"/>
              <a:gd name="T81" fmla="*/ 317 h 408"/>
              <a:gd name="T82" fmla="*/ 314 w 595"/>
              <a:gd name="T83" fmla="*/ 335 h 408"/>
              <a:gd name="T84" fmla="*/ 314 w 595"/>
              <a:gd name="T85" fmla="*/ 349 h 408"/>
              <a:gd name="T86" fmla="*/ 313 w 595"/>
              <a:gd name="T87" fmla="*/ 366 h 408"/>
              <a:gd name="T88" fmla="*/ 313 w 595"/>
              <a:gd name="T89" fmla="*/ 382 h 408"/>
              <a:gd name="T90" fmla="*/ 316 w 595"/>
              <a:gd name="T91" fmla="*/ 402 h 408"/>
              <a:gd name="T92" fmla="*/ 325 w 595"/>
              <a:gd name="T93" fmla="*/ 406 h 408"/>
              <a:gd name="T94" fmla="*/ 343 w 595"/>
              <a:gd name="T95" fmla="*/ 403 h 408"/>
              <a:gd name="T96" fmla="*/ 374 w 595"/>
              <a:gd name="T97" fmla="*/ 380 h 408"/>
              <a:gd name="T98" fmla="*/ 396 w 595"/>
              <a:gd name="T99" fmla="*/ 360 h 408"/>
              <a:gd name="T100" fmla="*/ 427 w 595"/>
              <a:gd name="T101" fmla="*/ 337 h 408"/>
              <a:gd name="T102" fmla="*/ 461 w 595"/>
              <a:gd name="T103" fmla="*/ 310 h 408"/>
              <a:gd name="T104" fmla="*/ 482 w 595"/>
              <a:gd name="T105" fmla="*/ 294 h 408"/>
              <a:gd name="T106" fmla="*/ 513 w 595"/>
              <a:gd name="T107" fmla="*/ 270 h 408"/>
              <a:gd name="T108" fmla="*/ 545 w 595"/>
              <a:gd name="T109" fmla="*/ 246 h 408"/>
              <a:gd name="T110" fmla="*/ 578 w 595"/>
              <a:gd name="T111" fmla="*/ 223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95" h="408">
                <a:moveTo>
                  <a:pt x="592" y="199"/>
                </a:moveTo>
                <a:cubicBezTo>
                  <a:pt x="590" y="198"/>
                  <a:pt x="588" y="198"/>
                  <a:pt x="587" y="197"/>
                </a:cubicBezTo>
                <a:cubicBezTo>
                  <a:pt x="584" y="194"/>
                  <a:pt x="580" y="193"/>
                  <a:pt x="578" y="192"/>
                </a:cubicBezTo>
                <a:cubicBezTo>
                  <a:pt x="578" y="192"/>
                  <a:pt x="578" y="191"/>
                  <a:pt x="578" y="191"/>
                </a:cubicBezTo>
                <a:cubicBezTo>
                  <a:pt x="577" y="189"/>
                  <a:pt x="576" y="188"/>
                  <a:pt x="574" y="186"/>
                </a:cubicBezTo>
                <a:cubicBezTo>
                  <a:pt x="573" y="185"/>
                  <a:pt x="571" y="185"/>
                  <a:pt x="570" y="185"/>
                </a:cubicBezTo>
                <a:cubicBezTo>
                  <a:pt x="567" y="182"/>
                  <a:pt x="564" y="180"/>
                  <a:pt x="562" y="179"/>
                </a:cubicBezTo>
                <a:cubicBezTo>
                  <a:pt x="562" y="179"/>
                  <a:pt x="562" y="179"/>
                  <a:pt x="562" y="179"/>
                </a:cubicBezTo>
                <a:cubicBezTo>
                  <a:pt x="561" y="177"/>
                  <a:pt x="560" y="175"/>
                  <a:pt x="558" y="173"/>
                </a:cubicBezTo>
                <a:cubicBezTo>
                  <a:pt x="556" y="173"/>
                  <a:pt x="555" y="172"/>
                  <a:pt x="553" y="172"/>
                </a:cubicBezTo>
                <a:cubicBezTo>
                  <a:pt x="551" y="168"/>
                  <a:pt x="547" y="166"/>
                  <a:pt x="544" y="164"/>
                </a:cubicBezTo>
                <a:cubicBezTo>
                  <a:pt x="544" y="164"/>
                  <a:pt x="544" y="164"/>
                  <a:pt x="544" y="164"/>
                </a:cubicBezTo>
                <a:cubicBezTo>
                  <a:pt x="543" y="163"/>
                  <a:pt x="542" y="162"/>
                  <a:pt x="541" y="161"/>
                </a:cubicBezTo>
                <a:cubicBezTo>
                  <a:pt x="539" y="159"/>
                  <a:pt x="536" y="159"/>
                  <a:pt x="534" y="159"/>
                </a:cubicBezTo>
                <a:cubicBezTo>
                  <a:pt x="533" y="159"/>
                  <a:pt x="533" y="159"/>
                  <a:pt x="533" y="159"/>
                </a:cubicBezTo>
                <a:cubicBezTo>
                  <a:pt x="532" y="158"/>
                  <a:pt x="529" y="156"/>
                  <a:pt x="529" y="156"/>
                </a:cubicBezTo>
                <a:cubicBezTo>
                  <a:pt x="528" y="153"/>
                  <a:pt x="527" y="150"/>
                  <a:pt x="525" y="148"/>
                </a:cubicBezTo>
                <a:cubicBezTo>
                  <a:pt x="523" y="147"/>
                  <a:pt x="521" y="146"/>
                  <a:pt x="519" y="146"/>
                </a:cubicBezTo>
                <a:cubicBezTo>
                  <a:pt x="517" y="144"/>
                  <a:pt x="515" y="142"/>
                  <a:pt x="512" y="139"/>
                </a:cubicBezTo>
                <a:cubicBezTo>
                  <a:pt x="512" y="139"/>
                  <a:pt x="511" y="139"/>
                  <a:pt x="511" y="139"/>
                </a:cubicBezTo>
                <a:cubicBezTo>
                  <a:pt x="510" y="138"/>
                  <a:pt x="509" y="137"/>
                  <a:pt x="508" y="136"/>
                </a:cubicBezTo>
                <a:cubicBezTo>
                  <a:pt x="507" y="135"/>
                  <a:pt x="505" y="134"/>
                  <a:pt x="504" y="134"/>
                </a:cubicBezTo>
                <a:cubicBezTo>
                  <a:pt x="501" y="131"/>
                  <a:pt x="497" y="128"/>
                  <a:pt x="493" y="125"/>
                </a:cubicBezTo>
                <a:cubicBezTo>
                  <a:pt x="493" y="124"/>
                  <a:pt x="493" y="124"/>
                  <a:pt x="492" y="124"/>
                </a:cubicBezTo>
                <a:cubicBezTo>
                  <a:pt x="490" y="122"/>
                  <a:pt x="489" y="122"/>
                  <a:pt x="487" y="121"/>
                </a:cubicBezTo>
                <a:cubicBezTo>
                  <a:pt x="484" y="118"/>
                  <a:pt x="480" y="114"/>
                  <a:pt x="476" y="112"/>
                </a:cubicBezTo>
                <a:cubicBezTo>
                  <a:pt x="476" y="111"/>
                  <a:pt x="476" y="111"/>
                  <a:pt x="475" y="111"/>
                </a:cubicBezTo>
                <a:cubicBezTo>
                  <a:pt x="473" y="109"/>
                  <a:pt x="471" y="109"/>
                  <a:pt x="469" y="109"/>
                </a:cubicBezTo>
                <a:cubicBezTo>
                  <a:pt x="468" y="109"/>
                  <a:pt x="467" y="108"/>
                  <a:pt x="466" y="107"/>
                </a:cubicBezTo>
                <a:cubicBezTo>
                  <a:pt x="465" y="106"/>
                  <a:pt x="462" y="104"/>
                  <a:pt x="461" y="103"/>
                </a:cubicBezTo>
                <a:cubicBezTo>
                  <a:pt x="461" y="101"/>
                  <a:pt x="460" y="99"/>
                  <a:pt x="458" y="98"/>
                </a:cubicBezTo>
                <a:cubicBezTo>
                  <a:pt x="456" y="96"/>
                  <a:pt x="453" y="96"/>
                  <a:pt x="452" y="96"/>
                </a:cubicBezTo>
                <a:cubicBezTo>
                  <a:pt x="451" y="96"/>
                  <a:pt x="450" y="95"/>
                  <a:pt x="450" y="95"/>
                </a:cubicBezTo>
                <a:cubicBezTo>
                  <a:pt x="448" y="94"/>
                  <a:pt x="446" y="92"/>
                  <a:pt x="445" y="90"/>
                </a:cubicBezTo>
                <a:cubicBezTo>
                  <a:pt x="444" y="88"/>
                  <a:pt x="443" y="87"/>
                  <a:pt x="442" y="85"/>
                </a:cubicBezTo>
                <a:cubicBezTo>
                  <a:pt x="440" y="84"/>
                  <a:pt x="438" y="83"/>
                  <a:pt x="437" y="83"/>
                </a:cubicBezTo>
                <a:cubicBezTo>
                  <a:pt x="434" y="80"/>
                  <a:pt x="431" y="78"/>
                  <a:pt x="429" y="76"/>
                </a:cubicBezTo>
                <a:cubicBezTo>
                  <a:pt x="428" y="76"/>
                  <a:pt x="428" y="76"/>
                  <a:pt x="427" y="76"/>
                </a:cubicBezTo>
                <a:cubicBezTo>
                  <a:pt x="427" y="74"/>
                  <a:pt x="426" y="73"/>
                  <a:pt x="425" y="72"/>
                </a:cubicBezTo>
                <a:cubicBezTo>
                  <a:pt x="423" y="71"/>
                  <a:pt x="420" y="70"/>
                  <a:pt x="418" y="70"/>
                </a:cubicBezTo>
                <a:cubicBezTo>
                  <a:pt x="417" y="69"/>
                  <a:pt x="416" y="68"/>
                  <a:pt x="414" y="67"/>
                </a:cubicBezTo>
                <a:cubicBezTo>
                  <a:pt x="413" y="67"/>
                  <a:pt x="412" y="65"/>
                  <a:pt x="411" y="65"/>
                </a:cubicBezTo>
                <a:cubicBezTo>
                  <a:pt x="410" y="62"/>
                  <a:pt x="409" y="60"/>
                  <a:pt x="407" y="58"/>
                </a:cubicBezTo>
                <a:cubicBezTo>
                  <a:pt x="405" y="57"/>
                  <a:pt x="403" y="57"/>
                  <a:pt x="401" y="57"/>
                </a:cubicBezTo>
                <a:cubicBezTo>
                  <a:pt x="399" y="55"/>
                  <a:pt x="398" y="54"/>
                  <a:pt x="396" y="54"/>
                </a:cubicBezTo>
                <a:cubicBezTo>
                  <a:pt x="396" y="53"/>
                  <a:pt x="394" y="53"/>
                  <a:pt x="394" y="52"/>
                </a:cubicBezTo>
                <a:cubicBezTo>
                  <a:pt x="393" y="49"/>
                  <a:pt x="392" y="47"/>
                  <a:pt x="390" y="45"/>
                </a:cubicBezTo>
                <a:cubicBezTo>
                  <a:pt x="387" y="43"/>
                  <a:pt x="384" y="43"/>
                  <a:pt x="382" y="43"/>
                </a:cubicBezTo>
                <a:cubicBezTo>
                  <a:pt x="382" y="43"/>
                  <a:pt x="382" y="43"/>
                  <a:pt x="382" y="43"/>
                </a:cubicBezTo>
                <a:cubicBezTo>
                  <a:pt x="381" y="43"/>
                  <a:pt x="378" y="41"/>
                  <a:pt x="377" y="40"/>
                </a:cubicBezTo>
                <a:cubicBezTo>
                  <a:pt x="377" y="37"/>
                  <a:pt x="376" y="34"/>
                  <a:pt x="373" y="33"/>
                </a:cubicBezTo>
                <a:cubicBezTo>
                  <a:pt x="371" y="31"/>
                  <a:pt x="369" y="31"/>
                  <a:pt x="367" y="31"/>
                </a:cubicBezTo>
                <a:cubicBezTo>
                  <a:pt x="366" y="30"/>
                  <a:pt x="365" y="30"/>
                  <a:pt x="364" y="29"/>
                </a:cubicBezTo>
                <a:cubicBezTo>
                  <a:pt x="363" y="29"/>
                  <a:pt x="362" y="28"/>
                  <a:pt x="361" y="27"/>
                </a:cubicBezTo>
                <a:cubicBezTo>
                  <a:pt x="361" y="25"/>
                  <a:pt x="359" y="23"/>
                  <a:pt x="357" y="21"/>
                </a:cubicBezTo>
                <a:cubicBezTo>
                  <a:pt x="356" y="20"/>
                  <a:pt x="354" y="19"/>
                  <a:pt x="353" y="19"/>
                </a:cubicBezTo>
                <a:cubicBezTo>
                  <a:pt x="351" y="17"/>
                  <a:pt x="348" y="16"/>
                  <a:pt x="346" y="15"/>
                </a:cubicBezTo>
                <a:cubicBezTo>
                  <a:pt x="346" y="14"/>
                  <a:pt x="345" y="14"/>
                  <a:pt x="344" y="13"/>
                </a:cubicBezTo>
                <a:cubicBezTo>
                  <a:pt x="344" y="12"/>
                  <a:pt x="343" y="10"/>
                  <a:pt x="341" y="9"/>
                </a:cubicBezTo>
                <a:cubicBezTo>
                  <a:pt x="340" y="7"/>
                  <a:pt x="338" y="7"/>
                  <a:pt x="336" y="7"/>
                </a:cubicBezTo>
                <a:cubicBezTo>
                  <a:pt x="336" y="5"/>
                  <a:pt x="335" y="4"/>
                  <a:pt x="333" y="3"/>
                </a:cubicBezTo>
                <a:cubicBezTo>
                  <a:pt x="330" y="0"/>
                  <a:pt x="326" y="0"/>
                  <a:pt x="324" y="1"/>
                </a:cubicBezTo>
                <a:cubicBezTo>
                  <a:pt x="323" y="1"/>
                  <a:pt x="322" y="1"/>
                  <a:pt x="322" y="1"/>
                </a:cubicBezTo>
                <a:cubicBezTo>
                  <a:pt x="317" y="1"/>
                  <a:pt x="313" y="5"/>
                  <a:pt x="313" y="10"/>
                </a:cubicBezTo>
                <a:cubicBezTo>
                  <a:pt x="313" y="12"/>
                  <a:pt x="313" y="13"/>
                  <a:pt x="314" y="15"/>
                </a:cubicBezTo>
                <a:cubicBezTo>
                  <a:pt x="313" y="17"/>
                  <a:pt x="313" y="20"/>
                  <a:pt x="313" y="22"/>
                </a:cubicBezTo>
                <a:cubicBezTo>
                  <a:pt x="313" y="24"/>
                  <a:pt x="313" y="26"/>
                  <a:pt x="314" y="27"/>
                </a:cubicBezTo>
                <a:cubicBezTo>
                  <a:pt x="313" y="29"/>
                  <a:pt x="313" y="32"/>
                  <a:pt x="313" y="35"/>
                </a:cubicBezTo>
                <a:cubicBezTo>
                  <a:pt x="313" y="36"/>
                  <a:pt x="313" y="38"/>
                  <a:pt x="314" y="39"/>
                </a:cubicBezTo>
                <a:cubicBezTo>
                  <a:pt x="313" y="42"/>
                  <a:pt x="313" y="45"/>
                  <a:pt x="313" y="48"/>
                </a:cubicBezTo>
                <a:cubicBezTo>
                  <a:pt x="313" y="50"/>
                  <a:pt x="313" y="51"/>
                  <a:pt x="314" y="53"/>
                </a:cubicBezTo>
                <a:cubicBezTo>
                  <a:pt x="313" y="55"/>
                  <a:pt x="313" y="57"/>
                  <a:pt x="313" y="60"/>
                </a:cubicBezTo>
                <a:cubicBezTo>
                  <a:pt x="313" y="62"/>
                  <a:pt x="313" y="64"/>
                  <a:pt x="314" y="65"/>
                </a:cubicBezTo>
                <a:cubicBezTo>
                  <a:pt x="313" y="68"/>
                  <a:pt x="313" y="70"/>
                  <a:pt x="313" y="73"/>
                </a:cubicBezTo>
                <a:cubicBezTo>
                  <a:pt x="313" y="75"/>
                  <a:pt x="313" y="76"/>
                  <a:pt x="314" y="78"/>
                </a:cubicBezTo>
                <a:cubicBezTo>
                  <a:pt x="313" y="80"/>
                  <a:pt x="313" y="82"/>
                  <a:pt x="313" y="85"/>
                </a:cubicBezTo>
                <a:cubicBezTo>
                  <a:pt x="313" y="87"/>
                  <a:pt x="313" y="89"/>
                  <a:pt x="314" y="90"/>
                </a:cubicBezTo>
                <a:cubicBezTo>
                  <a:pt x="313" y="92"/>
                  <a:pt x="313" y="95"/>
                  <a:pt x="313" y="98"/>
                </a:cubicBezTo>
                <a:cubicBezTo>
                  <a:pt x="313" y="98"/>
                  <a:pt x="313" y="99"/>
                  <a:pt x="313" y="99"/>
                </a:cubicBezTo>
                <a:cubicBezTo>
                  <a:pt x="308" y="101"/>
                  <a:pt x="297" y="104"/>
                  <a:pt x="268" y="103"/>
                </a:cubicBezTo>
                <a:cubicBezTo>
                  <a:pt x="240" y="102"/>
                  <a:pt x="204" y="99"/>
                  <a:pt x="168" y="95"/>
                </a:cubicBezTo>
                <a:cubicBezTo>
                  <a:pt x="80" y="86"/>
                  <a:pt x="24" y="82"/>
                  <a:pt x="7" y="98"/>
                </a:cubicBezTo>
                <a:cubicBezTo>
                  <a:pt x="3" y="101"/>
                  <a:pt x="1" y="106"/>
                  <a:pt x="1" y="111"/>
                </a:cubicBezTo>
                <a:cubicBezTo>
                  <a:pt x="1" y="114"/>
                  <a:pt x="3" y="117"/>
                  <a:pt x="5" y="118"/>
                </a:cubicBezTo>
                <a:cubicBezTo>
                  <a:pt x="6" y="119"/>
                  <a:pt x="8" y="120"/>
                  <a:pt x="10" y="120"/>
                </a:cubicBezTo>
                <a:cubicBezTo>
                  <a:pt x="12" y="122"/>
                  <a:pt x="12" y="123"/>
                  <a:pt x="12" y="124"/>
                </a:cubicBezTo>
                <a:cubicBezTo>
                  <a:pt x="12" y="127"/>
                  <a:pt x="14" y="130"/>
                  <a:pt x="16" y="131"/>
                </a:cubicBezTo>
                <a:cubicBezTo>
                  <a:pt x="17" y="132"/>
                  <a:pt x="18" y="132"/>
                  <a:pt x="19" y="133"/>
                </a:cubicBezTo>
                <a:cubicBezTo>
                  <a:pt x="20" y="135"/>
                  <a:pt x="22" y="137"/>
                  <a:pt x="23" y="139"/>
                </a:cubicBezTo>
                <a:cubicBezTo>
                  <a:pt x="24" y="139"/>
                  <a:pt x="24" y="140"/>
                  <a:pt x="24" y="140"/>
                </a:cubicBezTo>
                <a:cubicBezTo>
                  <a:pt x="25" y="142"/>
                  <a:pt x="26" y="143"/>
                  <a:pt x="27" y="144"/>
                </a:cubicBezTo>
                <a:cubicBezTo>
                  <a:pt x="28" y="145"/>
                  <a:pt x="30" y="145"/>
                  <a:pt x="31" y="146"/>
                </a:cubicBezTo>
                <a:cubicBezTo>
                  <a:pt x="31" y="147"/>
                  <a:pt x="32" y="149"/>
                  <a:pt x="34" y="150"/>
                </a:cubicBezTo>
                <a:cubicBezTo>
                  <a:pt x="34" y="151"/>
                  <a:pt x="35" y="152"/>
                  <a:pt x="35" y="152"/>
                </a:cubicBezTo>
                <a:cubicBezTo>
                  <a:pt x="36" y="154"/>
                  <a:pt x="36" y="155"/>
                  <a:pt x="38" y="156"/>
                </a:cubicBezTo>
                <a:cubicBezTo>
                  <a:pt x="39" y="157"/>
                  <a:pt x="41" y="158"/>
                  <a:pt x="42" y="158"/>
                </a:cubicBezTo>
                <a:cubicBezTo>
                  <a:pt x="42" y="159"/>
                  <a:pt x="43" y="159"/>
                  <a:pt x="43" y="159"/>
                </a:cubicBezTo>
                <a:cubicBezTo>
                  <a:pt x="44" y="161"/>
                  <a:pt x="46" y="163"/>
                  <a:pt x="46" y="164"/>
                </a:cubicBezTo>
                <a:cubicBezTo>
                  <a:pt x="47" y="167"/>
                  <a:pt x="48" y="169"/>
                  <a:pt x="50" y="170"/>
                </a:cubicBezTo>
                <a:cubicBezTo>
                  <a:pt x="52" y="171"/>
                  <a:pt x="54" y="172"/>
                  <a:pt x="55" y="172"/>
                </a:cubicBezTo>
                <a:cubicBezTo>
                  <a:pt x="57" y="174"/>
                  <a:pt x="58" y="176"/>
                  <a:pt x="58" y="176"/>
                </a:cubicBezTo>
                <a:cubicBezTo>
                  <a:pt x="58" y="179"/>
                  <a:pt x="59" y="182"/>
                  <a:pt x="62" y="184"/>
                </a:cubicBezTo>
                <a:cubicBezTo>
                  <a:pt x="64" y="185"/>
                  <a:pt x="66" y="185"/>
                  <a:pt x="67" y="185"/>
                </a:cubicBezTo>
                <a:cubicBezTo>
                  <a:pt x="67" y="185"/>
                  <a:pt x="67" y="185"/>
                  <a:pt x="67" y="185"/>
                </a:cubicBezTo>
                <a:cubicBezTo>
                  <a:pt x="68" y="186"/>
                  <a:pt x="69" y="188"/>
                  <a:pt x="69" y="188"/>
                </a:cubicBezTo>
                <a:cubicBezTo>
                  <a:pt x="69" y="191"/>
                  <a:pt x="70" y="193"/>
                  <a:pt x="72" y="195"/>
                </a:cubicBezTo>
                <a:cubicBezTo>
                  <a:pt x="73" y="196"/>
                  <a:pt x="74" y="197"/>
                  <a:pt x="75" y="197"/>
                </a:cubicBezTo>
                <a:cubicBezTo>
                  <a:pt x="76" y="201"/>
                  <a:pt x="79" y="204"/>
                  <a:pt x="81" y="206"/>
                </a:cubicBezTo>
                <a:cubicBezTo>
                  <a:pt x="80" y="208"/>
                  <a:pt x="79" y="210"/>
                  <a:pt x="79" y="212"/>
                </a:cubicBezTo>
                <a:cubicBezTo>
                  <a:pt x="68" y="221"/>
                  <a:pt x="68" y="222"/>
                  <a:pt x="68" y="226"/>
                </a:cubicBezTo>
                <a:cubicBezTo>
                  <a:pt x="63" y="228"/>
                  <a:pt x="58" y="231"/>
                  <a:pt x="57" y="236"/>
                </a:cubicBezTo>
                <a:cubicBezTo>
                  <a:pt x="50" y="241"/>
                  <a:pt x="46" y="246"/>
                  <a:pt x="45" y="250"/>
                </a:cubicBezTo>
                <a:cubicBezTo>
                  <a:pt x="40" y="253"/>
                  <a:pt x="35" y="257"/>
                  <a:pt x="34" y="262"/>
                </a:cubicBezTo>
                <a:cubicBezTo>
                  <a:pt x="23" y="270"/>
                  <a:pt x="22" y="275"/>
                  <a:pt x="22" y="278"/>
                </a:cubicBezTo>
                <a:cubicBezTo>
                  <a:pt x="20" y="280"/>
                  <a:pt x="17" y="282"/>
                  <a:pt x="14" y="285"/>
                </a:cubicBezTo>
                <a:cubicBezTo>
                  <a:pt x="13" y="286"/>
                  <a:pt x="12" y="287"/>
                  <a:pt x="11" y="289"/>
                </a:cubicBezTo>
                <a:cubicBezTo>
                  <a:pt x="0" y="298"/>
                  <a:pt x="0" y="302"/>
                  <a:pt x="0" y="305"/>
                </a:cubicBezTo>
                <a:cubicBezTo>
                  <a:pt x="0" y="307"/>
                  <a:pt x="1" y="310"/>
                  <a:pt x="3" y="312"/>
                </a:cubicBezTo>
                <a:cubicBezTo>
                  <a:pt x="4" y="312"/>
                  <a:pt x="4" y="312"/>
                  <a:pt x="4" y="313"/>
                </a:cubicBezTo>
                <a:cubicBezTo>
                  <a:pt x="6" y="318"/>
                  <a:pt x="9" y="323"/>
                  <a:pt x="14" y="327"/>
                </a:cubicBezTo>
                <a:cubicBezTo>
                  <a:pt x="36" y="345"/>
                  <a:pt x="92" y="331"/>
                  <a:pt x="157" y="316"/>
                </a:cubicBezTo>
                <a:cubicBezTo>
                  <a:pt x="217" y="301"/>
                  <a:pt x="284" y="285"/>
                  <a:pt x="306" y="301"/>
                </a:cubicBezTo>
                <a:cubicBezTo>
                  <a:pt x="309" y="304"/>
                  <a:pt x="312" y="308"/>
                  <a:pt x="312" y="317"/>
                </a:cubicBezTo>
                <a:cubicBezTo>
                  <a:pt x="312" y="319"/>
                  <a:pt x="313" y="321"/>
                  <a:pt x="314" y="322"/>
                </a:cubicBezTo>
                <a:cubicBezTo>
                  <a:pt x="313" y="325"/>
                  <a:pt x="312" y="328"/>
                  <a:pt x="312" y="330"/>
                </a:cubicBezTo>
                <a:cubicBezTo>
                  <a:pt x="312" y="332"/>
                  <a:pt x="313" y="334"/>
                  <a:pt x="314" y="335"/>
                </a:cubicBezTo>
                <a:cubicBezTo>
                  <a:pt x="313" y="337"/>
                  <a:pt x="313" y="340"/>
                  <a:pt x="313" y="343"/>
                </a:cubicBezTo>
                <a:cubicBezTo>
                  <a:pt x="313" y="345"/>
                  <a:pt x="313" y="347"/>
                  <a:pt x="314" y="348"/>
                </a:cubicBezTo>
                <a:cubicBezTo>
                  <a:pt x="314" y="349"/>
                  <a:pt x="314" y="349"/>
                  <a:pt x="314" y="349"/>
                </a:cubicBezTo>
                <a:cubicBezTo>
                  <a:pt x="313" y="353"/>
                  <a:pt x="313" y="354"/>
                  <a:pt x="313" y="356"/>
                </a:cubicBezTo>
                <a:cubicBezTo>
                  <a:pt x="313" y="358"/>
                  <a:pt x="313" y="359"/>
                  <a:pt x="314" y="361"/>
                </a:cubicBezTo>
                <a:cubicBezTo>
                  <a:pt x="314" y="363"/>
                  <a:pt x="313" y="365"/>
                  <a:pt x="313" y="366"/>
                </a:cubicBezTo>
                <a:cubicBezTo>
                  <a:pt x="312" y="369"/>
                  <a:pt x="313" y="372"/>
                  <a:pt x="314" y="374"/>
                </a:cubicBezTo>
                <a:cubicBezTo>
                  <a:pt x="314" y="375"/>
                  <a:pt x="314" y="376"/>
                  <a:pt x="314" y="377"/>
                </a:cubicBezTo>
                <a:cubicBezTo>
                  <a:pt x="313" y="379"/>
                  <a:pt x="313" y="380"/>
                  <a:pt x="313" y="382"/>
                </a:cubicBezTo>
                <a:cubicBezTo>
                  <a:pt x="313" y="383"/>
                  <a:pt x="313" y="385"/>
                  <a:pt x="314" y="386"/>
                </a:cubicBezTo>
                <a:cubicBezTo>
                  <a:pt x="313" y="389"/>
                  <a:pt x="313" y="392"/>
                  <a:pt x="313" y="395"/>
                </a:cubicBezTo>
                <a:cubicBezTo>
                  <a:pt x="313" y="397"/>
                  <a:pt x="314" y="400"/>
                  <a:pt x="316" y="402"/>
                </a:cubicBezTo>
                <a:cubicBezTo>
                  <a:pt x="318" y="403"/>
                  <a:pt x="320" y="404"/>
                  <a:pt x="322" y="404"/>
                </a:cubicBezTo>
                <a:cubicBezTo>
                  <a:pt x="323" y="404"/>
                  <a:pt x="323" y="404"/>
                  <a:pt x="323" y="404"/>
                </a:cubicBezTo>
                <a:cubicBezTo>
                  <a:pt x="324" y="405"/>
                  <a:pt x="325" y="406"/>
                  <a:pt x="325" y="406"/>
                </a:cubicBezTo>
                <a:cubicBezTo>
                  <a:pt x="327" y="407"/>
                  <a:pt x="329" y="408"/>
                  <a:pt x="331" y="408"/>
                </a:cubicBezTo>
                <a:cubicBezTo>
                  <a:pt x="332" y="408"/>
                  <a:pt x="333" y="408"/>
                  <a:pt x="334" y="407"/>
                </a:cubicBezTo>
                <a:cubicBezTo>
                  <a:pt x="338" y="408"/>
                  <a:pt x="341" y="406"/>
                  <a:pt x="343" y="403"/>
                </a:cubicBezTo>
                <a:cubicBezTo>
                  <a:pt x="350" y="401"/>
                  <a:pt x="360" y="397"/>
                  <a:pt x="360" y="387"/>
                </a:cubicBezTo>
                <a:cubicBezTo>
                  <a:pt x="361" y="387"/>
                  <a:pt x="362" y="386"/>
                  <a:pt x="363" y="386"/>
                </a:cubicBezTo>
                <a:cubicBezTo>
                  <a:pt x="367" y="385"/>
                  <a:pt x="371" y="383"/>
                  <a:pt x="374" y="380"/>
                </a:cubicBezTo>
                <a:cubicBezTo>
                  <a:pt x="390" y="376"/>
                  <a:pt x="393" y="367"/>
                  <a:pt x="393" y="361"/>
                </a:cubicBezTo>
                <a:cubicBezTo>
                  <a:pt x="393" y="361"/>
                  <a:pt x="393" y="360"/>
                  <a:pt x="393" y="360"/>
                </a:cubicBezTo>
                <a:cubicBezTo>
                  <a:pt x="394" y="360"/>
                  <a:pt x="395" y="360"/>
                  <a:pt x="396" y="360"/>
                </a:cubicBezTo>
                <a:cubicBezTo>
                  <a:pt x="401" y="359"/>
                  <a:pt x="410" y="357"/>
                  <a:pt x="410" y="348"/>
                </a:cubicBezTo>
                <a:cubicBezTo>
                  <a:pt x="411" y="348"/>
                  <a:pt x="411" y="348"/>
                  <a:pt x="411" y="348"/>
                </a:cubicBezTo>
                <a:cubicBezTo>
                  <a:pt x="416" y="347"/>
                  <a:pt x="426" y="345"/>
                  <a:pt x="427" y="337"/>
                </a:cubicBezTo>
                <a:cubicBezTo>
                  <a:pt x="433" y="337"/>
                  <a:pt x="443" y="334"/>
                  <a:pt x="444" y="323"/>
                </a:cubicBezTo>
                <a:cubicBezTo>
                  <a:pt x="447" y="322"/>
                  <a:pt x="451" y="320"/>
                  <a:pt x="452" y="319"/>
                </a:cubicBezTo>
                <a:cubicBezTo>
                  <a:pt x="457" y="316"/>
                  <a:pt x="461" y="315"/>
                  <a:pt x="461" y="310"/>
                </a:cubicBezTo>
                <a:cubicBezTo>
                  <a:pt x="467" y="309"/>
                  <a:pt x="478" y="307"/>
                  <a:pt x="478" y="296"/>
                </a:cubicBezTo>
                <a:cubicBezTo>
                  <a:pt x="478" y="296"/>
                  <a:pt x="478" y="295"/>
                  <a:pt x="478" y="295"/>
                </a:cubicBezTo>
                <a:cubicBezTo>
                  <a:pt x="480" y="294"/>
                  <a:pt x="481" y="294"/>
                  <a:pt x="482" y="294"/>
                </a:cubicBezTo>
                <a:cubicBezTo>
                  <a:pt x="486" y="293"/>
                  <a:pt x="492" y="292"/>
                  <a:pt x="494" y="287"/>
                </a:cubicBezTo>
                <a:cubicBezTo>
                  <a:pt x="501" y="285"/>
                  <a:pt x="511" y="282"/>
                  <a:pt x="511" y="271"/>
                </a:cubicBezTo>
                <a:cubicBezTo>
                  <a:pt x="512" y="271"/>
                  <a:pt x="512" y="270"/>
                  <a:pt x="513" y="270"/>
                </a:cubicBezTo>
                <a:cubicBezTo>
                  <a:pt x="518" y="269"/>
                  <a:pt x="528" y="267"/>
                  <a:pt x="528" y="258"/>
                </a:cubicBezTo>
                <a:cubicBezTo>
                  <a:pt x="528" y="258"/>
                  <a:pt x="529" y="258"/>
                  <a:pt x="530" y="258"/>
                </a:cubicBezTo>
                <a:cubicBezTo>
                  <a:pt x="535" y="257"/>
                  <a:pt x="544" y="254"/>
                  <a:pt x="545" y="246"/>
                </a:cubicBezTo>
                <a:cubicBezTo>
                  <a:pt x="547" y="245"/>
                  <a:pt x="551" y="243"/>
                  <a:pt x="555" y="241"/>
                </a:cubicBezTo>
                <a:cubicBezTo>
                  <a:pt x="556" y="241"/>
                  <a:pt x="558" y="240"/>
                  <a:pt x="559" y="238"/>
                </a:cubicBezTo>
                <a:cubicBezTo>
                  <a:pt x="567" y="236"/>
                  <a:pt x="576" y="232"/>
                  <a:pt x="578" y="223"/>
                </a:cubicBezTo>
                <a:cubicBezTo>
                  <a:pt x="586" y="220"/>
                  <a:pt x="595" y="216"/>
                  <a:pt x="595" y="207"/>
                </a:cubicBezTo>
                <a:cubicBezTo>
                  <a:pt x="595" y="204"/>
                  <a:pt x="594" y="201"/>
                  <a:pt x="592" y="199"/>
                </a:cubicBezTo>
                <a:close/>
              </a:path>
            </a:pathLst>
          </a:custGeom>
          <a:solidFill>
            <a:srgbClr val="00B0F0"/>
          </a:solidFill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5"/>
          <p:cNvSpPr>
            <a:spLocks noChangeAspect="1"/>
          </p:cNvSpPr>
          <p:nvPr/>
        </p:nvSpPr>
        <p:spPr bwMode="auto">
          <a:xfrm>
            <a:off x="6691448" y="2053211"/>
            <a:ext cx="1098057" cy="713229"/>
          </a:xfrm>
          <a:custGeom>
            <a:avLst/>
            <a:gdLst>
              <a:gd name="T0" fmla="*/ 707 w 727"/>
              <a:gd name="T1" fmla="*/ 207 h 473"/>
              <a:gd name="T2" fmla="*/ 669 w 727"/>
              <a:gd name="T3" fmla="*/ 181 h 473"/>
              <a:gd name="T4" fmla="*/ 629 w 727"/>
              <a:gd name="T5" fmla="*/ 159 h 473"/>
              <a:gd name="T6" fmla="*/ 594 w 727"/>
              <a:gd name="T7" fmla="*/ 130 h 473"/>
              <a:gd name="T8" fmla="*/ 557 w 727"/>
              <a:gd name="T9" fmla="*/ 104 h 473"/>
              <a:gd name="T10" fmla="*/ 520 w 727"/>
              <a:gd name="T11" fmla="*/ 77 h 473"/>
              <a:gd name="T12" fmla="*/ 490 w 727"/>
              <a:gd name="T13" fmla="*/ 42 h 473"/>
              <a:gd name="T14" fmla="*/ 454 w 727"/>
              <a:gd name="T15" fmla="*/ 14 h 473"/>
              <a:gd name="T16" fmla="*/ 416 w 727"/>
              <a:gd name="T17" fmla="*/ 30 h 473"/>
              <a:gd name="T18" fmla="*/ 417 w 727"/>
              <a:gd name="T19" fmla="*/ 71 h 473"/>
              <a:gd name="T20" fmla="*/ 370 w 727"/>
              <a:gd name="T21" fmla="*/ 110 h 473"/>
              <a:gd name="T22" fmla="*/ 324 w 727"/>
              <a:gd name="T23" fmla="*/ 107 h 473"/>
              <a:gd name="T24" fmla="*/ 278 w 727"/>
              <a:gd name="T25" fmla="*/ 114 h 473"/>
              <a:gd name="T26" fmla="*/ 232 w 727"/>
              <a:gd name="T27" fmla="*/ 114 h 473"/>
              <a:gd name="T28" fmla="*/ 186 w 727"/>
              <a:gd name="T29" fmla="*/ 114 h 473"/>
              <a:gd name="T30" fmla="*/ 141 w 727"/>
              <a:gd name="T31" fmla="*/ 111 h 473"/>
              <a:gd name="T32" fmla="*/ 95 w 727"/>
              <a:gd name="T33" fmla="*/ 117 h 473"/>
              <a:gd name="T34" fmla="*/ 49 w 727"/>
              <a:gd name="T35" fmla="*/ 107 h 473"/>
              <a:gd name="T36" fmla="*/ 6 w 727"/>
              <a:gd name="T37" fmla="*/ 162 h 473"/>
              <a:gd name="T38" fmla="*/ 5 w 727"/>
              <a:gd name="T39" fmla="*/ 213 h 473"/>
              <a:gd name="T40" fmla="*/ 0 w 727"/>
              <a:gd name="T41" fmla="*/ 263 h 473"/>
              <a:gd name="T42" fmla="*/ 8 w 727"/>
              <a:gd name="T43" fmla="*/ 314 h 473"/>
              <a:gd name="T44" fmla="*/ 49 w 727"/>
              <a:gd name="T45" fmla="*/ 361 h 473"/>
              <a:gd name="T46" fmla="*/ 95 w 727"/>
              <a:gd name="T47" fmla="*/ 362 h 473"/>
              <a:gd name="T48" fmla="*/ 141 w 727"/>
              <a:gd name="T49" fmla="*/ 362 h 473"/>
              <a:gd name="T50" fmla="*/ 186 w 727"/>
              <a:gd name="T51" fmla="*/ 365 h 473"/>
              <a:gd name="T52" fmla="*/ 232 w 727"/>
              <a:gd name="T53" fmla="*/ 364 h 473"/>
              <a:gd name="T54" fmla="*/ 278 w 727"/>
              <a:gd name="T55" fmla="*/ 361 h 473"/>
              <a:gd name="T56" fmla="*/ 324 w 727"/>
              <a:gd name="T57" fmla="*/ 365 h 473"/>
              <a:gd name="T58" fmla="*/ 370 w 727"/>
              <a:gd name="T59" fmla="*/ 361 h 473"/>
              <a:gd name="T60" fmla="*/ 411 w 727"/>
              <a:gd name="T61" fmla="*/ 405 h 473"/>
              <a:gd name="T62" fmla="*/ 416 w 727"/>
              <a:gd name="T63" fmla="*/ 446 h 473"/>
              <a:gd name="T64" fmla="*/ 452 w 727"/>
              <a:gd name="T65" fmla="*/ 459 h 473"/>
              <a:gd name="T66" fmla="*/ 487 w 727"/>
              <a:gd name="T67" fmla="*/ 431 h 473"/>
              <a:gd name="T68" fmla="*/ 524 w 727"/>
              <a:gd name="T69" fmla="*/ 404 h 473"/>
              <a:gd name="T70" fmla="*/ 557 w 727"/>
              <a:gd name="T71" fmla="*/ 373 h 473"/>
              <a:gd name="T72" fmla="*/ 594 w 727"/>
              <a:gd name="T73" fmla="*/ 345 h 473"/>
              <a:gd name="T74" fmla="*/ 632 w 727"/>
              <a:gd name="T75" fmla="*/ 321 h 473"/>
              <a:gd name="T76" fmla="*/ 668 w 727"/>
              <a:gd name="T77" fmla="*/ 292 h 473"/>
              <a:gd name="T78" fmla="*/ 704 w 727"/>
              <a:gd name="T79" fmla="*/ 265 h 473"/>
              <a:gd name="T80" fmla="*/ 707 w 727"/>
              <a:gd name="T81" fmla="*/ 207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27" h="473">
                <a:moveTo>
                  <a:pt x="707" y="207"/>
                </a:moveTo>
                <a:cubicBezTo>
                  <a:pt x="689" y="194"/>
                  <a:pt x="688" y="195"/>
                  <a:pt x="669" y="181"/>
                </a:cubicBezTo>
                <a:cubicBezTo>
                  <a:pt x="651" y="168"/>
                  <a:pt x="647" y="173"/>
                  <a:pt x="629" y="159"/>
                </a:cubicBezTo>
                <a:cubicBezTo>
                  <a:pt x="611" y="145"/>
                  <a:pt x="612" y="144"/>
                  <a:pt x="594" y="130"/>
                </a:cubicBezTo>
                <a:cubicBezTo>
                  <a:pt x="576" y="116"/>
                  <a:pt x="575" y="118"/>
                  <a:pt x="557" y="104"/>
                </a:cubicBezTo>
                <a:cubicBezTo>
                  <a:pt x="539" y="91"/>
                  <a:pt x="539" y="91"/>
                  <a:pt x="520" y="77"/>
                </a:cubicBezTo>
                <a:cubicBezTo>
                  <a:pt x="502" y="63"/>
                  <a:pt x="508" y="55"/>
                  <a:pt x="490" y="42"/>
                </a:cubicBezTo>
                <a:cubicBezTo>
                  <a:pt x="472" y="28"/>
                  <a:pt x="472" y="28"/>
                  <a:pt x="454" y="14"/>
                </a:cubicBezTo>
                <a:cubicBezTo>
                  <a:pt x="436" y="0"/>
                  <a:pt x="416" y="10"/>
                  <a:pt x="416" y="30"/>
                </a:cubicBezTo>
                <a:cubicBezTo>
                  <a:pt x="416" y="51"/>
                  <a:pt x="417" y="51"/>
                  <a:pt x="417" y="71"/>
                </a:cubicBezTo>
                <a:cubicBezTo>
                  <a:pt x="417" y="92"/>
                  <a:pt x="392" y="110"/>
                  <a:pt x="370" y="110"/>
                </a:cubicBezTo>
                <a:cubicBezTo>
                  <a:pt x="347" y="110"/>
                  <a:pt x="347" y="107"/>
                  <a:pt x="324" y="107"/>
                </a:cubicBezTo>
                <a:cubicBezTo>
                  <a:pt x="301" y="107"/>
                  <a:pt x="301" y="114"/>
                  <a:pt x="278" y="114"/>
                </a:cubicBezTo>
                <a:cubicBezTo>
                  <a:pt x="255" y="114"/>
                  <a:pt x="255" y="114"/>
                  <a:pt x="232" y="114"/>
                </a:cubicBezTo>
                <a:cubicBezTo>
                  <a:pt x="209" y="114"/>
                  <a:pt x="209" y="114"/>
                  <a:pt x="186" y="114"/>
                </a:cubicBezTo>
                <a:cubicBezTo>
                  <a:pt x="164" y="114"/>
                  <a:pt x="164" y="111"/>
                  <a:pt x="141" y="111"/>
                </a:cubicBezTo>
                <a:cubicBezTo>
                  <a:pt x="118" y="111"/>
                  <a:pt x="118" y="117"/>
                  <a:pt x="95" y="117"/>
                </a:cubicBezTo>
                <a:cubicBezTo>
                  <a:pt x="72" y="117"/>
                  <a:pt x="72" y="107"/>
                  <a:pt x="49" y="107"/>
                </a:cubicBezTo>
                <a:cubicBezTo>
                  <a:pt x="26" y="107"/>
                  <a:pt x="6" y="137"/>
                  <a:pt x="6" y="162"/>
                </a:cubicBezTo>
                <a:cubicBezTo>
                  <a:pt x="6" y="188"/>
                  <a:pt x="5" y="188"/>
                  <a:pt x="5" y="213"/>
                </a:cubicBezTo>
                <a:cubicBezTo>
                  <a:pt x="5" y="238"/>
                  <a:pt x="0" y="238"/>
                  <a:pt x="0" y="263"/>
                </a:cubicBezTo>
                <a:cubicBezTo>
                  <a:pt x="0" y="288"/>
                  <a:pt x="8" y="288"/>
                  <a:pt x="8" y="314"/>
                </a:cubicBezTo>
                <a:cubicBezTo>
                  <a:pt x="8" y="339"/>
                  <a:pt x="26" y="361"/>
                  <a:pt x="49" y="361"/>
                </a:cubicBezTo>
                <a:cubicBezTo>
                  <a:pt x="72" y="361"/>
                  <a:pt x="72" y="362"/>
                  <a:pt x="95" y="362"/>
                </a:cubicBezTo>
                <a:cubicBezTo>
                  <a:pt x="118" y="362"/>
                  <a:pt x="118" y="362"/>
                  <a:pt x="141" y="362"/>
                </a:cubicBezTo>
                <a:cubicBezTo>
                  <a:pt x="164" y="362"/>
                  <a:pt x="164" y="365"/>
                  <a:pt x="186" y="365"/>
                </a:cubicBezTo>
                <a:cubicBezTo>
                  <a:pt x="209" y="365"/>
                  <a:pt x="209" y="364"/>
                  <a:pt x="232" y="364"/>
                </a:cubicBezTo>
                <a:cubicBezTo>
                  <a:pt x="255" y="364"/>
                  <a:pt x="255" y="361"/>
                  <a:pt x="278" y="361"/>
                </a:cubicBezTo>
                <a:cubicBezTo>
                  <a:pt x="301" y="361"/>
                  <a:pt x="301" y="365"/>
                  <a:pt x="324" y="365"/>
                </a:cubicBezTo>
                <a:cubicBezTo>
                  <a:pt x="347" y="365"/>
                  <a:pt x="347" y="361"/>
                  <a:pt x="370" y="361"/>
                </a:cubicBezTo>
                <a:cubicBezTo>
                  <a:pt x="392" y="361"/>
                  <a:pt x="411" y="384"/>
                  <a:pt x="411" y="405"/>
                </a:cubicBezTo>
                <a:cubicBezTo>
                  <a:pt x="411" y="425"/>
                  <a:pt x="416" y="425"/>
                  <a:pt x="416" y="446"/>
                </a:cubicBezTo>
                <a:cubicBezTo>
                  <a:pt x="416" y="466"/>
                  <a:pt x="434" y="473"/>
                  <a:pt x="452" y="459"/>
                </a:cubicBezTo>
                <a:cubicBezTo>
                  <a:pt x="470" y="446"/>
                  <a:pt x="469" y="444"/>
                  <a:pt x="487" y="431"/>
                </a:cubicBezTo>
                <a:cubicBezTo>
                  <a:pt x="505" y="417"/>
                  <a:pt x="506" y="417"/>
                  <a:pt x="524" y="404"/>
                </a:cubicBezTo>
                <a:cubicBezTo>
                  <a:pt x="542" y="390"/>
                  <a:pt x="539" y="387"/>
                  <a:pt x="557" y="373"/>
                </a:cubicBezTo>
                <a:cubicBezTo>
                  <a:pt x="576" y="359"/>
                  <a:pt x="575" y="359"/>
                  <a:pt x="594" y="345"/>
                </a:cubicBezTo>
                <a:cubicBezTo>
                  <a:pt x="612" y="331"/>
                  <a:pt x="614" y="335"/>
                  <a:pt x="632" y="321"/>
                </a:cubicBezTo>
                <a:cubicBezTo>
                  <a:pt x="650" y="307"/>
                  <a:pt x="650" y="306"/>
                  <a:pt x="668" y="292"/>
                </a:cubicBezTo>
                <a:cubicBezTo>
                  <a:pt x="686" y="279"/>
                  <a:pt x="684" y="274"/>
                  <a:pt x="704" y="265"/>
                </a:cubicBezTo>
                <a:cubicBezTo>
                  <a:pt x="727" y="255"/>
                  <a:pt x="725" y="221"/>
                  <a:pt x="707" y="207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5"/>
          <p:cNvSpPr>
            <a:spLocks noChangeAspect="1"/>
          </p:cNvSpPr>
          <p:nvPr/>
        </p:nvSpPr>
        <p:spPr bwMode="auto">
          <a:xfrm flipH="1">
            <a:off x="5026870" y="2053211"/>
            <a:ext cx="1098057" cy="713229"/>
          </a:xfrm>
          <a:custGeom>
            <a:avLst/>
            <a:gdLst>
              <a:gd name="T0" fmla="*/ 707 w 727"/>
              <a:gd name="T1" fmla="*/ 207 h 473"/>
              <a:gd name="T2" fmla="*/ 669 w 727"/>
              <a:gd name="T3" fmla="*/ 181 h 473"/>
              <a:gd name="T4" fmla="*/ 629 w 727"/>
              <a:gd name="T5" fmla="*/ 159 h 473"/>
              <a:gd name="T6" fmla="*/ 594 w 727"/>
              <a:gd name="T7" fmla="*/ 130 h 473"/>
              <a:gd name="T8" fmla="*/ 557 w 727"/>
              <a:gd name="T9" fmla="*/ 104 h 473"/>
              <a:gd name="T10" fmla="*/ 520 w 727"/>
              <a:gd name="T11" fmla="*/ 77 h 473"/>
              <a:gd name="T12" fmla="*/ 490 w 727"/>
              <a:gd name="T13" fmla="*/ 42 h 473"/>
              <a:gd name="T14" fmla="*/ 454 w 727"/>
              <a:gd name="T15" fmla="*/ 14 h 473"/>
              <a:gd name="T16" fmla="*/ 416 w 727"/>
              <a:gd name="T17" fmla="*/ 30 h 473"/>
              <a:gd name="T18" fmla="*/ 417 w 727"/>
              <a:gd name="T19" fmla="*/ 71 h 473"/>
              <a:gd name="T20" fmla="*/ 370 w 727"/>
              <a:gd name="T21" fmla="*/ 110 h 473"/>
              <a:gd name="T22" fmla="*/ 324 w 727"/>
              <a:gd name="T23" fmla="*/ 107 h 473"/>
              <a:gd name="T24" fmla="*/ 278 w 727"/>
              <a:gd name="T25" fmla="*/ 114 h 473"/>
              <a:gd name="T26" fmla="*/ 232 w 727"/>
              <a:gd name="T27" fmla="*/ 114 h 473"/>
              <a:gd name="T28" fmla="*/ 186 w 727"/>
              <a:gd name="T29" fmla="*/ 114 h 473"/>
              <a:gd name="T30" fmla="*/ 141 w 727"/>
              <a:gd name="T31" fmla="*/ 111 h 473"/>
              <a:gd name="T32" fmla="*/ 95 w 727"/>
              <a:gd name="T33" fmla="*/ 117 h 473"/>
              <a:gd name="T34" fmla="*/ 49 w 727"/>
              <a:gd name="T35" fmla="*/ 107 h 473"/>
              <a:gd name="T36" fmla="*/ 6 w 727"/>
              <a:gd name="T37" fmla="*/ 162 h 473"/>
              <a:gd name="T38" fmla="*/ 5 w 727"/>
              <a:gd name="T39" fmla="*/ 213 h 473"/>
              <a:gd name="T40" fmla="*/ 0 w 727"/>
              <a:gd name="T41" fmla="*/ 263 h 473"/>
              <a:gd name="T42" fmla="*/ 8 w 727"/>
              <a:gd name="T43" fmla="*/ 314 h 473"/>
              <a:gd name="T44" fmla="*/ 49 w 727"/>
              <a:gd name="T45" fmla="*/ 361 h 473"/>
              <a:gd name="T46" fmla="*/ 95 w 727"/>
              <a:gd name="T47" fmla="*/ 362 h 473"/>
              <a:gd name="T48" fmla="*/ 141 w 727"/>
              <a:gd name="T49" fmla="*/ 362 h 473"/>
              <a:gd name="T50" fmla="*/ 186 w 727"/>
              <a:gd name="T51" fmla="*/ 365 h 473"/>
              <a:gd name="T52" fmla="*/ 232 w 727"/>
              <a:gd name="T53" fmla="*/ 364 h 473"/>
              <a:gd name="T54" fmla="*/ 278 w 727"/>
              <a:gd name="T55" fmla="*/ 361 h 473"/>
              <a:gd name="T56" fmla="*/ 324 w 727"/>
              <a:gd name="T57" fmla="*/ 365 h 473"/>
              <a:gd name="T58" fmla="*/ 370 w 727"/>
              <a:gd name="T59" fmla="*/ 361 h 473"/>
              <a:gd name="T60" fmla="*/ 411 w 727"/>
              <a:gd name="T61" fmla="*/ 405 h 473"/>
              <a:gd name="T62" fmla="*/ 416 w 727"/>
              <a:gd name="T63" fmla="*/ 446 h 473"/>
              <a:gd name="T64" fmla="*/ 452 w 727"/>
              <a:gd name="T65" fmla="*/ 459 h 473"/>
              <a:gd name="T66" fmla="*/ 487 w 727"/>
              <a:gd name="T67" fmla="*/ 431 h 473"/>
              <a:gd name="T68" fmla="*/ 524 w 727"/>
              <a:gd name="T69" fmla="*/ 404 h 473"/>
              <a:gd name="T70" fmla="*/ 557 w 727"/>
              <a:gd name="T71" fmla="*/ 373 h 473"/>
              <a:gd name="T72" fmla="*/ 594 w 727"/>
              <a:gd name="T73" fmla="*/ 345 h 473"/>
              <a:gd name="T74" fmla="*/ 632 w 727"/>
              <a:gd name="T75" fmla="*/ 321 h 473"/>
              <a:gd name="T76" fmla="*/ 668 w 727"/>
              <a:gd name="T77" fmla="*/ 292 h 473"/>
              <a:gd name="T78" fmla="*/ 704 w 727"/>
              <a:gd name="T79" fmla="*/ 265 h 473"/>
              <a:gd name="T80" fmla="*/ 707 w 727"/>
              <a:gd name="T81" fmla="*/ 207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27" h="473">
                <a:moveTo>
                  <a:pt x="707" y="207"/>
                </a:moveTo>
                <a:cubicBezTo>
                  <a:pt x="689" y="194"/>
                  <a:pt x="688" y="195"/>
                  <a:pt x="669" y="181"/>
                </a:cubicBezTo>
                <a:cubicBezTo>
                  <a:pt x="651" y="168"/>
                  <a:pt x="647" y="173"/>
                  <a:pt x="629" y="159"/>
                </a:cubicBezTo>
                <a:cubicBezTo>
                  <a:pt x="611" y="145"/>
                  <a:pt x="612" y="144"/>
                  <a:pt x="594" y="130"/>
                </a:cubicBezTo>
                <a:cubicBezTo>
                  <a:pt x="576" y="116"/>
                  <a:pt x="575" y="118"/>
                  <a:pt x="557" y="104"/>
                </a:cubicBezTo>
                <a:cubicBezTo>
                  <a:pt x="539" y="91"/>
                  <a:pt x="539" y="91"/>
                  <a:pt x="520" y="77"/>
                </a:cubicBezTo>
                <a:cubicBezTo>
                  <a:pt x="502" y="63"/>
                  <a:pt x="508" y="55"/>
                  <a:pt x="490" y="42"/>
                </a:cubicBezTo>
                <a:cubicBezTo>
                  <a:pt x="472" y="28"/>
                  <a:pt x="472" y="28"/>
                  <a:pt x="454" y="14"/>
                </a:cubicBezTo>
                <a:cubicBezTo>
                  <a:pt x="436" y="0"/>
                  <a:pt x="416" y="10"/>
                  <a:pt x="416" y="30"/>
                </a:cubicBezTo>
                <a:cubicBezTo>
                  <a:pt x="416" y="51"/>
                  <a:pt x="417" y="51"/>
                  <a:pt x="417" y="71"/>
                </a:cubicBezTo>
                <a:cubicBezTo>
                  <a:pt x="417" y="92"/>
                  <a:pt x="392" y="110"/>
                  <a:pt x="370" y="110"/>
                </a:cubicBezTo>
                <a:cubicBezTo>
                  <a:pt x="347" y="110"/>
                  <a:pt x="347" y="107"/>
                  <a:pt x="324" y="107"/>
                </a:cubicBezTo>
                <a:cubicBezTo>
                  <a:pt x="301" y="107"/>
                  <a:pt x="301" y="114"/>
                  <a:pt x="278" y="114"/>
                </a:cubicBezTo>
                <a:cubicBezTo>
                  <a:pt x="255" y="114"/>
                  <a:pt x="255" y="114"/>
                  <a:pt x="232" y="114"/>
                </a:cubicBezTo>
                <a:cubicBezTo>
                  <a:pt x="209" y="114"/>
                  <a:pt x="209" y="114"/>
                  <a:pt x="186" y="114"/>
                </a:cubicBezTo>
                <a:cubicBezTo>
                  <a:pt x="164" y="114"/>
                  <a:pt x="164" y="111"/>
                  <a:pt x="141" y="111"/>
                </a:cubicBezTo>
                <a:cubicBezTo>
                  <a:pt x="118" y="111"/>
                  <a:pt x="118" y="117"/>
                  <a:pt x="95" y="117"/>
                </a:cubicBezTo>
                <a:cubicBezTo>
                  <a:pt x="72" y="117"/>
                  <a:pt x="72" y="107"/>
                  <a:pt x="49" y="107"/>
                </a:cubicBezTo>
                <a:cubicBezTo>
                  <a:pt x="26" y="107"/>
                  <a:pt x="6" y="137"/>
                  <a:pt x="6" y="162"/>
                </a:cubicBezTo>
                <a:cubicBezTo>
                  <a:pt x="6" y="188"/>
                  <a:pt x="5" y="188"/>
                  <a:pt x="5" y="213"/>
                </a:cubicBezTo>
                <a:cubicBezTo>
                  <a:pt x="5" y="238"/>
                  <a:pt x="0" y="238"/>
                  <a:pt x="0" y="263"/>
                </a:cubicBezTo>
                <a:cubicBezTo>
                  <a:pt x="0" y="288"/>
                  <a:pt x="8" y="288"/>
                  <a:pt x="8" y="314"/>
                </a:cubicBezTo>
                <a:cubicBezTo>
                  <a:pt x="8" y="339"/>
                  <a:pt x="26" y="361"/>
                  <a:pt x="49" y="361"/>
                </a:cubicBezTo>
                <a:cubicBezTo>
                  <a:pt x="72" y="361"/>
                  <a:pt x="72" y="362"/>
                  <a:pt x="95" y="362"/>
                </a:cubicBezTo>
                <a:cubicBezTo>
                  <a:pt x="118" y="362"/>
                  <a:pt x="118" y="362"/>
                  <a:pt x="141" y="362"/>
                </a:cubicBezTo>
                <a:cubicBezTo>
                  <a:pt x="164" y="362"/>
                  <a:pt x="164" y="365"/>
                  <a:pt x="186" y="365"/>
                </a:cubicBezTo>
                <a:cubicBezTo>
                  <a:pt x="209" y="365"/>
                  <a:pt x="209" y="364"/>
                  <a:pt x="232" y="364"/>
                </a:cubicBezTo>
                <a:cubicBezTo>
                  <a:pt x="255" y="364"/>
                  <a:pt x="255" y="361"/>
                  <a:pt x="278" y="361"/>
                </a:cubicBezTo>
                <a:cubicBezTo>
                  <a:pt x="301" y="361"/>
                  <a:pt x="301" y="365"/>
                  <a:pt x="324" y="365"/>
                </a:cubicBezTo>
                <a:cubicBezTo>
                  <a:pt x="347" y="365"/>
                  <a:pt x="347" y="361"/>
                  <a:pt x="370" y="361"/>
                </a:cubicBezTo>
                <a:cubicBezTo>
                  <a:pt x="392" y="361"/>
                  <a:pt x="411" y="384"/>
                  <a:pt x="411" y="405"/>
                </a:cubicBezTo>
                <a:cubicBezTo>
                  <a:pt x="411" y="425"/>
                  <a:pt x="416" y="425"/>
                  <a:pt x="416" y="446"/>
                </a:cubicBezTo>
                <a:cubicBezTo>
                  <a:pt x="416" y="466"/>
                  <a:pt x="434" y="473"/>
                  <a:pt x="452" y="459"/>
                </a:cubicBezTo>
                <a:cubicBezTo>
                  <a:pt x="470" y="446"/>
                  <a:pt x="469" y="444"/>
                  <a:pt x="487" y="431"/>
                </a:cubicBezTo>
                <a:cubicBezTo>
                  <a:pt x="505" y="417"/>
                  <a:pt x="506" y="417"/>
                  <a:pt x="524" y="404"/>
                </a:cubicBezTo>
                <a:cubicBezTo>
                  <a:pt x="542" y="390"/>
                  <a:pt x="539" y="387"/>
                  <a:pt x="557" y="373"/>
                </a:cubicBezTo>
                <a:cubicBezTo>
                  <a:pt x="576" y="359"/>
                  <a:pt x="575" y="359"/>
                  <a:pt x="594" y="345"/>
                </a:cubicBezTo>
                <a:cubicBezTo>
                  <a:pt x="612" y="331"/>
                  <a:pt x="614" y="335"/>
                  <a:pt x="632" y="321"/>
                </a:cubicBezTo>
                <a:cubicBezTo>
                  <a:pt x="650" y="307"/>
                  <a:pt x="650" y="306"/>
                  <a:pt x="668" y="292"/>
                </a:cubicBezTo>
                <a:cubicBezTo>
                  <a:pt x="686" y="279"/>
                  <a:pt x="684" y="274"/>
                  <a:pt x="704" y="265"/>
                </a:cubicBezTo>
                <a:cubicBezTo>
                  <a:pt x="727" y="255"/>
                  <a:pt x="725" y="221"/>
                  <a:pt x="707" y="207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5"/>
          <p:cNvSpPr>
            <a:spLocks noChangeAspect="1"/>
          </p:cNvSpPr>
          <p:nvPr/>
        </p:nvSpPr>
        <p:spPr bwMode="auto">
          <a:xfrm rot="5400000" flipH="1">
            <a:off x="5854645" y="1226000"/>
            <a:ext cx="1098057" cy="713229"/>
          </a:xfrm>
          <a:custGeom>
            <a:avLst/>
            <a:gdLst>
              <a:gd name="T0" fmla="*/ 707 w 727"/>
              <a:gd name="T1" fmla="*/ 207 h 473"/>
              <a:gd name="T2" fmla="*/ 669 w 727"/>
              <a:gd name="T3" fmla="*/ 181 h 473"/>
              <a:gd name="T4" fmla="*/ 629 w 727"/>
              <a:gd name="T5" fmla="*/ 159 h 473"/>
              <a:gd name="T6" fmla="*/ 594 w 727"/>
              <a:gd name="T7" fmla="*/ 130 h 473"/>
              <a:gd name="T8" fmla="*/ 557 w 727"/>
              <a:gd name="T9" fmla="*/ 104 h 473"/>
              <a:gd name="T10" fmla="*/ 520 w 727"/>
              <a:gd name="T11" fmla="*/ 77 h 473"/>
              <a:gd name="T12" fmla="*/ 490 w 727"/>
              <a:gd name="T13" fmla="*/ 42 h 473"/>
              <a:gd name="T14" fmla="*/ 454 w 727"/>
              <a:gd name="T15" fmla="*/ 14 h 473"/>
              <a:gd name="T16" fmla="*/ 416 w 727"/>
              <a:gd name="T17" fmla="*/ 30 h 473"/>
              <a:gd name="T18" fmla="*/ 417 w 727"/>
              <a:gd name="T19" fmla="*/ 71 h 473"/>
              <a:gd name="T20" fmla="*/ 370 w 727"/>
              <a:gd name="T21" fmla="*/ 110 h 473"/>
              <a:gd name="T22" fmla="*/ 324 w 727"/>
              <a:gd name="T23" fmla="*/ 107 h 473"/>
              <a:gd name="T24" fmla="*/ 278 w 727"/>
              <a:gd name="T25" fmla="*/ 114 h 473"/>
              <a:gd name="T26" fmla="*/ 232 w 727"/>
              <a:gd name="T27" fmla="*/ 114 h 473"/>
              <a:gd name="T28" fmla="*/ 186 w 727"/>
              <a:gd name="T29" fmla="*/ 114 h 473"/>
              <a:gd name="T30" fmla="*/ 141 w 727"/>
              <a:gd name="T31" fmla="*/ 111 h 473"/>
              <a:gd name="T32" fmla="*/ 95 w 727"/>
              <a:gd name="T33" fmla="*/ 117 h 473"/>
              <a:gd name="T34" fmla="*/ 49 w 727"/>
              <a:gd name="T35" fmla="*/ 107 h 473"/>
              <a:gd name="T36" fmla="*/ 6 w 727"/>
              <a:gd name="T37" fmla="*/ 162 h 473"/>
              <a:gd name="T38" fmla="*/ 5 w 727"/>
              <a:gd name="T39" fmla="*/ 213 h 473"/>
              <a:gd name="T40" fmla="*/ 0 w 727"/>
              <a:gd name="T41" fmla="*/ 263 h 473"/>
              <a:gd name="T42" fmla="*/ 8 w 727"/>
              <a:gd name="T43" fmla="*/ 314 h 473"/>
              <a:gd name="T44" fmla="*/ 49 w 727"/>
              <a:gd name="T45" fmla="*/ 361 h 473"/>
              <a:gd name="T46" fmla="*/ 95 w 727"/>
              <a:gd name="T47" fmla="*/ 362 h 473"/>
              <a:gd name="T48" fmla="*/ 141 w 727"/>
              <a:gd name="T49" fmla="*/ 362 h 473"/>
              <a:gd name="T50" fmla="*/ 186 w 727"/>
              <a:gd name="T51" fmla="*/ 365 h 473"/>
              <a:gd name="T52" fmla="*/ 232 w 727"/>
              <a:gd name="T53" fmla="*/ 364 h 473"/>
              <a:gd name="T54" fmla="*/ 278 w 727"/>
              <a:gd name="T55" fmla="*/ 361 h 473"/>
              <a:gd name="T56" fmla="*/ 324 w 727"/>
              <a:gd name="T57" fmla="*/ 365 h 473"/>
              <a:gd name="T58" fmla="*/ 370 w 727"/>
              <a:gd name="T59" fmla="*/ 361 h 473"/>
              <a:gd name="T60" fmla="*/ 411 w 727"/>
              <a:gd name="T61" fmla="*/ 405 h 473"/>
              <a:gd name="T62" fmla="*/ 416 w 727"/>
              <a:gd name="T63" fmla="*/ 446 h 473"/>
              <a:gd name="T64" fmla="*/ 452 w 727"/>
              <a:gd name="T65" fmla="*/ 459 h 473"/>
              <a:gd name="T66" fmla="*/ 487 w 727"/>
              <a:gd name="T67" fmla="*/ 431 h 473"/>
              <a:gd name="T68" fmla="*/ 524 w 727"/>
              <a:gd name="T69" fmla="*/ 404 h 473"/>
              <a:gd name="T70" fmla="*/ 557 w 727"/>
              <a:gd name="T71" fmla="*/ 373 h 473"/>
              <a:gd name="T72" fmla="*/ 594 w 727"/>
              <a:gd name="T73" fmla="*/ 345 h 473"/>
              <a:gd name="T74" fmla="*/ 632 w 727"/>
              <a:gd name="T75" fmla="*/ 321 h 473"/>
              <a:gd name="T76" fmla="*/ 668 w 727"/>
              <a:gd name="T77" fmla="*/ 292 h 473"/>
              <a:gd name="T78" fmla="*/ 704 w 727"/>
              <a:gd name="T79" fmla="*/ 265 h 473"/>
              <a:gd name="T80" fmla="*/ 707 w 727"/>
              <a:gd name="T81" fmla="*/ 207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27" h="473">
                <a:moveTo>
                  <a:pt x="707" y="207"/>
                </a:moveTo>
                <a:cubicBezTo>
                  <a:pt x="689" y="194"/>
                  <a:pt x="688" y="195"/>
                  <a:pt x="669" y="181"/>
                </a:cubicBezTo>
                <a:cubicBezTo>
                  <a:pt x="651" y="168"/>
                  <a:pt x="647" y="173"/>
                  <a:pt x="629" y="159"/>
                </a:cubicBezTo>
                <a:cubicBezTo>
                  <a:pt x="611" y="145"/>
                  <a:pt x="612" y="144"/>
                  <a:pt x="594" y="130"/>
                </a:cubicBezTo>
                <a:cubicBezTo>
                  <a:pt x="576" y="116"/>
                  <a:pt x="575" y="118"/>
                  <a:pt x="557" y="104"/>
                </a:cubicBezTo>
                <a:cubicBezTo>
                  <a:pt x="539" y="91"/>
                  <a:pt x="539" y="91"/>
                  <a:pt x="520" y="77"/>
                </a:cubicBezTo>
                <a:cubicBezTo>
                  <a:pt x="502" y="63"/>
                  <a:pt x="508" y="55"/>
                  <a:pt x="490" y="42"/>
                </a:cubicBezTo>
                <a:cubicBezTo>
                  <a:pt x="472" y="28"/>
                  <a:pt x="472" y="28"/>
                  <a:pt x="454" y="14"/>
                </a:cubicBezTo>
                <a:cubicBezTo>
                  <a:pt x="436" y="0"/>
                  <a:pt x="416" y="10"/>
                  <a:pt x="416" y="30"/>
                </a:cubicBezTo>
                <a:cubicBezTo>
                  <a:pt x="416" y="51"/>
                  <a:pt x="417" y="51"/>
                  <a:pt x="417" y="71"/>
                </a:cubicBezTo>
                <a:cubicBezTo>
                  <a:pt x="417" y="92"/>
                  <a:pt x="392" y="110"/>
                  <a:pt x="370" y="110"/>
                </a:cubicBezTo>
                <a:cubicBezTo>
                  <a:pt x="347" y="110"/>
                  <a:pt x="347" y="107"/>
                  <a:pt x="324" y="107"/>
                </a:cubicBezTo>
                <a:cubicBezTo>
                  <a:pt x="301" y="107"/>
                  <a:pt x="301" y="114"/>
                  <a:pt x="278" y="114"/>
                </a:cubicBezTo>
                <a:cubicBezTo>
                  <a:pt x="255" y="114"/>
                  <a:pt x="255" y="114"/>
                  <a:pt x="232" y="114"/>
                </a:cubicBezTo>
                <a:cubicBezTo>
                  <a:pt x="209" y="114"/>
                  <a:pt x="209" y="114"/>
                  <a:pt x="186" y="114"/>
                </a:cubicBezTo>
                <a:cubicBezTo>
                  <a:pt x="164" y="114"/>
                  <a:pt x="164" y="111"/>
                  <a:pt x="141" y="111"/>
                </a:cubicBezTo>
                <a:cubicBezTo>
                  <a:pt x="118" y="111"/>
                  <a:pt x="118" y="117"/>
                  <a:pt x="95" y="117"/>
                </a:cubicBezTo>
                <a:cubicBezTo>
                  <a:pt x="72" y="117"/>
                  <a:pt x="72" y="107"/>
                  <a:pt x="49" y="107"/>
                </a:cubicBezTo>
                <a:cubicBezTo>
                  <a:pt x="26" y="107"/>
                  <a:pt x="6" y="137"/>
                  <a:pt x="6" y="162"/>
                </a:cubicBezTo>
                <a:cubicBezTo>
                  <a:pt x="6" y="188"/>
                  <a:pt x="5" y="188"/>
                  <a:pt x="5" y="213"/>
                </a:cubicBezTo>
                <a:cubicBezTo>
                  <a:pt x="5" y="238"/>
                  <a:pt x="0" y="238"/>
                  <a:pt x="0" y="263"/>
                </a:cubicBezTo>
                <a:cubicBezTo>
                  <a:pt x="0" y="288"/>
                  <a:pt x="8" y="288"/>
                  <a:pt x="8" y="314"/>
                </a:cubicBezTo>
                <a:cubicBezTo>
                  <a:pt x="8" y="339"/>
                  <a:pt x="26" y="361"/>
                  <a:pt x="49" y="361"/>
                </a:cubicBezTo>
                <a:cubicBezTo>
                  <a:pt x="72" y="361"/>
                  <a:pt x="72" y="362"/>
                  <a:pt x="95" y="362"/>
                </a:cubicBezTo>
                <a:cubicBezTo>
                  <a:pt x="118" y="362"/>
                  <a:pt x="118" y="362"/>
                  <a:pt x="141" y="362"/>
                </a:cubicBezTo>
                <a:cubicBezTo>
                  <a:pt x="164" y="362"/>
                  <a:pt x="164" y="365"/>
                  <a:pt x="186" y="365"/>
                </a:cubicBezTo>
                <a:cubicBezTo>
                  <a:pt x="209" y="365"/>
                  <a:pt x="209" y="364"/>
                  <a:pt x="232" y="364"/>
                </a:cubicBezTo>
                <a:cubicBezTo>
                  <a:pt x="255" y="364"/>
                  <a:pt x="255" y="361"/>
                  <a:pt x="278" y="361"/>
                </a:cubicBezTo>
                <a:cubicBezTo>
                  <a:pt x="301" y="361"/>
                  <a:pt x="301" y="365"/>
                  <a:pt x="324" y="365"/>
                </a:cubicBezTo>
                <a:cubicBezTo>
                  <a:pt x="347" y="365"/>
                  <a:pt x="347" y="361"/>
                  <a:pt x="370" y="361"/>
                </a:cubicBezTo>
                <a:cubicBezTo>
                  <a:pt x="392" y="361"/>
                  <a:pt x="411" y="384"/>
                  <a:pt x="411" y="405"/>
                </a:cubicBezTo>
                <a:cubicBezTo>
                  <a:pt x="411" y="425"/>
                  <a:pt x="416" y="425"/>
                  <a:pt x="416" y="446"/>
                </a:cubicBezTo>
                <a:cubicBezTo>
                  <a:pt x="416" y="466"/>
                  <a:pt x="434" y="473"/>
                  <a:pt x="452" y="459"/>
                </a:cubicBezTo>
                <a:cubicBezTo>
                  <a:pt x="470" y="446"/>
                  <a:pt x="469" y="444"/>
                  <a:pt x="487" y="431"/>
                </a:cubicBezTo>
                <a:cubicBezTo>
                  <a:pt x="505" y="417"/>
                  <a:pt x="506" y="417"/>
                  <a:pt x="524" y="404"/>
                </a:cubicBezTo>
                <a:cubicBezTo>
                  <a:pt x="542" y="390"/>
                  <a:pt x="539" y="387"/>
                  <a:pt x="557" y="373"/>
                </a:cubicBezTo>
                <a:cubicBezTo>
                  <a:pt x="576" y="359"/>
                  <a:pt x="575" y="359"/>
                  <a:pt x="594" y="345"/>
                </a:cubicBezTo>
                <a:cubicBezTo>
                  <a:pt x="612" y="331"/>
                  <a:pt x="614" y="335"/>
                  <a:pt x="632" y="321"/>
                </a:cubicBezTo>
                <a:cubicBezTo>
                  <a:pt x="650" y="307"/>
                  <a:pt x="650" y="306"/>
                  <a:pt x="668" y="292"/>
                </a:cubicBezTo>
                <a:cubicBezTo>
                  <a:pt x="686" y="279"/>
                  <a:pt x="684" y="274"/>
                  <a:pt x="704" y="265"/>
                </a:cubicBezTo>
                <a:cubicBezTo>
                  <a:pt x="727" y="255"/>
                  <a:pt x="725" y="221"/>
                  <a:pt x="707" y="207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5"/>
          <p:cNvSpPr>
            <a:spLocks noChangeAspect="1"/>
          </p:cNvSpPr>
          <p:nvPr/>
        </p:nvSpPr>
        <p:spPr bwMode="auto">
          <a:xfrm rot="16200000" flipH="1" flipV="1">
            <a:off x="5867663" y="2846673"/>
            <a:ext cx="1098057" cy="713229"/>
          </a:xfrm>
          <a:custGeom>
            <a:avLst/>
            <a:gdLst>
              <a:gd name="T0" fmla="*/ 707 w 727"/>
              <a:gd name="T1" fmla="*/ 207 h 473"/>
              <a:gd name="T2" fmla="*/ 669 w 727"/>
              <a:gd name="T3" fmla="*/ 181 h 473"/>
              <a:gd name="T4" fmla="*/ 629 w 727"/>
              <a:gd name="T5" fmla="*/ 159 h 473"/>
              <a:gd name="T6" fmla="*/ 594 w 727"/>
              <a:gd name="T7" fmla="*/ 130 h 473"/>
              <a:gd name="T8" fmla="*/ 557 w 727"/>
              <a:gd name="T9" fmla="*/ 104 h 473"/>
              <a:gd name="T10" fmla="*/ 520 w 727"/>
              <a:gd name="T11" fmla="*/ 77 h 473"/>
              <a:gd name="T12" fmla="*/ 490 w 727"/>
              <a:gd name="T13" fmla="*/ 42 h 473"/>
              <a:gd name="T14" fmla="*/ 454 w 727"/>
              <a:gd name="T15" fmla="*/ 14 h 473"/>
              <a:gd name="T16" fmla="*/ 416 w 727"/>
              <a:gd name="T17" fmla="*/ 30 h 473"/>
              <a:gd name="T18" fmla="*/ 417 w 727"/>
              <a:gd name="T19" fmla="*/ 71 h 473"/>
              <a:gd name="T20" fmla="*/ 370 w 727"/>
              <a:gd name="T21" fmla="*/ 110 h 473"/>
              <a:gd name="T22" fmla="*/ 324 w 727"/>
              <a:gd name="T23" fmla="*/ 107 h 473"/>
              <a:gd name="T24" fmla="*/ 278 w 727"/>
              <a:gd name="T25" fmla="*/ 114 h 473"/>
              <a:gd name="T26" fmla="*/ 232 w 727"/>
              <a:gd name="T27" fmla="*/ 114 h 473"/>
              <a:gd name="T28" fmla="*/ 186 w 727"/>
              <a:gd name="T29" fmla="*/ 114 h 473"/>
              <a:gd name="T30" fmla="*/ 141 w 727"/>
              <a:gd name="T31" fmla="*/ 111 h 473"/>
              <a:gd name="T32" fmla="*/ 95 w 727"/>
              <a:gd name="T33" fmla="*/ 117 h 473"/>
              <a:gd name="T34" fmla="*/ 49 w 727"/>
              <a:gd name="T35" fmla="*/ 107 h 473"/>
              <a:gd name="T36" fmla="*/ 6 w 727"/>
              <a:gd name="T37" fmla="*/ 162 h 473"/>
              <a:gd name="T38" fmla="*/ 5 w 727"/>
              <a:gd name="T39" fmla="*/ 213 h 473"/>
              <a:gd name="T40" fmla="*/ 0 w 727"/>
              <a:gd name="T41" fmla="*/ 263 h 473"/>
              <a:gd name="T42" fmla="*/ 8 w 727"/>
              <a:gd name="T43" fmla="*/ 314 h 473"/>
              <a:gd name="T44" fmla="*/ 49 w 727"/>
              <a:gd name="T45" fmla="*/ 361 h 473"/>
              <a:gd name="T46" fmla="*/ 95 w 727"/>
              <a:gd name="T47" fmla="*/ 362 h 473"/>
              <a:gd name="T48" fmla="*/ 141 w 727"/>
              <a:gd name="T49" fmla="*/ 362 h 473"/>
              <a:gd name="T50" fmla="*/ 186 w 727"/>
              <a:gd name="T51" fmla="*/ 365 h 473"/>
              <a:gd name="T52" fmla="*/ 232 w 727"/>
              <a:gd name="T53" fmla="*/ 364 h 473"/>
              <a:gd name="T54" fmla="*/ 278 w 727"/>
              <a:gd name="T55" fmla="*/ 361 h 473"/>
              <a:gd name="T56" fmla="*/ 324 w 727"/>
              <a:gd name="T57" fmla="*/ 365 h 473"/>
              <a:gd name="T58" fmla="*/ 370 w 727"/>
              <a:gd name="T59" fmla="*/ 361 h 473"/>
              <a:gd name="T60" fmla="*/ 411 w 727"/>
              <a:gd name="T61" fmla="*/ 405 h 473"/>
              <a:gd name="T62" fmla="*/ 416 w 727"/>
              <a:gd name="T63" fmla="*/ 446 h 473"/>
              <a:gd name="T64" fmla="*/ 452 w 727"/>
              <a:gd name="T65" fmla="*/ 459 h 473"/>
              <a:gd name="T66" fmla="*/ 487 w 727"/>
              <a:gd name="T67" fmla="*/ 431 h 473"/>
              <a:gd name="T68" fmla="*/ 524 w 727"/>
              <a:gd name="T69" fmla="*/ 404 h 473"/>
              <a:gd name="T70" fmla="*/ 557 w 727"/>
              <a:gd name="T71" fmla="*/ 373 h 473"/>
              <a:gd name="T72" fmla="*/ 594 w 727"/>
              <a:gd name="T73" fmla="*/ 345 h 473"/>
              <a:gd name="T74" fmla="*/ 632 w 727"/>
              <a:gd name="T75" fmla="*/ 321 h 473"/>
              <a:gd name="T76" fmla="*/ 668 w 727"/>
              <a:gd name="T77" fmla="*/ 292 h 473"/>
              <a:gd name="T78" fmla="*/ 704 w 727"/>
              <a:gd name="T79" fmla="*/ 265 h 473"/>
              <a:gd name="T80" fmla="*/ 707 w 727"/>
              <a:gd name="T81" fmla="*/ 207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27" h="473">
                <a:moveTo>
                  <a:pt x="707" y="207"/>
                </a:moveTo>
                <a:cubicBezTo>
                  <a:pt x="689" y="194"/>
                  <a:pt x="688" y="195"/>
                  <a:pt x="669" y="181"/>
                </a:cubicBezTo>
                <a:cubicBezTo>
                  <a:pt x="651" y="168"/>
                  <a:pt x="647" y="173"/>
                  <a:pt x="629" y="159"/>
                </a:cubicBezTo>
                <a:cubicBezTo>
                  <a:pt x="611" y="145"/>
                  <a:pt x="612" y="144"/>
                  <a:pt x="594" y="130"/>
                </a:cubicBezTo>
                <a:cubicBezTo>
                  <a:pt x="576" y="116"/>
                  <a:pt x="575" y="118"/>
                  <a:pt x="557" y="104"/>
                </a:cubicBezTo>
                <a:cubicBezTo>
                  <a:pt x="539" y="91"/>
                  <a:pt x="539" y="91"/>
                  <a:pt x="520" y="77"/>
                </a:cubicBezTo>
                <a:cubicBezTo>
                  <a:pt x="502" y="63"/>
                  <a:pt x="508" y="55"/>
                  <a:pt x="490" y="42"/>
                </a:cubicBezTo>
                <a:cubicBezTo>
                  <a:pt x="472" y="28"/>
                  <a:pt x="472" y="28"/>
                  <a:pt x="454" y="14"/>
                </a:cubicBezTo>
                <a:cubicBezTo>
                  <a:pt x="436" y="0"/>
                  <a:pt x="416" y="10"/>
                  <a:pt x="416" y="30"/>
                </a:cubicBezTo>
                <a:cubicBezTo>
                  <a:pt x="416" y="51"/>
                  <a:pt x="417" y="51"/>
                  <a:pt x="417" y="71"/>
                </a:cubicBezTo>
                <a:cubicBezTo>
                  <a:pt x="417" y="92"/>
                  <a:pt x="392" y="110"/>
                  <a:pt x="370" y="110"/>
                </a:cubicBezTo>
                <a:cubicBezTo>
                  <a:pt x="347" y="110"/>
                  <a:pt x="347" y="107"/>
                  <a:pt x="324" y="107"/>
                </a:cubicBezTo>
                <a:cubicBezTo>
                  <a:pt x="301" y="107"/>
                  <a:pt x="301" y="114"/>
                  <a:pt x="278" y="114"/>
                </a:cubicBezTo>
                <a:cubicBezTo>
                  <a:pt x="255" y="114"/>
                  <a:pt x="255" y="114"/>
                  <a:pt x="232" y="114"/>
                </a:cubicBezTo>
                <a:cubicBezTo>
                  <a:pt x="209" y="114"/>
                  <a:pt x="209" y="114"/>
                  <a:pt x="186" y="114"/>
                </a:cubicBezTo>
                <a:cubicBezTo>
                  <a:pt x="164" y="114"/>
                  <a:pt x="164" y="111"/>
                  <a:pt x="141" y="111"/>
                </a:cubicBezTo>
                <a:cubicBezTo>
                  <a:pt x="118" y="111"/>
                  <a:pt x="118" y="117"/>
                  <a:pt x="95" y="117"/>
                </a:cubicBezTo>
                <a:cubicBezTo>
                  <a:pt x="72" y="117"/>
                  <a:pt x="72" y="107"/>
                  <a:pt x="49" y="107"/>
                </a:cubicBezTo>
                <a:cubicBezTo>
                  <a:pt x="26" y="107"/>
                  <a:pt x="6" y="137"/>
                  <a:pt x="6" y="162"/>
                </a:cubicBezTo>
                <a:cubicBezTo>
                  <a:pt x="6" y="188"/>
                  <a:pt x="5" y="188"/>
                  <a:pt x="5" y="213"/>
                </a:cubicBezTo>
                <a:cubicBezTo>
                  <a:pt x="5" y="238"/>
                  <a:pt x="0" y="238"/>
                  <a:pt x="0" y="263"/>
                </a:cubicBezTo>
                <a:cubicBezTo>
                  <a:pt x="0" y="288"/>
                  <a:pt x="8" y="288"/>
                  <a:pt x="8" y="314"/>
                </a:cubicBezTo>
                <a:cubicBezTo>
                  <a:pt x="8" y="339"/>
                  <a:pt x="26" y="361"/>
                  <a:pt x="49" y="361"/>
                </a:cubicBezTo>
                <a:cubicBezTo>
                  <a:pt x="72" y="361"/>
                  <a:pt x="72" y="362"/>
                  <a:pt x="95" y="362"/>
                </a:cubicBezTo>
                <a:cubicBezTo>
                  <a:pt x="118" y="362"/>
                  <a:pt x="118" y="362"/>
                  <a:pt x="141" y="362"/>
                </a:cubicBezTo>
                <a:cubicBezTo>
                  <a:pt x="164" y="362"/>
                  <a:pt x="164" y="365"/>
                  <a:pt x="186" y="365"/>
                </a:cubicBezTo>
                <a:cubicBezTo>
                  <a:pt x="209" y="365"/>
                  <a:pt x="209" y="364"/>
                  <a:pt x="232" y="364"/>
                </a:cubicBezTo>
                <a:cubicBezTo>
                  <a:pt x="255" y="364"/>
                  <a:pt x="255" y="361"/>
                  <a:pt x="278" y="361"/>
                </a:cubicBezTo>
                <a:cubicBezTo>
                  <a:pt x="301" y="361"/>
                  <a:pt x="301" y="365"/>
                  <a:pt x="324" y="365"/>
                </a:cubicBezTo>
                <a:cubicBezTo>
                  <a:pt x="347" y="365"/>
                  <a:pt x="347" y="361"/>
                  <a:pt x="370" y="361"/>
                </a:cubicBezTo>
                <a:cubicBezTo>
                  <a:pt x="392" y="361"/>
                  <a:pt x="411" y="384"/>
                  <a:pt x="411" y="405"/>
                </a:cubicBezTo>
                <a:cubicBezTo>
                  <a:pt x="411" y="425"/>
                  <a:pt x="416" y="425"/>
                  <a:pt x="416" y="446"/>
                </a:cubicBezTo>
                <a:cubicBezTo>
                  <a:pt x="416" y="466"/>
                  <a:pt x="434" y="473"/>
                  <a:pt x="452" y="459"/>
                </a:cubicBezTo>
                <a:cubicBezTo>
                  <a:pt x="470" y="446"/>
                  <a:pt x="469" y="444"/>
                  <a:pt x="487" y="431"/>
                </a:cubicBezTo>
                <a:cubicBezTo>
                  <a:pt x="505" y="417"/>
                  <a:pt x="506" y="417"/>
                  <a:pt x="524" y="404"/>
                </a:cubicBezTo>
                <a:cubicBezTo>
                  <a:pt x="542" y="390"/>
                  <a:pt x="539" y="387"/>
                  <a:pt x="557" y="373"/>
                </a:cubicBezTo>
                <a:cubicBezTo>
                  <a:pt x="576" y="359"/>
                  <a:pt x="575" y="359"/>
                  <a:pt x="594" y="345"/>
                </a:cubicBezTo>
                <a:cubicBezTo>
                  <a:pt x="612" y="331"/>
                  <a:pt x="614" y="335"/>
                  <a:pt x="632" y="321"/>
                </a:cubicBezTo>
                <a:cubicBezTo>
                  <a:pt x="650" y="307"/>
                  <a:pt x="650" y="306"/>
                  <a:pt x="668" y="292"/>
                </a:cubicBezTo>
                <a:cubicBezTo>
                  <a:pt x="686" y="279"/>
                  <a:pt x="684" y="274"/>
                  <a:pt x="704" y="265"/>
                </a:cubicBezTo>
                <a:cubicBezTo>
                  <a:pt x="727" y="255"/>
                  <a:pt x="725" y="221"/>
                  <a:pt x="707" y="207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8"/>
          <p:cNvSpPr>
            <a:spLocks noChangeAspect="1" noEditPoints="1"/>
          </p:cNvSpPr>
          <p:nvPr/>
        </p:nvSpPr>
        <p:spPr bwMode="auto">
          <a:xfrm flipH="1">
            <a:off x="8462762" y="4281271"/>
            <a:ext cx="2084589" cy="644524"/>
          </a:xfrm>
          <a:custGeom>
            <a:avLst/>
            <a:gdLst>
              <a:gd name="T0" fmla="*/ 266 w 578"/>
              <a:gd name="T1" fmla="*/ 80 h 179"/>
              <a:gd name="T2" fmla="*/ 212 w 578"/>
              <a:gd name="T3" fmla="*/ 39 h 179"/>
              <a:gd name="T4" fmla="*/ 51 w 578"/>
              <a:gd name="T5" fmla="*/ 101 h 179"/>
              <a:gd name="T6" fmla="*/ 204 w 578"/>
              <a:gd name="T7" fmla="*/ 36 h 179"/>
              <a:gd name="T8" fmla="*/ 277 w 578"/>
              <a:gd name="T9" fmla="*/ 48 h 179"/>
              <a:gd name="T10" fmla="*/ 376 w 578"/>
              <a:gd name="T11" fmla="*/ 58 h 179"/>
              <a:gd name="T12" fmla="*/ 464 w 578"/>
              <a:gd name="T13" fmla="*/ 100 h 179"/>
              <a:gd name="T14" fmla="*/ 386 w 578"/>
              <a:gd name="T15" fmla="*/ 94 h 179"/>
              <a:gd name="T16" fmla="*/ 328 w 578"/>
              <a:gd name="T17" fmla="*/ 96 h 179"/>
              <a:gd name="T18" fmla="*/ 277 w 578"/>
              <a:gd name="T19" fmla="*/ 93 h 179"/>
              <a:gd name="T20" fmla="*/ 244 w 578"/>
              <a:gd name="T21" fmla="*/ 91 h 179"/>
              <a:gd name="T22" fmla="*/ 156 w 578"/>
              <a:gd name="T23" fmla="*/ 81 h 179"/>
              <a:gd name="T24" fmla="*/ 73 w 578"/>
              <a:gd name="T25" fmla="*/ 90 h 179"/>
              <a:gd name="T26" fmla="*/ 22 w 578"/>
              <a:gd name="T27" fmla="*/ 121 h 179"/>
              <a:gd name="T28" fmla="*/ 17 w 578"/>
              <a:gd name="T29" fmla="*/ 76 h 179"/>
              <a:gd name="T30" fmla="*/ 90 w 578"/>
              <a:gd name="T31" fmla="*/ 45 h 179"/>
              <a:gd name="T32" fmla="*/ 179 w 578"/>
              <a:gd name="T33" fmla="*/ 79 h 179"/>
              <a:gd name="T34" fmla="*/ 170 w 578"/>
              <a:gd name="T35" fmla="*/ 56 h 179"/>
              <a:gd name="T36" fmla="*/ 303 w 578"/>
              <a:gd name="T37" fmla="*/ 55 h 179"/>
              <a:gd name="T38" fmla="*/ 404 w 578"/>
              <a:gd name="T39" fmla="*/ 83 h 179"/>
              <a:gd name="T40" fmla="*/ 324 w 578"/>
              <a:gd name="T41" fmla="*/ 82 h 179"/>
              <a:gd name="T42" fmla="*/ 219 w 578"/>
              <a:gd name="T43" fmla="*/ 71 h 179"/>
              <a:gd name="T44" fmla="*/ 25 w 578"/>
              <a:gd name="T45" fmla="*/ 95 h 179"/>
              <a:gd name="T46" fmla="*/ 39 w 578"/>
              <a:gd name="T47" fmla="*/ 89 h 179"/>
              <a:gd name="T48" fmla="*/ 150 w 578"/>
              <a:gd name="T49" fmla="*/ 60 h 179"/>
              <a:gd name="T50" fmla="*/ 141 w 578"/>
              <a:gd name="T51" fmla="*/ 60 h 179"/>
              <a:gd name="T52" fmla="*/ 230 w 578"/>
              <a:gd name="T53" fmla="*/ 93 h 179"/>
              <a:gd name="T54" fmla="*/ 424 w 578"/>
              <a:gd name="T55" fmla="*/ 89 h 179"/>
              <a:gd name="T56" fmla="*/ 323 w 578"/>
              <a:gd name="T57" fmla="*/ 100 h 179"/>
              <a:gd name="T58" fmla="*/ 427 w 578"/>
              <a:gd name="T59" fmla="*/ 177 h 179"/>
              <a:gd name="T60" fmla="*/ 500 w 578"/>
              <a:gd name="T61" fmla="*/ 119 h 179"/>
              <a:gd name="T62" fmla="*/ 523 w 578"/>
              <a:gd name="T63" fmla="*/ 124 h 179"/>
              <a:gd name="T64" fmla="*/ 520 w 578"/>
              <a:gd name="T65" fmla="*/ 39 h 179"/>
              <a:gd name="T66" fmla="*/ 534 w 578"/>
              <a:gd name="T67" fmla="*/ 76 h 179"/>
              <a:gd name="T68" fmla="*/ 573 w 578"/>
              <a:gd name="T69" fmla="*/ 123 h 179"/>
              <a:gd name="T70" fmla="*/ 549 w 578"/>
              <a:gd name="T71" fmla="*/ 152 h 179"/>
              <a:gd name="T72" fmla="*/ 461 w 578"/>
              <a:gd name="T73" fmla="*/ 162 h 179"/>
              <a:gd name="T74" fmla="*/ 439 w 578"/>
              <a:gd name="T75" fmla="*/ 166 h 179"/>
              <a:gd name="T76" fmla="*/ 477 w 578"/>
              <a:gd name="T77" fmla="*/ 147 h 179"/>
              <a:gd name="T78" fmla="*/ 493 w 578"/>
              <a:gd name="T79" fmla="*/ 129 h 179"/>
              <a:gd name="T80" fmla="*/ 500 w 578"/>
              <a:gd name="T81" fmla="*/ 119 h 179"/>
              <a:gd name="T82" fmla="*/ 509 w 578"/>
              <a:gd name="T83" fmla="*/ 117 h 179"/>
              <a:gd name="T84" fmla="*/ 496 w 578"/>
              <a:gd name="T85" fmla="*/ 105 h 179"/>
              <a:gd name="T86" fmla="*/ 487 w 578"/>
              <a:gd name="T87" fmla="*/ 74 h 179"/>
              <a:gd name="T88" fmla="*/ 469 w 578"/>
              <a:gd name="T89" fmla="*/ 36 h 179"/>
              <a:gd name="T90" fmla="*/ 440 w 578"/>
              <a:gd name="T91" fmla="*/ 8 h 179"/>
              <a:gd name="T92" fmla="*/ 500 w 578"/>
              <a:gd name="T93" fmla="*/ 9 h 179"/>
              <a:gd name="T94" fmla="*/ 552 w 578"/>
              <a:gd name="T95" fmla="*/ 103 h 179"/>
              <a:gd name="T96" fmla="*/ 540 w 578"/>
              <a:gd name="T97" fmla="*/ 98 h 179"/>
              <a:gd name="T98" fmla="*/ 521 w 578"/>
              <a:gd name="T99" fmla="*/ 78 h 179"/>
              <a:gd name="T100" fmla="*/ 513 w 578"/>
              <a:gd name="T101" fmla="*/ 155 h 179"/>
              <a:gd name="T102" fmla="*/ 486 w 578"/>
              <a:gd name="T103" fmla="*/ 154 h 179"/>
              <a:gd name="T104" fmla="*/ 504 w 578"/>
              <a:gd name="T105" fmla="*/ 133 h 179"/>
              <a:gd name="T106" fmla="*/ 520 w 578"/>
              <a:gd name="T107" fmla="*/ 108 h 179"/>
              <a:gd name="T108" fmla="*/ 469 w 578"/>
              <a:gd name="T109" fmla="*/ 16 h 179"/>
              <a:gd name="T110" fmla="*/ 474 w 578"/>
              <a:gd name="T111" fmla="*/ 23 h 179"/>
              <a:gd name="T112" fmla="*/ 513 w 578"/>
              <a:gd name="T113" fmla="*/ 71 h 179"/>
              <a:gd name="T114" fmla="*/ 512 w 578"/>
              <a:gd name="T115" fmla="*/ 66 h 179"/>
              <a:gd name="T116" fmla="*/ 496 w 578"/>
              <a:gd name="T117" fmla="*/ 109 h 179"/>
              <a:gd name="T118" fmla="*/ 457 w 578"/>
              <a:gd name="T119" fmla="*/ 157 h 179"/>
              <a:gd name="T120" fmla="*/ 488 w 578"/>
              <a:gd name="T121" fmla="*/ 1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78" h="179">
                <a:moveTo>
                  <a:pt x="484" y="109"/>
                </a:moveTo>
                <a:cubicBezTo>
                  <a:pt x="484" y="110"/>
                  <a:pt x="484" y="110"/>
                  <a:pt x="484" y="110"/>
                </a:cubicBezTo>
                <a:cubicBezTo>
                  <a:pt x="483" y="110"/>
                  <a:pt x="483" y="110"/>
                  <a:pt x="484" y="109"/>
                </a:cubicBezTo>
                <a:close/>
                <a:moveTo>
                  <a:pt x="484" y="110"/>
                </a:moveTo>
                <a:cubicBezTo>
                  <a:pt x="486" y="114"/>
                  <a:pt x="491" y="116"/>
                  <a:pt x="494" y="118"/>
                </a:cubicBezTo>
                <a:cubicBezTo>
                  <a:pt x="496" y="111"/>
                  <a:pt x="487" y="111"/>
                  <a:pt x="484" y="110"/>
                </a:cubicBezTo>
                <a:close/>
                <a:moveTo>
                  <a:pt x="491" y="102"/>
                </a:moveTo>
                <a:cubicBezTo>
                  <a:pt x="488" y="99"/>
                  <a:pt x="488" y="99"/>
                  <a:pt x="488" y="99"/>
                </a:cubicBezTo>
                <a:cubicBezTo>
                  <a:pt x="489" y="100"/>
                  <a:pt x="488" y="103"/>
                  <a:pt x="491" y="102"/>
                </a:cubicBezTo>
                <a:close/>
                <a:moveTo>
                  <a:pt x="484" y="104"/>
                </a:moveTo>
                <a:cubicBezTo>
                  <a:pt x="485" y="108"/>
                  <a:pt x="485" y="108"/>
                  <a:pt x="485" y="108"/>
                </a:cubicBezTo>
                <a:cubicBezTo>
                  <a:pt x="486" y="105"/>
                  <a:pt x="486" y="105"/>
                  <a:pt x="486" y="105"/>
                </a:cubicBezTo>
                <a:lnTo>
                  <a:pt x="484" y="104"/>
                </a:lnTo>
                <a:close/>
                <a:moveTo>
                  <a:pt x="277" y="97"/>
                </a:moveTo>
                <a:cubicBezTo>
                  <a:pt x="277" y="96"/>
                  <a:pt x="277" y="94"/>
                  <a:pt x="277" y="93"/>
                </a:cubicBezTo>
                <a:lnTo>
                  <a:pt x="277" y="97"/>
                </a:lnTo>
                <a:close/>
                <a:moveTo>
                  <a:pt x="266" y="80"/>
                </a:moveTo>
                <a:cubicBezTo>
                  <a:pt x="267" y="80"/>
                  <a:pt x="267" y="81"/>
                  <a:pt x="268" y="81"/>
                </a:cubicBezTo>
                <a:cubicBezTo>
                  <a:pt x="267" y="80"/>
                  <a:pt x="267" y="80"/>
                  <a:pt x="266" y="80"/>
                </a:cubicBezTo>
                <a:close/>
                <a:moveTo>
                  <a:pt x="284" y="93"/>
                </a:moveTo>
                <a:cubicBezTo>
                  <a:pt x="286" y="93"/>
                  <a:pt x="286" y="93"/>
                  <a:pt x="286" y="93"/>
                </a:cubicBezTo>
                <a:cubicBezTo>
                  <a:pt x="285" y="93"/>
                  <a:pt x="284" y="93"/>
                  <a:pt x="284" y="93"/>
                </a:cubicBezTo>
                <a:close/>
                <a:moveTo>
                  <a:pt x="394" y="100"/>
                </a:moveTo>
                <a:cubicBezTo>
                  <a:pt x="393" y="99"/>
                  <a:pt x="391" y="97"/>
                  <a:pt x="390" y="95"/>
                </a:cubicBezTo>
                <a:cubicBezTo>
                  <a:pt x="391" y="97"/>
                  <a:pt x="390" y="101"/>
                  <a:pt x="394" y="100"/>
                </a:cubicBezTo>
                <a:close/>
                <a:moveTo>
                  <a:pt x="225" y="44"/>
                </a:moveTo>
                <a:cubicBezTo>
                  <a:pt x="225" y="42"/>
                  <a:pt x="225" y="42"/>
                  <a:pt x="225" y="42"/>
                </a:cubicBezTo>
                <a:cubicBezTo>
                  <a:pt x="224" y="42"/>
                  <a:pt x="224" y="43"/>
                  <a:pt x="225" y="44"/>
                </a:cubicBezTo>
                <a:close/>
                <a:moveTo>
                  <a:pt x="267" y="49"/>
                </a:moveTo>
                <a:cubicBezTo>
                  <a:pt x="267" y="49"/>
                  <a:pt x="267" y="49"/>
                  <a:pt x="267" y="49"/>
                </a:cubicBezTo>
                <a:cubicBezTo>
                  <a:pt x="267" y="48"/>
                  <a:pt x="268" y="48"/>
                  <a:pt x="268" y="46"/>
                </a:cubicBezTo>
                <a:lnTo>
                  <a:pt x="267" y="49"/>
                </a:lnTo>
                <a:close/>
                <a:moveTo>
                  <a:pt x="294" y="90"/>
                </a:moveTo>
                <a:cubicBezTo>
                  <a:pt x="293" y="89"/>
                  <a:pt x="293" y="89"/>
                  <a:pt x="293" y="89"/>
                </a:cubicBezTo>
                <a:cubicBezTo>
                  <a:pt x="292" y="89"/>
                  <a:pt x="292" y="89"/>
                  <a:pt x="292" y="89"/>
                </a:cubicBezTo>
                <a:cubicBezTo>
                  <a:pt x="293" y="90"/>
                  <a:pt x="293" y="90"/>
                  <a:pt x="294" y="90"/>
                </a:cubicBezTo>
                <a:close/>
                <a:moveTo>
                  <a:pt x="210" y="34"/>
                </a:moveTo>
                <a:cubicBezTo>
                  <a:pt x="210" y="36"/>
                  <a:pt x="211" y="38"/>
                  <a:pt x="212" y="39"/>
                </a:cubicBezTo>
                <a:cubicBezTo>
                  <a:pt x="212" y="37"/>
                  <a:pt x="211" y="35"/>
                  <a:pt x="210" y="34"/>
                </a:cubicBezTo>
                <a:close/>
                <a:moveTo>
                  <a:pt x="266" y="80"/>
                </a:moveTo>
                <a:cubicBezTo>
                  <a:pt x="266" y="80"/>
                  <a:pt x="266" y="80"/>
                  <a:pt x="266" y="80"/>
                </a:cubicBezTo>
                <a:cubicBezTo>
                  <a:pt x="266" y="80"/>
                  <a:pt x="266" y="80"/>
                  <a:pt x="266" y="80"/>
                </a:cubicBezTo>
                <a:cubicBezTo>
                  <a:pt x="266" y="80"/>
                  <a:pt x="266" y="80"/>
                  <a:pt x="266" y="80"/>
                </a:cubicBezTo>
                <a:close/>
                <a:moveTo>
                  <a:pt x="279" y="48"/>
                </a:moveTo>
                <a:cubicBezTo>
                  <a:pt x="280" y="49"/>
                  <a:pt x="281" y="49"/>
                  <a:pt x="281" y="49"/>
                </a:cubicBezTo>
                <a:cubicBezTo>
                  <a:pt x="281" y="48"/>
                  <a:pt x="280" y="48"/>
                  <a:pt x="279" y="48"/>
                </a:cubicBezTo>
                <a:close/>
                <a:moveTo>
                  <a:pt x="389" y="93"/>
                </a:moveTo>
                <a:cubicBezTo>
                  <a:pt x="390" y="95"/>
                  <a:pt x="390" y="95"/>
                  <a:pt x="390" y="95"/>
                </a:cubicBezTo>
                <a:cubicBezTo>
                  <a:pt x="390" y="94"/>
                  <a:pt x="390" y="93"/>
                  <a:pt x="389" y="93"/>
                </a:cubicBezTo>
                <a:close/>
                <a:moveTo>
                  <a:pt x="471" y="106"/>
                </a:moveTo>
                <a:cubicBezTo>
                  <a:pt x="471" y="108"/>
                  <a:pt x="470" y="109"/>
                  <a:pt x="472" y="110"/>
                </a:cubicBezTo>
                <a:cubicBezTo>
                  <a:pt x="472" y="108"/>
                  <a:pt x="471" y="107"/>
                  <a:pt x="471" y="106"/>
                </a:cubicBezTo>
                <a:close/>
                <a:moveTo>
                  <a:pt x="5" y="110"/>
                </a:moveTo>
                <a:cubicBezTo>
                  <a:pt x="5" y="110"/>
                  <a:pt x="5" y="110"/>
                  <a:pt x="5" y="110"/>
                </a:cubicBezTo>
                <a:cubicBezTo>
                  <a:pt x="5" y="110"/>
                  <a:pt x="5" y="110"/>
                  <a:pt x="5" y="110"/>
                </a:cubicBezTo>
                <a:close/>
                <a:moveTo>
                  <a:pt x="52" y="103"/>
                </a:moveTo>
                <a:cubicBezTo>
                  <a:pt x="51" y="102"/>
                  <a:pt x="51" y="102"/>
                  <a:pt x="51" y="101"/>
                </a:cubicBezTo>
                <a:cubicBezTo>
                  <a:pt x="51" y="103"/>
                  <a:pt x="51" y="104"/>
                  <a:pt x="52" y="103"/>
                </a:cubicBezTo>
                <a:close/>
                <a:moveTo>
                  <a:pt x="87" y="38"/>
                </a:moveTo>
                <a:cubicBezTo>
                  <a:pt x="96" y="43"/>
                  <a:pt x="96" y="43"/>
                  <a:pt x="96" y="43"/>
                </a:cubicBezTo>
                <a:cubicBezTo>
                  <a:pt x="96" y="41"/>
                  <a:pt x="100" y="39"/>
                  <a:pt x="97" y="37"/>
                </a:cubicBezTo>
                <a:cubicBezTo>
                  <a:pt x="101" y="41"/>
                  <a:pt x="101" y="41"/>
                  <a:pt x="101" y="41"/>
                </a:cubicBezTo>
                <a:cubicBezTo>
                  <a:pt x="101" y="38"/>
                  <a:pt x="101" y="38"/>
                  <a:pt x="101" y="38"/>
                </a:cubicBezTo>
                <a:cubicBezTo>
                  <a:pt x="115" y="31"/>
                  <a:pt x="128" y="52"/>
                  <a:pt x="141" y="38"/>
                </a:cubicBezTo>
                <a:cubicBezTo>
                  <a:pt x="141" y="37"/>
                  <a:pt x="141" y="37"/>
                  <a:pt x="141" y="37"/>
                </a:cubicBezTo>
                <a:cubicBezTo>
                  <a:pt x="150" y="43"/>
                  <a:pt x="150" y="43"/>
                  <a:pt x="150" y="43"/>
                </a:cubicBezTo>
                <a:cubicBezTo>
                  <a:pt x="151" y="43"/>
                  <a:pt x="151" y="37"/>
                  <a:pt x="154" y="35"/>
                </a:cubicBezTo>
                <a:cubicBezTo>
                  <a:pt x="153" y="41"/>
                  <a:pt x="159" y="36"/>
                  <a:pt x="160" y="41"/>
                </a:cubicBezTo>
                <a:cubicBezTo>
                  <a:pt x="162" y="38"/>
                  <a:pt x="160" y="37"/>
                  <a:pt x="159" y="35"/>
                </a:cubicBezTo>
                <a:cubicBezTo>
                  <a:pt x="167" y="29"/>
                  <a:pt x="174" y="38"/>
                  <a:pt x="182" y="34"/>
                </a:cubicBezTo>
                <a:cubicBezTo>
                  <a:pt x="174" y="42"/>
                  <a:pt x="174" y="40"/>
                  <a:pt x="168" y="43"/>
                </a:cubicBezTo>
                <a:cubicBezTo>
                  <a:pt x="175" y="46"/>
                  <a:pt x="176" y="40"/>
                  <a:pt x="184" y="42"/>
                </a:cubicBezTo>
                <a:cubicBezTo>
                  <a:pt x="180" y="40"/>
                  <a:pt x="180" y="40"/>
                  <a:pt x="180" y="40"/>
                </a:cubicBezTo>
                <a:cubicBezTo>
                  <a:pt x="184" y="31"/>
                  <a:pt x="192" y="44"/>
                  <a:pt x="193" y="35"/>
                </a:cubicBezTo>
                <a:cubicBezTo>
                  <a:pt x="197" y="36"/>
                  <a:pt x="201" y="45"/>
                  <a:pt x="206" y="44"/>
                </a:cubicBezTo>
                <a:cubicBezTo>
                  <a:pt x="204" y="36"/>
                  <a:pt x="204" y="36"/>
                  <a:pt x="204" y="36"/>
                </a:cubicBezTo>
                <a:cubicBezTo>
                  <a:pt x="209" y="35"/>
                  <a:pt x="209" y="35"/>
                  <a:pt x="209" y="35"/>
                </a:cubicBezTo>
                <a:cubicBezTo>
                  <a:pt x="209" y="41"/>
                  <a:pt x="209" y="41"/>
                  <a:pt x="209" y="41"/>
                </a:cubicBezTo>
                <a:cubicBezTo>
                  <a:pt x="211" y="41"/>
                  <a:pt x="211" y="40"/>
                  <a:pt x="212" y="39"/>
                </a:cubicBezTo>
                <a:cubicBezTo>
                  <a:pt x="215" y="45"/>
                  <a:pt x="220" y="42"/>
                  <a:pt x="224" y="47"/>
                </a:cubicBezTo>
                <a:cubicBezTo>
                  <a:pt x="225" y="44"/>
                  <a:pt x="225" y="44"/>
                  <a:pt x="225" y="44"/>
                </a:cubicBezTo>
                <a:cubicBezTo>
                  <a:pt x="225" y="45"/>
                  <a:pt x="226" y="45"/>
                  <a:pt x="226" y="46"/>
                </a:cubicBezTo>
                <a:cubicBezTo>
                  <a:pt x="227" y="41"/>
                  <a:pt x="230" y="43"/>
                  <a:pt x="231" y="39"/>
                </a:cubicBezTo>
                <a:cubicBezTo>
                  <a:pt x="229" y="37"/>
                  <a:pt x="226" y="35"/>
                  <a:pt x="226" y="38"/>
                </a:cubicBezTo>
                <a:cubicBezTo>
                  <a:pt x="222" y="32"/>
                  <a:pt x="231" y="35"/>
                  <a:pt x="233" y="35"/>
                </a:cubicBezTo>
                <a:cubicBezTo>
                  <a:pt x="230" y="37"/>
                  <a:pt x="234" y="38"/>
                  <a:pt x="235" y="39"/>
                </a:cubicBezTo>
                <a:cubicBezTo>
                  <a:pt x="236" y="39"/>
                  <a:pt x="235" y="38"/>
                  <a:pt x="235" y="37"/>
                </a:cubicBezTo>
                <a:cubicBezTo>
                  <a:pt x="240" y="34"/>
                  <a:pt x="241" y="48"/>
                  <a:pt x="244" y="39"/>
                </a:cubicBezTo>
                <a:cubicBezTo>
                  <a:pt x="245" y="44"/>
                  <a:pt x="245" y="44"/>
                  <a:pt x="245" y="44"/>
                </a:cubicBezTo>
                <a:cubicBezTo>
                  <a:pt x="249" y="40"/>
                  <a:pt x="249" y="40"/>
                  <a:pt x="249" y="40"/>
                </a:cubicBezTo>
                <a:cubicBezTo>
                  <a:pt x="249" y="50"/>
                  <a:pt x="254" y="41"/>
                  <a:pt x="254" y="51"/>
                </a:cubicBezTo>
                <a:cubicBezTo>
                  <a:pt x="258" y="51"/>
                  <a:pt x="254" y="45"/>
                  <a:pt x="255" y="46"/>
                </a:cubicBezTo>
                <a:cubicBezTo>
                  <a:pt x="259" y="44"/>
                  <a:pt x="266" y="54"/>
                  <a:pt x="267" y="49"/>
                </a:cubicBezTo>
                <a:cubicBezTo>
                  <a:pt x="270" y="53"/>
                  <a:pt x="274" y="51"/>
                  <a:pt x="277" y="53"/>
                </a:cubicBezTo>
                <a:cubicBezTo>
                  <a:pt x="277" y="48"/>
                  <a:pt x="277" y="48"/>
                  <a:pt x="277" y="48"/>
                </a:cubicBezTo>
                <a:cubicBezTo>
                  <a:pt x="279" y="50"/>
                  <a:pt x="280" y="52"/>
                  <a:pt x="282" y="51"/>
                </a:cubicBezTo>
                <a:cubicBezTo>
                  <a:pt x="282" y="51"/>
                  <a:pt x="282" y="50"/>
                  <a:pt x="281" y="49"/>
                </a:cubicBezTo>
                <a:cubicBezTo>
                  <a:pt x="287" y="52"/>
                  <a:pt x="291" y="53"/>
                  <a:pt x="296" y="53"/>
                </a:cubicBezTo>
                <a:cubicBezTo>
                  <a:pt x="296" y="50"/>
                  <a:pt x="296" y="49"/>
                  <a:pt x="293" y="47"/>
                </a:cubicBezTo>
                <a:cubicBezTo>
                  <a:pt x="298" y="43"/>
                  <a:pt x="305" y="54"/>
                  <a:pt x="311" y="53"/>
                </a:cubicBezTo>
                <a:cubicBezTo>
                  <a:pt x="311" y="50"/>
                  <a:pt x="311" y="50"/>
                  <a:pt x="311" y="50"/>
                </a:cubicBezTo>
                <a:cubicBezTo>
                  <a:pt x="314" y="54"/>
                  <a:pt x="314" y="54"/>
                  <a:pt x="314" y="54"/>
                </a:cubicBezTo>
                <a:cubicBezTo>
                  <a:pt x="314" y="53"/>
                  <a:pt x="314" y="51"/>
                  <a:pt x="315" y="50"/>
                </a:cubicBezTo>
                <a:cubicBezTo>
                  <a:pt x="321" y="49"/>
                  <a:pt x="329" y="50"/>
                  <a:pt x="331" y="59"/>
                </a:cubicBezTo>
                <a:cubicBezTo>
                  <a:pt x="330" y="57"/>
                  <a:pt x="335" y="54"/>
                  <a:pt x="331" y="50"/>
                </a:cubicBezTo>
                <a:cubicBezTo>
                  <a:pt x="337" y="57"/>
                  <a:pt x="345" y="56"/>
                  <a:pt x="352" y="59"/>
                </a:cubicBezTo>
                <a:cubicBezTo>
                  <a:pt x="352" y="59"/>
                  <a:pt x="352" y="59"/>
                  <a:pt x="352" y="59"/>
                </a:cubicBezTo>
                <a:cubicBezTo>
                  <a:pt x="355" y="62"/>
                  <a:pt x="355" y="62"/>
                  <a:pt x="355" y="62"/>
                </a:cubicBezTo>
                <a:cubicBezTo>
                  <a:pt x="355" y="61"/>
                  <a:pt x="355" y="61"/>
                  <a:pt x="355" y="61"/>
                </a:cubicBezTo>
                <a:cubicBezTo>
                  <a:pt x="353" y="59"/>
                  <a:pt x="353" y="59"/>
                  <a:pt x="353" y="59"/>
                </a:cubicBezTo>
                <a:cubicBezTo>
                  <a:pt x="356" y="60"/>
                  <a:pt x="359" y="62"/>
                  <a:pt x="360" y="65"/>
                </a:cubicBezTo>
                <a:cubicBezTo>
                  <a:pt x="361" y="63"/>
                  <a:pt x="362" y="60"/>
                  <a:pt x="364" y="58"/>
                </a:cubicBezTo>
                <a:cubicBezTo>
                  <a:pt x="364" y="64"/>
                  <a:pt x="373" y="54"/>
                  <a:pt x="376" y="61"/>
                </a:cubicBezTo>
                <a:cubicBezTo>
                  <a:pt x="377" y="60"/>
                  <a:pt x="375" y="60"/>
                  <a:pt x="376" y="58"/>
                </a:cubicBezTo>
                <a:cubicBezTo>
                  <a:pt x="385" y="60"/>
                  <a:pt x="397" y="69"/>
                  <a:pt x="408" y="67"/>
                </a:cubicBezTo>
                <a:cubicBezTo>
                  <a:pt x="407" y="77"/>
                  <a:pt x="416" y="76"/>
                  <a:pt x="420" y="83"/>
                </a:cubicBezTo>
                <a:cubicBezTo>
                  <a:pt x="423" y="77"/>
                  <a:pt x="418" y="79"/>
                  <a:pt x="417" y="74"/>
                </a:cubicBezTo>
                <a:cubicBezTo>
                  <a:pt x="420" y="76"/>
                  <a:pt x="420" y="66"/>
                  <a:pt x="424" y="72"/>
                </a:cubicBezTo>
                <a:cubicBezTo>
                  <a:pt x="424" y="71"/>
                  <a:pt x="425" y="71"/>
                  <a:pt x="423" y="70"/>
                </a:cubicBezTo>
                <a:cubicBezTo>
                  <a:pt x="427" y="71"/>
                  <a:pt x="421" y="78"/>
                  <a:pt x="426" y="77"/>
                </a:cubicBezTo>
                <a:cubicBezTo>
                  <a:pt x="428" y="73"/>
                  <a:pt x="428" y="73"/>
                  <a:pt x="428" y="73"/>
                </a:cubicBezTo>
                <a:cubicBezTo>
                  <a:pt x="429" y="79"/>
                  <a:pt x="429" y="79"/>
                  <a:pt x="429" y="79"/>
                </a:cubicBezTo>
                <a:cubicBezTo>
                  <a:pt x="440" y="79"/>
                  <a:pt x="447" y="84"/>
                  <a:pt x="457" y="82"/>
                </a:cubicBezTo>
                <a:cubicBezTo>
                  <a:pt x="457" y="83"/>
                  <a:pt x="457" y="85"/>
                  <a:pt x="455" y="86"/>
                </a:cubicBezTo>
                <a:cubicBezTo>
                  <a:pt x="459" y="87"/>
                  <a:pt x="461" y="96"/>
                  <a:pt x="467" y="93"/>
                </a:cubicBezTo>
                <a:cubicBezTo>
                  <a:pt x="467" y="91"/>
                  <a:pt x="467" y="91"/>
                  <a:pt x="467" y="91"/>
                </a:cubicBezTo>
                <a:cubicBezTo>
                  <a:pt x="475" y="89"/>
                  <a:pt x="472" y="98"/>
                  <a:pt x="479" y="103"/>
                </a:cubicBezTo>
                <a:cubicBezTo>
                  <a:pt x="478" y="102"/>
                  <a:pt x="474" y="98"/>
                  <a:pt x="472" y="102"/>
                </a:cubicBezTo>
                <a:cubicBezTo>
                  <a:pt x="472" y="106"/>
                  <a:pt x="476" y="107"/>
                  <a:pt x="478" y="105"/>
                </a:cubicBezTo>
                <a:cubicBezTo>
                  <a:pt x="476" y="110"/>
                  <a:pt x="476" y="110"/>
                  <a:pt x="476" y="110"/>
                </a:cubicBezTo>
                <a:cubicBezTo>
                  <a:pt x="476" y="106"/>
                  <a:pt x="473" y="106"/>
                  <a:pt x="471" y="103"/>
                </a:cubicBezTo>
                <a:cubicBezTo>
                  <a:pt x="471" y="104"/>
                  <a:pt x="471" y="105"/>
                  <a:pt x="471" y="106"/>
                </a:cubicBezTo>
                <a:cubicBezTo>
                  <a:pt x="470" y="104"/>
                  <a:pt x="467" y="103"/>
                  <a:pt x="464" y="100"/>
                </a:cubicBezTo>
                <a:cubicBezTo>
                  <a:pt x="469" y="101"/>
                  <a:pt x="469" y="101"/>
                  <a:pt x="469" y="101"/>
                </a:cubicBezTo>
                <a:cubicBezTo>
                  <a:pt x="469" y="95"/>
                  <a:pt x="462" y="99"/>
                  <a:pt x="461" y="97"/>
                </a:cubicBezTo>
                <a:cubicBezTo>
                  <a:pt x="459" y="102"/>
                  <a:pt x="462" y="102"/>
                  <a:pt x="458" y="105"/>
                </a:cubicBezTo>
                <a:cubicBezTo>
                  <a:pt x="451" y="105"/>
                  <a:pt x="456" y="99"/>
                  <a:pt x="451" y="92"/>
                </a:cubicBezTo>
                <a:cubicBezTo>
                  <a:pt x="452" y="90"/>
                  <a:pt x="452" y="90"/>
                  <a:pt x="452" y="90"/>
                </a:cubicBezTo>
                <a:cubicBezTo>
                  <a:pt x="450" y="89"/>
                  <a:pt x="450" y="83"/>
                  <a:pt x="446" y="86"/>
                </a:cubicBezTo>
                <a:cubicBezTo>
                  <a:pt x="445" y="90"/>
                  <a:pt x="448" y="90"/>
                  <a:pt x="448" y="92"/>
                </a:cubicBezTo>
                <a:cubicBezTo>
                  <a:pt x="447" y="94"/>
                  <a:pt x="446" y="85"/>
                  <a:pt x="443" y="88"/>
                </a:cubicBezTo>
                <a:cubicBezTo>
                  <a:pt x="444" y="94"/>
                  <a:pt x="448" y="97"/>
                  <a:pt x="452" y="98"/>
                </a:cubicBezTo>
                <a:cubicBezTo>
                  <a:pt x="451" y="99"/>
                  <a:pt x="450" y="101"/>
                  <a:pt x="450" y="103"/>
                </a:cubicBezTo>
                <a:cubicBezTo>
                  <a:pt x="441" y="96"/>
                  <a:pt x="431" y="87"/>
                  <a:pt x="420" y="88"/>
                </a:cubicBezTo>
                <a:cubicBezTo>
                  <a:pt x="424" y="96"/>
                  <a:pt x="418" y="87"/>
                  <a:pt x="417" y="95"/>
                </a:cubicBezTo>
                <a:cubicBezTo>
                  <a:pt x="418" y="90"/>
                  <a:pt x="414" y="94"/>
                  <a:pt x="411" y="91"/>
                </a:cubicBezTo>
                <a:cubicBezTo>
                  <a:pt x="409" y="96"/>
                  <a:pt x="416" y="96"/>
                  <a:pt x="413" y="100"/>
                </a:cubicBezTo>
                <a:cubicBezTo>
                  <a:pt x="408" y="97"/>
                  <a:pt x="402" y="86"/>
                  <a:pt x="395" y="86"/>
                </a:cubicBezTo>
                <a:cubicBezTo>
                  <a:pt x="395" y="89"/>
                  <a:pt x="397" y="89"/>
                  <a:pt x="397" y="90"/>
                </a:cubicBezTo>
                <a:cubicBezTo>
                  <a:pt x="392" y="88"/>
                  <a:pt x="388" y="74"/>
                  <a:pt x="383" y="82"/>
                </a:cubicBezTo>
                <a:cubicBezTo>
                  <a:pt x="385" y="86"/>
                  <a:pt x="387" y="89"/>
                  <a:pt x="389" y="93"/>
                </a:cubicBezTo>
                <a:cubicBezTo>
                  <a:pt x="389" y="93"/>
                  <a:pt x="388" y="93"/>
                  <a:pt x="386" y="94"/>
                </a:cubicBezTo>
                <a:cubicBezTo>
                  <a:pt x="387" y="99"/>
                  <a:pt x="387" y="99"/>
                  <a:pt x="387" y="99"/>
                </a:cubicBezTo>
                <a:cubicBezTo>
                  <a:pt x="381" y="99"/>
                  <a:pt x="384" y="89"/>
                  <a:pt x="382" y="84"/>
                </a:cubicBezTo>
                <a:cubicBezTo>
                  <a:pt x="378" y="89"/>
                  <a:pt x="378" y="89"/>
                  <a:pt x="378" y="89"/>
                </a:cubicBezTo>
                <a:cubicBezTo>
                  <a:pt x="371" y="91"/>
                  <a:pt x="365" y="87"/>
                  <a:pt x="362" y="79"/>
                </a:cubicBezTo>
                <a:cubicBezTo>
                  <a:pt x="361" y="79"/>
                  <a:pt x="356" y="78"/>
                  <a:pt x="358" y="83"/>
                </a:cubicBezTo>
                <a:cubicBezTo>
                  <a:pt x="360" y="91"/>
                  <a:pt x="361" y="96"/>
                  <a:pt x="367" y="97"/>
                </a:cubicBezTo>
                <a:cubicBezTo>
                  <a:pt x="369" y="92"/>
                  <a:pt x="363" y="91"/>
                  <a:pt x="365" y="91"/>
                </a:cubicBezTo>
                <a:cubicBezTo>
                  <a:pt x="367" y="92"/>
                  <a:pt x="373" y="89"/>
                  <a:pt x="374" y="94"/>
                </a:cubicBezTo>
                <a:cubicBezTo>
                  <a:pt x="367" y="92"/>
                  <a:pt x="367" y="92"/>
                  <a:pt x="367" y="92"/>
                </a:cubicBezTo>
                <a:cubicBezTo>
                  <a:pt x="366" y="99"/>
                  <a:pt x="370" y="93"/>
                  <a:pt x="371" y="97"/>
                </a:cubicBezTo>
                <a:cubicBezTo>
                  <a:pt x="368" y="102"/>
                  <a:pt x="365" y="95"/>
                  <a:pt x="362" y="98"/>
                </a:cubicBezTo>
                <a:cubicBezTo>
                  <a:pt x="362" y="98"/>
                  <a:pt x="362" y="98"/>
                  <a:pt x="362" y="98"/>
                </a:cubicBezTo>
                <a:cubicBezTo>
                  <a:pt x="357" y="96"/>
                  <a:pt x="358" y="98"/>
                  <a:pt x="353" y="94"/>
                </a:cubicBezTo>
                <a:cubicBezTo>
                  <a:pt x="353" y="87"/>
                  <a:pt x="355" y="90"/>
                  <a:pt x="358" y="88"/>
                </a:cubicBezTo>
                <a:cubicBezTo>
                  <a:pt x="349" y="87"/>
                  <a:pt x="338" y="73"/>
                  <a:pt x="328" y="83"/>
                </a:cubicBezTo>
                <a:cubicBezTo>
                  <a:pt x="333" y="90"/>
                  <a:pt x="333" y="90"/>
                  <a:pt x="333" y="90"/>
                </a:cubicBezTo>
                <a:cubicBezTo>
                  <a:pt x="330" y="91"/>
                  <a:pt x="324" y="84"/>
                  <a:pt x="324" y="92"/>
                </a:cubicBezTo>
                <a:cubicBezTo>
                  <a:pt x="328" y="90"/>
                  <a:pt x="326" y="95"/>
                  <a:pt x="328" y="97"/>
                </a:cubicBezTo>
                <a:cubicBezTo>
                  <a:pt x="328" y="96"/>
                  <a:pt x="328" y="96"/>
                  <a:pt x="328" y="96"/>
                </a:cubicBezTo>
                <a:cubicBezTo>
                  <a:pt x="328" y="96"/>
                  <a:pt x="330" y="98"/>
                  <a:pt x="329" y="99"/>
                </a:cubicBezTo>
                <a:cubicBezTo>
                  <a:pt x="326" y="94"/>
                  <a:pt x="322" y="92"/>
                  <a:pt x="319" y="89"/>
                </a:cubicBezTo>
                <a:cubicBezTo>
                  <a:pt x="320" y="91"/>
                  <a:pt x="317" y="93"/>
                  <a:pt x="316" y="94"/>
                </a:cubicBezTo>
                <a:cubicBezTo>
                  <a:pt x="313" y="93"/>
                  <a:pt x="317" y="91"/>
                  <a:pt x="317" y="88"/>
                </a:cubicBezTo>
                <a:cubicBezTo>
                  <a:pt x="315" y="88"/>
                  <a:pt x="313" y="83"/>
                  <a:pt x="311" y="87"/>
                </a:cubicBezTo>
                <a:cubicBezTo>
                  <a:pt x="309" y="91"/>
                  <a:pt x="314" y="91"/>
                  <a:pt x="314" y="95"/>
                </a:cubicBezTo>
                <a:cubicBezTo>
                  <a:pt x="306" y="88"/>
                  <a:pt x="306" y="88"/>
                  <a:pt x="306" y="88"/>
                </a:cubicBezTo>
                <a:cubicBezTo>
                  <a:pt x="306" y="89"/>
                  <a:pt x="306" y="89"/>
                  <a:pt x="306" y="89"/>
                </a:cubicBezTo>
                <a:cubicBezTo>
                  <a:pt x="305" y="87"/>
                  <a:pt x="304" y="86"/>
                  <a:pt x="303" y="87"/>
                </a:cubicBezTo>
                <a:cubicBezTo>
                  <a:pt x="302" y="90"/>
                  <a:pt x="304" y="91"/>
                  <a:pt x="305" y="90"/>
                </a:cubicBezTo>
                <a:cubicBezTo>
                  <a:pt x="300" y="94"/>
                  <a:pt x="297" y="80"/>
                  <a:pt x="293" y="89"/>
                </a:cubicBezTo>
                <a:cubicBezTo>
                  <a:pt x="290" y="86"/>
                  <a:pt x="290" y="86"/>
                  <a:pt x="290" y="86"/>
                </a:cubicBezTo>
                <a:cubicBezTo>
                  <a:pt x="290" y="87"/>
                  <a:pt x="289" y="88"/>
                  <a:pt x="290" y="88"/>
                </a:cubicBezTo>
                <a:cubicBezTo>
                  <a:pt x="287" y="85"/>
                  <a:pt x="287" y="85"/>
                  <a:pt x="287" y="85"/>
                </a:cubicBezTo>
                <a:cubicBezTo>
                  <a:pt x="282" y="82"/>
                  <a:pt x="285" y="92"/>
                  <a:pt x="284" y="93"/>
                </a:cubicBezTo>
                <a:cubicBezTo>
                  <a:pt x="284" y="93"/>
                  <a:pt x="284" y="93"/>
                  <a:pt x="284" y="93"/>
                </a:cubicBezTo>
                <a:cubicBezTo>
                  <a:pt x="282" y="94"/>
                  <a:pt x="281" y="97"/>
                  <a:pt x="282" y="97"/>
                </a:cubicBezTo>
                <a:cubicBezTo>
                  <a:pt x="277" y="93"/>
                  <a:pt x="277" y="93"/>
                  <a:pt x="277" y="93"/>
                </a:cubicBezTo>
                <a:cubicBezTo>
                  <a:pt x="277" y="93"/>
                  <a:pt x="277" y="93"/>
                  <a:pt x="277" y="93"/>
                </a:cubicBezTo>
                <a:cubicBezTo>
                  <a:pt x="275" y="88"/>
                  <a:pt x="268" y="86"/>
                  <a:pt x="268" y="76"/>
                </a:cubicBezTo>
                <a:cubicBezTo>
                  <a:pt x="267" y="77"/>
                  <a:pt x="265" y="79"/>
                  <a:pt x="266" y="80"/>
                </a:cubicBezTo>
                <a:cubicBezTo>
                  <a:pt x="262" y="79"/>
                  <a:pt x="267" y="88"/>
                  <a:pt x="260" y="86"/>
                </a:cubicBezTo>
                <a:cubicBezTo>
                  <a:pt x="260" y="88"/>
                  <a:pt x="261" y="88"/>
                  <a:pt x="262" y="88"/>
                </a:cubicBezTo>
                <a:cubicBezTo>
                  <a:pt x="260" y="88"/>
                  <a:pt x="260" y="88"/>
                  <a:pt x="259" y="87"/>
                </a:cubicBezTo>
                <a:cubicBezTo>
                  <a:pt x="259" y="88"/>
                  <a:pt x="259" y="89"/>
                  <a:pt x="259" y="90"/>
                </a:cubicBezTo>
                <a:cubicBezTo>
                  <a:pt x="259" y="87"/>
                  <a:pt x="256" y="87"/>
                  <a:pt x="255" y="88"/>
                </a:cubicBezTo>
                <a:cubicBezTo>
                  <a:pt x="257" y="94"/>
                  <a:pt x="257" y="94"/>
                  <a:pt x="257" y="94"/>
                </a:cubicBezTo>
                <a:cubicBezTo>
                  <a:pt x="255" y="91"/>
                  <a:pt x="254" y="91"/>
                  <a:pt x="252" y="91"/>
                </a:cubicBezTo>
                <a:cubicBezTo>
                  <a:pt x="253" y="95"/>
                  <a:pt x="253" y="95"/>
                  <a:pt x="253" y="95"/>
                </a:cubicBezTo>
                <a:cubicBezTo>
                  <a:pt x="249" y="94"/>
                  <a:pt x="253" y="87"/>
                  <a:pt x="248" y="90"/>
                </a:cubicBezTo>
                <a:cubicBezTo>
                  <a:pt x="253" y="87"/>
                  <a:pt x="253" y="87"/>
                  <a:pt x="253" y="87"/>
                </a:cubicBezTo>
                <a:cubicBezTo>
                  <a:pt x="247" y="85"/>
                  <a:pt x="250" y="77"/>
                  <a:pt x="247" y="74"/>
                </a:cubicBezTo>
                <a:cubicBezTo>
                  <a:pt x="242" y="67"/>
                  <a:pt x="234" y="78"/>
                  <a:pt x="230" y="66"/>
                </a:cubicBezTo>
                <a:cubicBezTo>
                  <a:pt x="229" y="70"/>
                  <a:pt x="230" y="71"/>
                  <a:pt x="228" y="75"/>
                </a:cubicBezTo>
                <a:cubicBezTo>
                  <a:pt x="232" y="77"/>
                  <a:pt x="234" y="78"/>
                  <a:pt x="235" y="84"/>
                </a:cubicBezTo>
                <a:cubicBezTo>
                  <a:pt x="242" y="90"/>
                  <a:pt x="237" y="69"/>
                  <a:pt x="245" y="78"/>
                </a:cubicBezTo>
                <a:cubicBezTo>
                  <a:pt x="244" y="84"/>
                  <a:pt x="242" y="84"/>
                  <a:pt x="240" y="81"/>
                </a:cubicBezTo>
                <a:cubicBezTo>
                  <a:pt x="240" y="85"/>
                  <a:pt x="242" y="88"/>
                  <a:pt x="244" y="91"/>
                </a:cubicBezTo>
                <a:cubicBezTo>
                  <a:pt x="239" y="88"/>
                  <a:pt x="233" y="93"/>
                  <a:pt x="230" y="93"/>
                </a:cubicBezTo>
                <a:cubicBezTo>
                  <a:pt x="229" y="90"/>
                  <a:pt x="225" y="87"/>
                  <a:pt x="224" y="88"/>
                </a:cubicBezTo>
                <a:cubicBezTo>
                  <a:pt x="224" y="85"/>
                  <a:pt x="217" y="82"/>
                  <a:pt x="220" y="76"/>
                </a:cubicBezTo>
                <a:cubicBezTo>
                  <a:pt x="215" y="74"/>
                  <a:pt x="216" y="85"/>
                  <a:pt x="212" y="77"/>
                </a:cubicBezTo>
                <a:cubicBezTo>
                  <a:pt x="214" y="83"/>
                  <a:pt x="209" y="81"/>
                  <a:pt x="211" y="86"/>
                </a:cubicBezTo>
                <a:cubicBezTo>
                  <a:pt x="212" y="81"/>
                  <a:pt x="217" y="90"/>
                  <a:pt x="220" y="93"/>
                </a:cubicBezTo>
                <a:cubicBezTo>
                  <a:pt x="213" y="96"/>
                  <a:pt x="213" y="96"/>
                  <a:pt x="213" y="96"/>
                </a:cubicBezTo>
                <a:cubicBezTo>
                  <a:pt x="214" y="95"/>
                  <a:pt x="212" y="91"/>
                  <a:pt x="211" y="90"/>
                </a:cubicBezTo>
                <a:cubicBezTo>
                  <a:pt x="210" y="95"/>
                  <a:pt x="210" y="95"/>
                  <a:pt x="210" y="95"/>
                </a:cubicBezTo>
                <a:cubicBezTo>
                  <a:pt x="209" y="83"/>
                  <a:pt x="198" y="104"/>
                  <a:pt x="195" y="90"/>
                </a:cubicBezTo>
                <a:cubicBezTo>
                  <a:pt x="197" y="91"/>
                  <a:pt x="199" y="87"/>
                  <a:pt x="200" y="93"/>
                </a:cubicBezTo>
                <a:cubicBezTo>
                  <a:pt x="204" y="89"/>
                  <a:pt x="199" y="84"/>
                  <a:pt x="201" y="80"/>
                </a:cubicBezTo>
                <a:cubicBezTo>
                  <a:pt x="194" y="75"/>
                  <a:pt x="185" y="83"/>
                  <a:pt x="178" y="74"/>
                </a:cubicBezTo>
                <a:cubicBezTo>
                  <a:pt x="179" y="78"/>
                  <a:pt x="183" y="78"/>
                  <a:pt x="183" y="82"/>
                </a:cubicBezTo>
                <a:cubicBezTo>
                  <a:pt x="178" y="85"/>
                  <a:pt x="172" y="74"/>
                  <a:pt x="166" y="70"/>
                </a:cubicBezTo>
                <a:cubicBezTo>
                  <a:pt x="167" y="76"/>
                  <a:pt x="167" y="76"/>
                  <a:pt x="167" y="76"/>
                </a:cubicBezTo>
                <a:cubicBezTo>
                  <a:pt x="162" y="71"/>
                  <a:pt x="165" y="79"/>
                  <a:pt x="160" y="77"/>
                </a:cubicBezTo>
                <a:cubicBezTo>
                  <a:pt x="160" y="76"/>
                  <a:pt x="161" y="74"/>
                  <a:pt x="159" y="74"/>
                </a:cubicBezTo>
                <a:cubicBezTo>
                  <a:pt x="155" y="75"/>
                  <a:pt x="159" y="79"/>
                  <a:pt x="156" y="81"/>
                </a:cubicBezTo>
                <a:cubicBezTo>
                  <a:pt x="150" y="71"/>
                  <a:pt x="154" y="87"/>
                  <a:pt x="147" y="82"/>
                </a:cubicBezTo>
                <a:cubicBezTo>
                  <a:pt x="148" y="85"/>
                  <a:pt x="148" y="85"/>
                  <a:pt x="148" y="85"/>
                </a:cubicBezTo>
                <a:cubicBezTo>
                  <a:pt x="142" y="81"/>
                  <a:pt x="136" y="90"/>
                  <a:pt x="130" y="92"/>
                </a:cubicBezTo>
                <a:cubicBezTo>
                  <a:pt x="131" y="90"/>
                  <a:pt x="135" y="91"/>
                  <a:pt x="134" y="85"/>
                </a:cubicBezTo>
                <a:cubicBezTo>
                  <a:pt x="127" y="84"/>
                  <a:pt x="127" y="84"/>
                  <a:pt x="127" y="84"/>
                </a:cubicBezTo>
                <a:cubicBezTo>
                  <a:pt x="126" y="86"/>
                  <a:pt x="123" y="86"/>
                  <a:pt x="126" y="89"/>
                </a:cubicBezTo>
                <a:cubicBezTo>
                  <a:pt x="127" y="90"/>
                  <a:pt x="127" y="89"/>
                  <a:pt x="128" y="88"/>
                </a:cubicBezTo>
                <a:cubicBezTo>
                  <a:pt x="127" y="91"/>
                  <a:pt x="127" y="91"/>
                  <a:pt x="127" y="91"/>
                </a:cubicBezTo>
                <a:cubicBezTo>
                  <a:pt x="120" y="89"/>
                  <a:pt x="127" y="83"/>
                  <a:pt x="127" y="77"/>
                </a:cubicBezTo>
                <a:cubicBezTo>
                  <a:pt x="123" y="79"/>
                  <a:pt x="122" y="74"/>
                  <a:pt x="119" y="74"/>
                </a:cubicBezTo>
                <a:cubicBezTo>
                  <a:pt x="118" y="80"/>
                  <a:pt x="124" y="80"/>
                  <a:pt x="122" y="86"/>
                </a:cubicBezTo>
                <a:cubicBezTo>
                  <a:pt x="120" y="89"/>
                  <a:pt x="113" y="85"/>
                  <a:pt x="110" y="80"/>
                </a:cubicBezTo>
                <a:cubicBezTo>
                  <a:pt x="107" y="93"/>
                  <a:pt x="96" y="84"/>
                  <a:pt x="97" y="94"/>
                </a:cubicBezTo>
                <a:cubicBezTo>
                  <a:pt x="97" y="93"/>
                  <a:pt x="96" y="90"/>
                  <a:pt x="94" y="91"/>
                </a:cubicBezTo>
                <a:cubicBezTo>
                  <a:pt x="95" y="94"/>
                  <a:pt x="95" y="94"/>
                  <a:pt x="95" y="94"/>
                </a:cubicBezTo>
                <a:cubicBezTo>
                  <a:pt x="91" y="99"/>
                  <a:pt x="90" y="85"/>
                  <a:pt x="87" y="88"/>
                </a:cubicBezTo>
                <a:cubicBezTo>
                  <a:pt x="87" y="90"/>
                  <a:pt x="88" y="90"/>
                  <a:pt x="89" y="93"/>
                </a:cubicBezTo>
                <a:cubicBezTo>
                  <a:pt x="83" y="96"/>
                  <a:pt x="77" y="82"/>
                  <a:pt x="71" y="89"/>
                </a:cubicBezTo>
                <a:cubicBezTo>
                  <a:pt x="72" y="90"/>
                  <a:pt x="72" y="91"/>
                  <a:pt x="73" y="90"/>
                </a:cubicBezTo>
                <a:cubicBezTo>
                  <a:pt x="73" y="91"/>
                  <a:pt x="72" y="91"/>
                  <a:pt x="69" y="89"/>
                </a:cubicBezTo>
                <a:cubicBezTo>
                  <a:pt x="71" y="85"/>
                  <a:pt x="71" y="85"/>
                  <a:pt x="71" y="85"/>
                </a:cubicBezTo>
                <a:cubicBezTo>
                  <a:pt x="66" y="74"/>
                  <a:pt x="63" y="92"/>
                  <a:pt x="57" y="89"/>
                </a:cubicBezTo>
                <a:cubicBezTo>
                  <a:pt x="58" y="91"/>
                  <a:pt x="62" y="91"/>
                  <a:pt x="60" y="94"/>
                </a:cubicBezTo>
                <a:cubicBezTo>
                  <a:pt x="57" y="95"/>
                  <a:pt x="55" y="83"/>
                  <a:pt x="52" y="89"/>
                </a:cubicBezTo>
                <a:cubicBezTo>
                  <a:pt x="54" y="90"/>
                  <a:pt x="55" y="96"/>
                  <a:pt x="57" y="97"/>
                </a:cubicBezTo>
                <a:cubicBezTo>
                  <a:pt x="54" y="98"/>
                  <a:pt x="53" y="102"/>
                  <a:pt x="51" y="98"/>
                </a:cubicBezTo>
                <a:cubicBezTo>
                  <a:pt x="50" y="98"/>
                  <a:pt x="50" y="100"/>
                  <a:pt x="51" y="101"/>
                </a:cubicBezTo>
                <a:cubicBezTo>
                  <a:pt x="48" y="98"/>
                  <a:pt x="46" y="101"/>
                  <a:pt x="45" y="103"/>
                </a:cubicBezTo>
                <a:cubicBezTo>
                  <a:pt x="45" y="105"/>
                  <a:pt x="45" y="105"/>
                  <a:pt x="45" y="105"/>
                </a:cubicBezTo>
                <a:cubicBezTo>
                  <a:pt x="40" y="94"/>
                  <a:pt x="40" y="105"/>
                  <a:pt x="36" y="106"/>
                </a:cubicBezTo>
                <a:cubicBezTo>
                  <a:pt x="37" y="109"/>
                  <a:pt x="37" y="109"/>
                  <a:pt x="37" y="109"/>
                </a:cubicBezTo>
                <a:cubicBezTo>
                  <a:pt x="35" y="108"/>
                  <a:pt x="32" y="105"/>
                  <a:pt x="30" y="110"/>
                </a:cubicBezTo>
                <a:cubicBezTo>
                  <a:pt x="33" y="114"/>
                  <a:pt x="33" y="114"/>
                  <a:pt x="33" y="114"/>
                </a:cubicBezTo>
                <a:cubicBezTo>
                  <a:pt x="29" y="111"/>
                  <a:pt x="27" y="119"/>
                  <a:pt x="24" y="114"/>
                </a:cubicBezTo>
                <a:cubicBezTo>
                  <a:pt x="23" y="115"/>
                  <a:pt x="28" y="120"/>
                  <a:pt x="25" y="121"/>
                </a:cubicBezTo>
                <a:cubicBezTo>
                  <a:pt x="23" y="119"/>
                  <a:pt x="20" y="118"/>
                  <a:pt x="20" y="122"/>
                </a:cubicBezTo>
                <a:cubicBezTo>
                  <a:pt x="21" y="123"/>
                  <a:pt x="22" y="125"/>
                  <a:pt x="22" y="123"/>
                </a:cubicBezTo>
                <a:cubicBezTo>
                  <a:pt x="23" y="123"/>
                  <a:pt x="22" y="122"/>
                  <a:pt x="22" y="121"/>
                </a:cubicBezTo>
                <a:cubicBezTo>
                  <a:pt x="24" y="124"/>
                  <a:pt x="24" y="124"/>
                  <a:pt x="24" y="124"/>
                </a:cubicBezTo>
                <a:cubicBezTo>
                  <a:pt x="23" y="127"/>
                  <a:pt x="21" y="122"/>
                  <a:pt x="19" y="125"/>
                </a:cubicBezTo>
                <a:cubicBezTo>
                  <a:pt x="20" y="127"/>
                  <a:pt x="22" y="128"/>
                  <a:pt x="23" y="130"/>
                </a:cubicBezTo>
                <a:cubicBezTo>
                  <a:pt x="19" y="128"/>
                  <a:pt x="16" y="127"/>
                  <a:pt x="13" y="126"/>
                </a:cubicBezTo>
                <a:cubicBezTo>
                  <a:pt x="12" y="124"/>
                  <a:pt x="12" y="122"/>
                  <a:pt x="9" y="120"/>
                </a:cubicBezTo>
                <a:cubicBezTo>
                  <a:pt x="9" y="119"/>
                  <a:pt x="10" y="118"/>
                  <a:pt x="11" y="117"/>
                </a:cubicBezTo>
                <a:cubicBezTo>
                  <a:pt x="10" y="112"/>
                  <a:pt x="6" y="113"/>
                  <a:pt x="5" y="113"/>
                </a:cubicBezTo>
                <a:cubicBezTo>
                  <a:pt x="5" y="112"/>
                  <a:pt x="6" y="112"/>
                  <a:pt x="6" y="111"/>
                </a:cubicBezTo>
                <a:cubicBezTo>
                  <a:pt x="6" y="111"/>
                  <a:pt x="6" y="110"/>
                  <a:pt x="5" y="110"/>
                </a:cubicBezTo>
                <a:cubicBezTo>
                  <a:pt x="7" y="109"/>
                  <a:pt x="7" y="109"/>
                  <a:pt x="7" y="109"/>
                </a:cubicBezTo>
                <a:cubicBezTo>
                  <a:pt x="3" y="108"/>
                  <a:pt x="3" y="105"/>
                  <a:pt x="4" y="103"/>
                </a:cubicBezTo>
                <a:cubicBezTo>
                  <a:pt x="4" y="100"/>
                  <a:pt x="4" y="98"/>
                  <a:pt x="0" y="97"/>
                </a:cubicBezTo>
                <a:cubicBezTo>
                  <a:pt x="2" y="97"/>
                  <a:pt x="5" y="99"/>
                  <a:pt x="7" y="101"/>
                </a:cubicBezTo>
                <a:cubicBezTo>
                  <a:pt x="10" y="101"/>
                  <a:pt x="8" y="98"/>
                  <a:pt x="9" y="96"/>
                </a:cubicBezTo>
                <a:cubicBezTo>
                  <a:pt x="7" y="95"/>
                  <a:pt x="5" y="94"/>
                  <a:pt x="3" y="94"/>
                </a:cubicBezTo>
                <a:cubicBezTo>
                  <a:pt x="10" y="92"/>
                  <a:pt x="0" y="89"/>
                  <a:pt x="3" y="84"/>
                </a:cubicBezTo>
                <a:cubicBezTo>
                  <a:pt x="7" y="84"/>
                  <a:pt x="8" y="81"/>
                  <a:pt x="9" y="77"/>
                </a:cubicBezTo>
                <a:cubicBezTo>
                  <a:pt x="10" y="73"/>
                  <a:pt x="11" y="69"/>
                  <a:pt x="13" y="68"/>
                </a:cubicBezTo>
                <a:cubicBezTo>
                  <a:pt x="20" y="67"/>
                  <a:pt x="12" y="74"/>
                  <a:pt x="17" y="76"/>
                </a:cubicBezTo>
                <a:cubicBezTo>
                  <a:pt x="21" y="75"/>
                  <a:pt x="18" y="72"/>
                  <a:pt x="20" y="70"/>
                </a:cubicBezTo>
                <a:cubicBezTo>
                  <a:pt x="23" y="76"/>
                  <a:pt x="23" y="76"/>
                  <a:pt x="23" y="76"/>
                </a:cubicBezTo>
                <a:cubicBezTo>
                  <a:pt x="27" y="76"/>
                  <a:pt x="21" y="70"/>
                  <a:pt x="24" y="72"/>
                </a:cubicBezTo>
                <a:cubicBezTo>
                  <a:pt x="26" y="67"/>
                  <a:pt x="23" y="70"/>
                  <a:pt x="20" y="65"/>
                </a:cubicBezTo>
                <a:cubicBezTo>
                  <a:pt x="22" y="66"/>
                  <a:pt x="26" y="68"/>
                  <a:pt x="27" y="65"/>
                </a:cubicBezTo>
                <a:cubicBezTo>
                  <a:pt x="26" y="63"/>
                  <a:pt x="22" y="64"/>
                  <a:pt x="24" y="62"/>
                </a:cubicBezTo>
                <a:cubicBezTo>
                  <a:pt x="35" y="63"/>
                  <a:pt x="36" y="55"/>
                  <a:pt x="46" y="54"/>
                </a:cubicBezTo>
                <a:cubicBezTo>
                  <a:pt x="44" y="51"/>
                  <a:pt x="44" y="51"/>
                  <a:pt x="44" y="51"/>
                </a:cubicBezTo>
                <a:cubicBezTo>
                  <a:pt x="45" y="52"/>
                  <a:pt x="46" y="53"/>
                  <a:pt x="47" y="52"/>
                </a:cubicBezTo>
                <a:cubicBezTo>
                  <a:pt x="46" y="50"/>
                  <a:pt x="46" y="50"/>
                  <a:pt x="46" y="50"/>
                </a:cubicBezTo>
                <a:cubicBezTo>
                  <a:pt x="48" y="49"/>
                  <a:pt x="58" y="52"/>
                  <a:pt x="63" y="50"/>
                </a:cubicBezTo>
                <a:cubicBezTo>
                  <a:pt x="60" y="47"/>
                  <a:pt x="60" y="47"/>
                  <a:pt x="60" y="47"/>
                </a:cubicBezTo>
                <a:cubicBezTo>
                  <a:pt x="66" y="51"/>
                  <a:pt x="66" y="51"/>
                  <a:pt x="66" y="51"/>
                </a:cubicBezTo>
                <a:cubicBezTo>
                  <a:pt x="64" y="45"/>
                  <a:pt x="64" y="45"/>
                  <a:pt x="64" y="45"/>
                </a:cubicBezTo>
                <a:cubicBezTo>
                  <a:pt x="67" y="50"/>
                  <a:pt x="73" y="46"/>
                  <a:pt x="78" y="47"/>
                </a:cubicBezTo>
                <a:cubicBezTo>
                  <a:pt x="78" y="43"/>
                  <a:pt x="78" y="43"/>
                  <a:pt x="78" y="43"/>
                </a:cubicBezTo>
                <a:cubicBezTo>
                  <a:pt x="81" y="45"/>
                  <a:pt x="81" y="45"/>
                  <a:pt x="81" y="45"/>
                </a:cubicBezTo>
                <a:cubicBezTo>
                  <a:pt x="80" y="42"/>
                  <a:pt x="80" y="42"/>
                  <a:pt x="80" y="42"/>
                </a:cubicBezTo>
                <a:cubicBezTo>
                  <a:pt x="83" y="42"/>
                  <a:pt x="87" y="48"/>
                  <a:pt x="90" y="45"/>
                </a:cubicBezTo>
                <a:cubicBezTo>
                  <a:pt x="88" y="46"/>
                  <a:pt x="87" y="40"/>
                  <a:pt x="87" y="38"/>
                </a:cubicBezTo>
                <a:close/>
                <a:moveTo>
                  <a:pt x="211" y="42"/>
                </a:moveTo>
                <a:cubicBezTo>
                  <a:pt x="212" y="42"/>
                  <a:pt x="212" y="42"/>
                  <a:pt x="212" y="42"/>
                </a:cubicBezTo>
                <a:cubicBezTo>
                  <a:pt x="212" y="42"/>
                  <a:pt x="211" y="42"/>
                  <a:pt x="211" y="42"/>
                </a:cubicBezTo>
                <a:cubicBezTo>
                  <a:pt x="209" y="42"/>
                  <a:pt x="209" y="42"/>
                  <a:pt x="209" y="42"/>
                </a:cubicBezTo>
                <a:cubicBezTo>
                  <a:pt x="209" y="45"/>
                  <a:pt x="210" y="43"/>
                  <a:pt x="211" y="42"/>
                </a:cubicBezTo>
                <a:close/>
                <a:moveTo>
                  <a:pt x="403" y="71"/>
                </a:moveTo>
                <a:cubicBezTo>
                  <a:pt x="400" y="69"/>
                  <a:pt x="400" y="69"/>
                  <a:pt x="400" y="69"/>
                </a:cubicBezTo>
                <a:cubicBezTo>
                  <a:pt x="401" y="69"/>
                  <a:pt x="403" y="71"/>
                  <a:pt x="402" y="69"/>
                </a:cubicBezTo>
                <a:cubicBezTo>
                  <a:pt x="403" y="69"/>
                  <a:pt x="404" y="69"/>
                  <a:pt x="403" y="71"/>
                </a:cubicBezTo>
                <a:close/>
                <a:moveTo>
                  <a:pt x="206" y="78"/>
                </a:moveTo>
                <a:cubicBezTo>
                  <a:pt x="208" y="81"/>
                  <a:pt x="208" y="81"/>
                  <a:pt x="208" y="81"/>
                </a:cubicBezTo>
                <a:cubicBezTo>
                  <a:pt x="209" y="78"/>
                  <a:pt x="209" y="78"/>
                  <a:pt x="209" y="78"/>
                </a:cubicBezTo>
                <a:lnTo>
                  <a:pt x="206" y="78"/>
                </a:lnTo>
                <a:close/>
                <a:moveTo>
                  <a:pt x="179" y="79"/>
                </a:moveTo>
                <a:cubicBezTo>
                  <a:pt x="182" y="81"/>
                  <a:pt x="182" y="81"/>
                  <a:pt x="182" y="81"/>
                </a:cubicBezTo>
                <a:cubicBezTo>
                  <a:pt x="182" y="80"/>
                  <a:pt x="182" y="80"/>
                  <a:pt x="182" y="80"/>
                </a:cubicBezTo>
                <a:cubicBezTo>
                  <a:pt x="179" y="78"/>
                  <a:pt x="179" y="78"/>
                  <a:pt x="179" y="78"/>
                </a:cubicBezTo>
                <a:lnTo>
                  <a:pt x="179" y="79"/>
                </a:lnTo>
                <a:close/>
                <a:moveTo>
                  <a:pt x="140" y="47"/>
                </a:moveTo>
                <a:cubicBezTo>
                  <a:pt x="142" y="53"/>
                  <a:pt x="143" y="47"/>
                  <a:pt x="146" y="49"/>
                </a:cubicBezTo>
                <a:cubicBezTo>
                  <a:pt x="146" y="50"/>
                  <a:pt x="146" y="50"/>
                  <a:pt x="146" y="50"/>
                </a:cubicBezTo>
                <a:cubicBezTo>
                  <a:pt x="146" y="50"/>
                  <a:pt x="146" y="49"/>
                  <a:pt x="146" y="49"/>
                </a:cubicBezTo>
                <a:cubicBezTo>
                  <a:pt x="144" y="47"/>
                  <a:pt x="142" y="41"/>
                  <a:pt x="140" y="47"/>
                </a:cubicBezTo>
                <a:close/>
                <a:moveTo>
                  <a:pt x="204" y="49"/>
                </a:moveTo>
                <a:cubicBezTo>
                  <a:pt x="204" y="46"/>
                  <a:pt x="200" y="45"/>
                  <a:pt x="199" y="42"/>
                </a:cubicBezTo>
                <a:cubicBezTo>
                  <a:pt x="198" y="43"/>
                  <a:pt x="200" y="46"/>
                  <a:pt x="200" y="49"/>
                </a:cubicBezTo>
                <a:cubicBezTo>
                  <a:pt x="200" y="49"/>
                  <a:pt x="199" y="49"/>
                  <a:pt x="198" y="48"/>
                </a:cubicBezTo>
                <a:cubicBezTo>
                  <a:pt x="199" y="56"/>
                  <a:pt x="201" y="45"/>
                  <a:pt x="204" y="49"/>
                </a:cubicBezTo>
                <a:close/>
                <a:moveTo>
                  <a:pt x="270" y="55"/>
                </a:moveTo>
                <a:cubicBezTo>
                  <a:pt x="268" y="52"/>
                  <a:pt x="268" y="52"/>
                  <a:pt x="268" y="52"/>
                </a:cubicBezTo>
                <a:cubicBezTo>
                  <a:pt x="269" y="52"/>
                  <a:pt x="269" y="52"/>
                  <a:pt x="269" y="52"/>
                </a:cubicBezTo>
                <a:lnTo>
                  <a:pt x="270" y="55"/>
                </a:lnTo>
                <a:close/>
                <a:moveTo>
                  <a:pt x="284" y="53"/>
                </a:moveTo>
                <a:cubicBezTo>
                  <a:pt x="287" y="53"/>
                  <a:pt x="290" y="58"/>
                  <a:pt x="289" y="62"/>
                </a:cubicBezTo>
                <a:cubicBezTo>
                  <a:pt x="286" y="61"/>
                  <a:pt x="282" y="61"/>
                  <a:pt x="281" y="56"/>
                </a:cubicBezTo>
                <a:cubicBezTo>
                  <a:pt x="282" y="59"/>
                  <a:pt x="281" y="49"/>
                  <a:pt x="284" y="53"/>
                </a:cubicBezTo>
                <a:close/>
                <a:moveTo>
                  <a:pt x="170" y="56"/>
                </a:moveTo>
                <a:cubicBezTo>
                  <a:pt x="172" y="57"/>
                  <a:pt x="175" y="66"/>
                  <a:pt x="178" y="61"/>
                </a:cubicBezTo>
                <a:cubicBezTo>
                  <a:pt x="175" y="59"/>
                  <a:pt x="175" y="59"/>
                  <a:pt x="175" y="59"/>
                </a:cubicBezTo>
                <a:cubicBezTo>
                  <a:pt x="176" y="59"/>
                  <a:pt x="176" y="59"/>
                  <a:pt x="176" y="59"/>
                </a:cubicBezTo>
                <a:cubicBezTo>
                  <a:pt x="175" y="55"/>
                  <a:pt x="175" y="55"/>
                  <a:pt x="175" y="55"/>
                </a:cubicBezTo>
                <a:cubicBezTo>
                  <a:pt x="176" y="64"/>
                  <a:pt x="171" y="56"/>
                  <a:pt x="170" y="56"/>
                </a:cubicBezTo>
                <a:close/>
                <a:moveTo>
                  <a:pt x="310" y="61"/>
                </a:moveTo>
                <a:cubicBezTo>
                  <a:pt x="311" y="62"/>
                  <a:pt x="315" y="65"/>
                  <a:pt x="314" y="71"/>
                </a:cubicBezTo>
                <a:cubicBezTo>
                  <a:pt x="315" y="68"/>
                  <a:pt x="311" y="64"/>
                  <a:pt x="308" y="61"/>
                </a:cubicBezTo>
                <a:cubicBezTo>
                  <a:pt x="309" y="61"/>
                  <a:pt x="309" y="62"/>
                  <a:pt x="310" y="61"/>
                </a:cubicBezTo>
                <a:close/>
                <a:moveTo>
                  <a:pt x="308" y="68"/>
                </a:moveTo>
                <a:cubicBezTo>
                  <a:pt x="307" y="68"/>
                  <a:pt x="307" y="72"/>
                  <a:pt x="305" y="69"/>
                </a:cubicBezTo>
                <a:cubicBezTo>
                  <a:pt x="305" y="66"/>
                  <a:pt x="305" y="58"/>
                  <a:pt x="301" y="60"/>
                </a:cubicBezTo>
                <a:cubicBezTo>
                  <a:pt x="303" y="66"/>
                  <a:pt x="303" y="69"/>
                  <a:pt x="307" y="72"/>
                </a:cubicBezTo>
                <a:lnTo>
                  <a:pt x="308" y="68"/>
                </a:lnTo>
                <a:close/>
                <a:moveTo>
                  <a:pt x="303" y="55"/>
                </a:moveTo>
                <a:cubicBezTo>
                  <a:pt x="297" y="57"/>
                  <a:pt x="297" y="57"/>
                  <a:pt x="297" y="57"/>
                </a:cubicBezTo>
                <a:cubicBezTo>
                  <a:pt x="300" y="65"/>
                  <a:pt x="301" y="58"/>
                  <a:pt x="303" y="55"/>
                </a:cubicBezTo>
                <a:cubicBezTo>
                  <a:pt x="304" y="54"/>
                  <a:pt x="304" y="54"/>
                  <a:pt x="304" y="54"/>
                </a:cubicBezTo>
                <a:cubicBezTo>
                  <a:pt x="304" y="54"/>
                  <a:pt x="303" y="55"/>
                  <a:pt x="303" y="55"/>
                </a:cubicBezTo>
                <a:close/>
                <a:moveTo>
                  <a:pt x="339" y="60"/>
                </a:moveTo>
                <a:cubicBezTo>
                  <a:pt x="337" y="58"/>
                  <a:pt x="337" y="58"/>
                  <a:pt x="337" y="58"/>
                </a:cubicBezTo>
                <a:cubicBezTo>
                  <a:pt x="338" y="57"/>
                  <a:pt x="338" y="56"/>
                  <a:pt x="336" y="56"/>
                </a:cubicBezTo>
                <a:cubicBezTo>
                  <a:pt x="337" y="58"/>
                  <a:pt x="337" y="58"/>
                  <a:pt x="337" y="58"/>
                </a:cubicBezTo>
                <a:cubicBezTo>
                  <a:pt x="337" y="60"/>
                  <a:pt x="335" y="62"/>
                  <a:pt x="339" y="60"/>
                </a:cubicBezTo>
                <a:close/>
                <a:moveTo>
                  <a:pt x="307" y="56"/>
                </a:moveTo>
                <a:cubicBezTo>
                  <a:pt x="312" y="57"/>
                  <a:pt x="312" y="57"/>
                  <a:pt x="312" y="57"/>
                </a:cubicBezTo>
                <a:cubicBezTo>
                  <a:pt x="310" y="58"/>
                  <a:pt x="307" y="59"/>
                  <a:pt x="307" y="56"/>
                </a:cubicBezTo>
                <a:close/>
                <a:moveTo>
                  <a:pt x="329" y="64"/>
                </a:moveTo>
                <a:cubicBezTo>
                  <a:pt x="329" y="64"/>
                  <a:pt x="334" y="63"/>
                  <a:pt x="336" y="63"/>
                </a:cubicBezTo>
                <a:cubicBezTo>
                  <a:pt x="335" y="61"/>
                  <a:pt x="330" y="60"/>
                  <a:pt x="329" y="64"/>
                </a:cubicBezTo>
                <a:close/>
                <a:moveTo>
                  <a:pt x="435" y="84"/>
                </a:moveTo>
                <a:cubicBezTo>
                  <a:pt x="433" y="88"/>
                  <a:pt x="433" y="88"/>
                  <a:pt x="433" y="88"/>
                </a:cubicBezTo>
                <a:cubicBezTo>
                  <a:pt x="436" y="89"/>
                  <a:pt x="436" y="89"/>
                  <a:pt x="436" y="89"/>
                </a:cubicBezTo>
                <a:lnTo>
                  <a:pt x="435" y="84"/>
                </a:lnTo>
                <a:close/>
                <a:moveTo>
                  <a:pt x="404" y="83"/>
                </a:moveTo>
                <a:cubicBezTo>
                  <a:pt x="403" y="83"/>
                  <a:pt x="403" y="83"/>
                  <a:pt x="403" y="83"/>
                </a:cubicBezTo>
                <a:cubicBezTo>
                  <a:pt x="401" y="85"/>
                  <a:pt x="401" y="85"/>
                  <a:pt x="401" y="85"/>
                </a:cubicBezTo>
                <a:lnTo>
                  <a:pt x="404" y="83"/>
                </a:lnTo>
                <a:close/>
                <a:moveTo>
                  <a:pt x="369" y="81"/>
                </a:moveTo>
                <a:cubicBezTo>
                  <a:pt x="370" y="81"/>
                  <a:pt x="370" y="81"/>
                  <a:pt x="370" y="80"/>
                </a:cubicBezTo>
                <a:cubicBezTo>
                  <a:pt x="373" y="78"/>
                  <a:pt x="380" y="77"/>
                  <a:pt x="383" y="78"/>
                </a:cubicBezTo>
                <a:cubicBezTo>
                  <a:pt x="385" y="76"/>
                  <a:pt x="381" y="71"/>
                  <a:pt x="380" y="69"/>
                </a:cubicBezTo>
                <a:cubicBezTo>
                  <a:pt x="380" y="85"/>
                  <a:pt x="376" y="68"/>
                  <a:pt x="372" y="73"/>
                </a:cubicBezTo>
                <a:cubicBezTo>
                  <a:pt x="373" y="74"/>
                  <a:pt x="375" y="74"/>
                  <a:pt x="375" y="77"/>
                </a:cubicBezTo>
                <a:cubicBezTo>
                  <a:pt x="374" y="78"/>
                  <a:pt x="372" y="78"/>
                  <a:pt x="371" y="77"/>
                </a:cubicBezTo>
                <a:cubicBezTo>
                  <a:pt x="371" y="76"/>
                  <a:pt x="370" y="75"/>
                  <a:pt x="370" y="75"/>
                </a:cubicBezTo>
                <a:cubicBezTo>
                  <a:pt x="370" y="76"/>
                  <a:pt x="370" y="76"/>
                  <a:pt x="371" y="77"/>
                </a:cubicBezTo>
                <a:cubicBezTo>
                  <a:pt x="371" y="78"/>
                  <a:pt x="371" y="79"/>
                  <a:pt x="370" y="80"/>
                </a:cubicBezTo>
                <a:cubicBezTo>
                  <a:pt x="370" y="80"/>
                  <a:pt x="369" y="81"/>
                  <a:pt x="369" y="81"/>
                </a:cubicBezTo>
                <a:close/>
                <a:moveTo>
                  <a:pt x="326" y="77"/>
                </a:moveTo>
                <a:cubicBezTo>
                  <a:pt x="326" y="75"/>
                  <a:pt x="328" y="74"/>
                  <a:pt x="325" y="72"/>
                </a:cubicBezTo>
                <a:cubicBezTo>
                  <a:pt x="325" y="74"/>
                  <a:pt x="325" y="75"/>
                  <a:pt x="326" y="77"/>
                </a:cubicBezTo>
                <a:cubicBezTo>
                  <a:pt x="326" y="77"/>
                  <a:pt x="327" y="78"/>
                  <a:pt x="328" y="78"/>
                </a:cubicBezTo>
                <a:cubicBezTo>
                  <a:pt x="327" y="78"/>
                  <a:pt x="327" y="77"/>
                  <a:pt x="326" y="77"/>
                </a:cubicBezTo>
                <a:close/>
                <a:moveTo>
                  <a:pt x="328" y="85"/>
                </a:moveTo>
                <a:cubicBezTo>
                  <a:pt x="322" y="78"/>
                  <a:pt x="322" y="78"/>
                  <a:pt x="322" y="78"/>
                </a:cubicBezTo>
                <a:cubicBezTo>
                  <a:pt x="324" y="82"/>
                  <a:pt x="324" y="82"/>
                  <a:pt x="324" y="82"/>
                </a:cubicBezTo>
                <a:cubicBezTo>
                  <a:pt x="321" y="78"/>
                  <a:pt x="321" y="78"/>
                  <a:pt x="321" y="78"/>
                </a:cubicBezTo>
                <a:cubicBezTo>
                  <a:pt x="321" y="82"/>
                  <a:pt x="324" y="88"/>
                  <a:pt x="328" y="85"/>
                </a:cubicBezTo>
                <a:close/>
                <a:moveTo>
                  <a:pt x="313" y="79"/>
                </a:moveTo>
                <a:cubicBezTo>
                  <a:pt x="319" y="82"/>
                  <a:pt x="319" y="82"/>
                  <a:pt x="319" y="82"/>
                </a:cubicBezTo>
                <a:cubicBezTo>
                  <a:pt x="319" y="81"/>
                  <a:pt x="319" y="81"/>
                  <a:pt x="319" y="81"/>
                </a:cubicBezTo>
                <a:cubicBezTo>
                  <a:pt x="319" y="81"/>
                  <a:pt x="319" y="81"/>
                  <a:pt x="319" y="81"/>
                </a:cubicBezTo>
                <a:cubicBezTo>
                  <a:pt x="318" y="78"/>
                  <a:pt x="318" y="78"/>
                  <a:pt x="318" y="78"/>
                </a:cubicBezTo>
                <a:cubicBezTo>
                  <a:pt x="319" y="81"/>
                  <a:pt x="319" y="81"/>
                  <a:pt x="319" y="81"/>
                </a:cubicBezTo>
                <a:lnTo>
                  <a:pt x="313" y="79"/>
                </a:lnTo>
                <a:close/>
                <a:moveTo>
                  <a:pt x="260" y="69"/>
                </a:moveTo>
                <a:cubicBezTo>
                  <a:pt x="257" y="69"/>
                  <a:pt x="257" y="69"/>
                  <a:pt x="257" y="69"/>
                </a:cubicBezTo>
                <a:cubicBezTo>
                  <a:pt x="257" y="69"/>
                  <a:pt x="260" y="73"/>
                  <a:pt x="263" y="72"/>
                </a:cubicBezTo>
                <a:cubicBezTo>
                  <a:pt x="259" y="82"/>
                  <a:pt x="262" y="70"/>
                  <a:pt x="256" y="74"/>
                </a:cubicBezTo>
                <a:cubicBezTo>
                  <a:pt x="263" y="74"/>
                  <a:pt x="260" y="81"/>
                  <a:pt x="259" y="85"/>
                </a:cubicBezTo>
                <a:cubicBezTo>
                  <a:pt x="258" y="79"/>
                  <a:pt x="250" y="82"/>
                  <a:pt x="253" y="70"/>
                </a:cubicBezTo>
                <a:cubicBezTo>
                  <a:pt x="255" y="72"/>
                  <a:pt x="258" y="61"/>
                  <a:pt x="260" y="69"/>
                </a:cubicBezTo>
                <a:close/>
                <a:moveTo>
                  <a:pt x="219" y="71"/>
                </a:moveTo>
                <a:cubicBezTo>
                  <a:pt x="215" y="70"/>
                  <a:pt x="215" y="70"/>
                  <a:pt x="215" y="70"/>
                </a:cubicBezTo>
                <a:cubicBezTo>
                  <a:pt x="219" y="71"/>
                  <a:pt x="219" y="71"/>
                  <a:pt x="219" y="71"/>
                </a:cubicBezTo>
                <a:close/>
                <a:moveTo>
                  <a:pt x="113" y="80"/>
                </a:moveTo>
                <a:cubicBezTo>
                  <a:pt x="114" y="86"/>
                  <a:pt x="119" y="80"/>
                  <a:pt x="119" y="77"/>
                </a:cubicBezTo>
                <a:cubicBezTo>
                  <a:pt x="118" y="79"/>
                  <a:pt x="115" y="79"/>
                  <a:pt x="113" y="80"/>
                </a:cubicBezTo>
                <a:close/>
                <a:moveTo>
                  <a:pt x="74" y="84"/>
                </a:moveTo>
                <a:cubicBezTo>
                  <a:pt x="76" y="83"/>
                  <a:pt x="80" y="89"/>
                  <a:pt x="80" y="83"/>
                </a:cubicBezTo>
                <a:cubicBezTo>
                  <a:pt x="75" y="81"/>
                  <a:pt x="75" y="81"/>
                  <a:pt x="75" y="81"/>
                </a:cubicBezTo>
                <a:cubicBezTo>
                  <a:pt x="75" y="83"/>
                  <a:pt x="73" y="81"/>
                  <a:pt x="74" y="84"/>
                </a:cubicBezTo>
                <a:close/>
                <a:moveTo>
                  <a:pt x="47" y="91"/>
                </a:moveTo>
                <a:cubicBezTo>
                  <a:pt x="44" y="85"/>
                  <a:pt x="44" y="85"/>
                  <a:pt x="44" y="85"/>
                </a:cubicBezTo>
                <a:cubicBezTo>
                  <a:pt x="46" y="86"/>
                  <a:pt x="46" y="86"/>
                  <a:pt x="46" y="86"/>
                </a:cubicBezTo>
                <a:lnTo>
                  <a:pt x="47" y="91"/>
                </a:lnTo>
                <a:close/>
                <a:moveTo>
                  <a:pt x="53" y="97"/>
                </a:moveTo>
                <a:cubicBezTo>
                  <a:pt x="53" y="98"/>
                  <a:pt x="49" y="97"/>
                  <a:pt x="50" y="94"/>
                </a:cubicBezTo>
                <a:lnTo>
                  <a:pt x="53" y="97"/>
                </a:lnTo>
                <a:close/>
                <a:moveTo>
                  <a:pt x="25" y="100"/>
                </a:moveTo>
                <a:cubicBezTo>
                  <a:pt x="28" y="105"/>
                  <a:pt x="28" y="105"/>
                  <a:pt x="28" y="105"/>
                </a:cubicBezTo>
                <a:cubicBezTo>
                  <a:pt x="26" y="106"/>
                  <a:pt x="26" y="106"/>
                  <a:pt x="26" y="106"/>
                </a:cubicBezTo>
                <a:lnTo>
                  <a:pt x="25" y="100"/>
                </a:lnTo>
                <a:close/>
                <a:moveTo>
                  <a:pt x="25" y="95"/>
                </a:moveTo>
                <a:cubicBezTo>
                  <a:pt x="26" y="96"/>
                  <a:pt x="27" y="97"/>
                  <a:pt x="27" y="98"/>
                </a:cubicBezTo>
                <a:cubicBezTo>
                  <a:pt x="28" y="99"/>
                  <a:pt x="30" y="99"/>
                  <a:pt x="31" y="97"/>
                </a:cubicBezTo>
                <a:cubicBezTo>
                  <a:pt x="30" y="95"/>
                  <a:pt x="30" y="97"/>
                  <a:pt x="29" y="96"/>
                </a:cubicBezTo>
                <a:cubicBezTo>
                  <a:pt x="29" y="96"/>
                  <a:pt x="30" y="94"/>
                  <a:pt x="31" y="94"/>
                </a:cubicBezTo>
                <a:cubicBezTo>
                  <a:pt x="31" y="100"/>
                  <a:pt x="32" y="99"/>
                  <a:pt x="33" y="104"/>
                </a:cubicBezTo>
                <a:cubicBezTo>
                  <a:pt x="30" y="108"/>
                  <a:pt x="29" y="102"/>
                  <a:pt x="27" y="98"/>
                </a:cubicBezTo>
                <a:cubicBezTo>
                  <a:pt x="26" y="97"/>
                  <a:pt x="26" y="96"/>
                  <a:pt x="25" y="95"/>
                </a:cubicBezTo>
                <a:close/>
                <a:moveTo>
                  <a:pt x="39" y="89"/>
                </a:moveTo>
                <a:cubicBezTo>
                  <a:pt x="39" y="90"/>
                  <a:pt x="39" y="91"/>
                  <a:pt x="39" y="92"/>
                </a:cubicBezTo>
                <a:cubicBezTo>
                  <a:pt x="37" y="94"/>
                  <a:pt x="35" y="96"/>
                  <a:pt x="39" y="101"/>
                </a:cubicBezTo>
                <a:cubicBezTo>
                  <a:pt x="41" y="99"/>
                  <a:pt x="41" y="99"/>
                  <a:pt x="41" y="99"/>
                </a:cubicBezTo>
                <a:cubicBezTo>
                  <a:pt x="40" y="100"/>
                  <a:pt x="40" y="99"/>
                  <a:pt x="39" y="98"/>
                </a:cubicBezTo>
                <a:cubicBezTo>
                  <a:pt x="41" y="95"/>
                  <a:pt x="43" y="99"/>
                  <a:pt x="44" y="99"/>
                </a:cubicBezTo>
                <a:cubicBezTo>
                  <a:pt x="43" y="97"/>
                  <a:pt x="40" y="96"/>
                  <a:pt x="39" y="92"/>
                </a:cubicBezTo>
                <a:cubicBezTo>
                  <a:pt x="40" y="91"/>
                  <a:pt x="40" y="91"/>
                  <a:pt x="41" y="90"/>
                </a:cubicBezTo>
                <a:cubicBezTo>
                  <a:pt x="42" y="90"/>
                  <a:pt x="42" y="91"/>
                  <a:pt x="42" y="89"/>
                </a:cubicBezTo>
                <a:cubicBezTo>
                  <a:pt x="42" y="88"/>
                  <a:pt x="42" y="88"/>
                  <a:pt x="42" y="88"/>
                </a:cubicBezTo>
                <a:cubicBezTo>
                  <a:pt x="42" y="89"/>
                  <a:pt x="41" y="89"/>
                  <a:pt x="41" y="90"/>
                </a:cubicBezTo>
                <a:cubicBezTo>
                  <a:pt x="40" y="89"/>
                  <a:pt x="40" y="88"/>
                  <a:pt x="39" y="89"/>
                </a:cubicBezTo>
                <a:close/>
                <a:moveTo>
                  <a:pt x="22" y="92"/>
                </a:moveTo>
                <a:cubicBezTo>
                  <a:pt x="21" y="91"/>
                  <a:pt x="21" y="89"/>
                  <a:pt x="20" y="88"/>
                </a:cubicBezTo>
                <a:cubicBezTo>
                  <a:pt x="18" y="87"/>
                  <a:pt x="18" y="87"/>
                  <a:pt x="18" y="87"/>
                </a:cubicBezTo>
                <a:cubicBezTo>
                  <a:pt x="17" y="90"/>
                  <a:pt x="20" y="92"/>
                  <a:pt x="22" y="92"/>
                </a:cubicBezTo>
                <a:close/>
                <a:moveTo>
                  <a:pt x="102" y="77"/>
                </a:moveTo>
                <a:cubicBezTo>
                  <a:pt x="103" y="78"/>
                  <a:pt x="107" y="77"/>
                  <a:pt x="107" y="81"/>
                </a:cubicBezTo>
                <a:cubicBezTo>
                  <a:pt x="108" y="75"/>
                  <a:pt x="108" y="75"/>
                  <a:pt x="108" y="75"/>
                </a:cubicBezTo>
                <a:cubicBezTo>
                  <a:pt x="106" y="76"/>
                  <a:pt x="103" y="72"/>
                  <a:pt x="104" y="71"/>
                </a:cubicBezTo>
                <a:cubicBezTo>
                  <a:pt x="103" y="74"/>
                  <a:pt x="101" y="72"/>
                  <a:pt x="102" y="77"/>
                </a:cubicBezTo>
                <a:close/>
                <a:moveTo>
                  <a:pt x="213" y="71"/>
                </a:moveTo>
                <a:cubicBezTo>
                  <a:pt x="211" y="69"/>
                  <a:pt x="206" y="74"/>
                  <a:pt x="205" y="67"/>
                </a:cubicBezTo>
                <a:cubicBezTo>
                  <a:pt x="203" y="74"/>
                  <a:pt x="210" y="73"/>
                  <a:pt x="213" y="71"/>
                </a:cubicBezTo>
                <a:close/>
                <a:moveTo>
                  <a:pt x="213" y="63"/>
                </a:moveTo>
                <a:cubicBezTo>
                  <a:pt x="214" y="64"/>
                  <a:pt x="214" y="64"/>
                  <a:pt x="215" y="64"/>
                </a:cubicBezTo>
                <a:cubicBezTo>
                  <a:pt x="216" y="65"/>
                  <a:pt x="216" y="71"/>
                  <a:pt x="219" y="68"/>
                </a:cubicBezTo>
                <a:cubicBezTo>
                  <a:pt x="218" y="66"/>
                  <a:pt x="217" y="68"/>
                  <a:pt x="216" y="67"/>
                </a:cubicBezTo>
                <a:cubicBezTo>
                  <a:pt x="217" y="63"/>
                  <a:pt x="216" y="64"/>
                  <a:pt x="215" y="64"/>
                </a:cubicBezTo>
                <a:cubicBezTo>
                  <a:pt x="214" y="63"/>
                  <a:pt x="214" y="63"/>
                  <a:pt x="213" y="63"/>
                </a:cubicBezTo>
                <a:close/>
                <a:moveTo>
                  <a:pt x="150" y="60"/>
                </a:moveTo>
                <a:cubicBezTo>
                  <a:pt x="153" y="59"/>
                  <a:pt x="153" y="59"/>
                  <a:pt x="153" y="59"/>
                </a:cubicBezTo>
                <a:cubicBezTo>
                  <a:pt x="155" y="64"/>
                  <a:pt x="155" y="64"/>
                  <a:pt x="155" y="64"/>
                </a:cubicBezTo>
                <a:lnTo>
                  <a:pt x="150" y="60"/>
                </a:lnTo>
                <a:close/>
                <a:moveTo>
                  <a:pt x="119" y="56"/>
                </a:moveTo>
                <a:cubicBezTo>
                  <a:pt x="122" y="57"/>
                  <a:pt x="122" y="57"/>
                  <a:pt x="122" y="57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21" y="59"/>
                  <a:pt x="121" y="61"/>
                  <a:pt x="122" y="62"/>
                </a:cubicBezTo>
                <a:cubicBezTo>
                  <a:pt x="122" y="62"/>
                  <a:pt x="123" y="62"/>
                  <a:pt x="123" y="63"/>
                </a:cubicBezTo>
                <a:cubicBezTo>
                  <a:pt x="123" y="63"/>
                  <a:pt x="122" y="62"/>
                  <a:pt x="122" y="62"/>
                </a:cubicBezTo>
                <a:cubicBezTo>
                  <a:pt x="120" y="62"/>
                  <a:pt x="117" y="63"/>
                  <a:pt x="117" y="59"/>
                </a:cubicBezTo>
                <a:cubicBezTo>
                  <a:pt x="118" y="60"/>
                  <a:pt x="121" y="60"/>
                  <a:pt x="121" y="57"/>
                </a:cubicBezTo>
                <a:lnTo>
                  <a:pt x="119" y="56"/>
                </a:lnTo>
                <a:close/>
                <a:moveTo>
                  <a:pt x="56" y="61"/>
                </a:moveTo>
                <a:cubicBezTo>
                  <a:pt x="58" y="62"/>
                  <a:pt x="58" y="63"/>
                  <a:pt x="60" y="59"/>
                </a:cubicBezTo>
                <a:cubicBezTo>
                  <a:pt x="58" y="59"/>
                  <a:pt x="56" y="59"/>
                  <a:pt x="56" y="61"/>
                </a:cubicBezTo>
                <a:close/>
                <a:moveTo>
                  <a:pt x="135" y="50"/>
                </a:moveTo>
                <a:cubicBezTo>
                  <a:pt x="135" y="53"/>
                  <a:pt x="138" y="52"/>
                  <a:pt x="137" y="56"/>
                </a:cubicBezTo>
                <a:cubicBezTo>
                  <a:pt x="136" y="57"/>
                  <a:pt x="136" y="57"/>
                  <a:pt x="136" y="57"/>
                </a:cubicBezTo>
                <a:cubicBezTo>
                  <a:pt x="138" y="55"/>
                  <a:pt x="138" y="64"/>
                  <a:pt x="141" y="60"/>
                </a:cubicBezTo>
                <a:cubicBezTo>
                  <a:pt x="139" y="60"/>
                  <a:pt x="139" y="60"/>
                  <a:pt x="139" y="60"/>
                </a:cubicBezTo>
                <a:cubicBezTo>
                  <a:pt x="141" y="58"/>
                  <a:pt x="135" y="54"/>
                  <a:pt x="139" y="52"/>
                </a:cubicBezTo>
                <a:cubicBezTo>
                  <a:pt x="140" y="51"/>
                  <a:pt x="136" y="49"/>
                  <a:pt x="135" y="50"/>
                </a:cubicBezTo>
                <a:close/>
                <a:moveTo>
                  <a:pt x="50" y="54"/>
                </a:moveTo>
                <a:cubicBezTo>
                  <a:pt x="52" y="54"/>
                  <a:pt x="53" y="62"/>
                  <a:pt x="56" y="58"/>
                </a:cubicBezTo>
                <a:cubicBezTo>
                  <a:pt x="53" y="57"/>
                  <a:pt x="52" y="50"/>
                  <a:pt x="50" y="54"/>
                </a:cubicBezTo>
                <a:close/>
                <a:moveTo>
                  <a:pt x="112" y="41"/>
                </a:moveTo>
                <a:cubicBezTo>
                  <a:pt x="112" y="40"/>
                  <a:pt x="112" y="40"/>
                  <a:pt x="112" y="40"/>
                </a:cubicBezTo>
                <a:cubicBezTo>
                  <a:pt x="115" y="42"/>
                  <a:pt x="115" y="42"/>
                  <a:pt x="115" y="42"/>
                </a:cubicBezTo>
                <a:cubicBezTo>
                  <a:pt x="115" y="43"/>
                  <a:pt x="115" y="43"/>
                  <a:pt x="115" y="43"/>
                </a:cubicBezTo>
                <a:lnTo>
                  <a:pt x="112" y="41"/>
                </a:lnTo>
                <a:close/>
                <a:moveTo>
                  <a:pt x="57" y="97"/>
                </a:moveTo>
                <a:cubicBezTo>
                  <a:pt x="57" y="97"/>
                  <a:pt x="58" y="97"/>
                  <a:pt x="58" y="97"/>
                </a:cubicBezTo>
                <a:cubicBezTo>
                  <a:pt x="58" y="97"/>
                  <a:pt x="57" y="97"/>
                  <a:pt x="57" y="97"/>
                </a:cubicBezTo>
                <a:close/>
                <a:moveTo>
                  <a:pt x="224" y="88"/>
                </a:moveTo>
                <a:cubicBezTo>
                  <a:pt x="223" y="89"/>
                  <a:pt x="223" y="89"/>
                  <a:pt x="223" y="90"/>
                </a:cubicBezTo>
                <a:cubicBezTo>
                  <a:pt x="224" y="90"/>
                  <a:pt x="224" y="89"/>
                  <a:pt x="224" y="88"/>
                </a:cubicBezTo>
                <a:close/>
                <a:moveTo>
                  <a:pt x="230" y="93"/>
                </a:moveTo>
                <a:cubicBezTo>
                  <a:pt x="230" y="93"/>
                  <a:pt x="230" y="93"/>
                  <a:pt x="230" y="93"/>
                </a:cubicBezTo>
                <a:cubicBezTo>
                  <a:pt x="230" y="93"/>
                  <a:pt x="230" y="93"/>
                  <a:pt x="230" y="93"/>
                </a:cubicBezTo>
                <a:close/>
                <a:moveTo>
                  <a:pt x="465" y="113"/>
                </a:moveTo>
                <a:cubicBezTo>
                  <a:pt x="467" y="114"/>
                  <a:pt x="468" y="119"/>
                  <a:pt x="468" y="114"/>
                </a:cubicBezTo>
                <a:cubicBezTo>
                  <a:pt x="468" y="111"/>
                  <a:pt x="467" y="114"/>
                  <a:pt x="465" y="113"/>
                </a:cubicBezTo>
                <a:close/>
                <a:moveTo>
                  <a:pt x="464" y="107"/>
                </a:moveTo>
                <a:cubicBezTo>
                  <a:pt x="463" y="106"/>
                  <a:pt x="462" y="105"/>
                  <a:pt x="462" y="103"/>
                </a:cubicBezTo>
                <a:cubicBezTo>
                  <a:pt x="462" y="106"/>
                  <a:pt x="463" y="106"/>
                  <a:pt x="464" y="107"/>
                </a:cubicBezTo>
                <a:close/>
                <a:moveTo>
                  <a:pt x="464" y="107"/>
                </a:moveTo>
                <a:cubicBezTo>
                  <a:pt x="465" y="107"/>
                  <a:pt x="466" y="108"/>
                  <a:pt x="468" y="107"/>
                </a:cubicBezTo>
                <a:cubicBezTo>
                  <a:pt x="467" y="105"/>
                  <a:pt x="465" y="107"/>
                  <a:pt x="464" y="107"/>
                </a:cubicBezTo>
                <a:close/>
                <a:moveTo>
                  <a:pt x="441" y="108"/>
                </a:moveTo>
                <a:cubicBezTo>
                  <a:pt x="441" y="105"/>
                  <a:pt x="434" y="101"/>
                  <a:pt x="441" y="100"/>
                </a:cubicBezTo>
                <a:cubicBezTo>
                  <a:pt x="441" y="100"/>
                  <a:pt x="438" y="100"/>
                  <a:pt x="437" y="97"/>
                </a:cubicBezTo>
                <a:cubicBezTo>
                  <a:pt x="438" y="102"/>
                  <a:pt x="437" y="106"/>
                  <a:pt x="441" y="108"/>
                </a:cubicBezTo>
                <a:close/>
                <a:moveTo>
                  <a:pt x="431" y="94"/>
                </a:moveTo>
                <a:cubicBezTo>
                  <a:pt x="431" y="94"/>
                  <a:pt x="430" y="94"/>
                  <a:pt x="429" y="94"/>
                </a:cubicBezTo>
                <a:cubicBezTo>
                  <a:pt x="430" y="94"/>
                  <a:pt x="430" y="94"/>
                  <a:pt x="431" y="94"/>
                </a:cubicBezTo>
                <a:close/>
                <a:moveTo>
                  <a:pt x="429" y="94"/>
                </a:moveTo>
                <a:cubicBezTo>
                  <a:pt x="428" y="93"/>
                  <a:pt x="427" y="87"/>
                  <a:pt x="424" y="89"/>
                </a:cubicBezTo>
                <a:cubicBezTo>
                  <a:pt x="425" y="92"/>
                  <a:pt x="425" y="95"/>
                  <a:pt x="426" y="96"/>
                </a:cubicBezTo>
                <a:cubicBezTo>
                  <a:pt x="426" y="93"/>
                  <a:pt x="428" y="94"/>
                  <a:pt x="429" y="94"/>
                </a:cubicBezTo>
                <a:close/>
                <a:moveTo>
                  <a:pt x="357" y="102"/>
                </a:moveTo>
                <a:cubicBezTo>
                  <a:pt x="360" y="103"/>
                  <a:pt x="360" y="103"/>
                  <a:pt x="360" y="103"/>
                </a:cubicBezTo>
                <a:cubicBezTo>
                  <a:pt x="361" y="101"/>
                  <a:pt x="359" y="101"/>
                  <a:pt x="359" y="100"/>
                </a:cubicBezTo>
                <a:cubicBezTo>
                  <a:pt x="358" y="101"/>
                  <a:pt x="356" y="101"/>
                  <a:pt x="357" y="102"/>
                </a:cubicBezTo>
                <a:close/>
                <a:moveTo>
                  <a:pt x="345" y="87"/>
                </a:moveTo>
                <a:cubicBezTo>
                  <a:pt x="344" y="93"/>
                  <a:pt x="344" y="93"/>
                  <a:pt x="344" y="93"/>
                </a:cubicBezTo>
                <a:cubicBezTo>
                  <a:pt x="345" y="94"/>
                  <a:pt x="344" y="89"/>
                  <a:pt x="347" y="90"/>
                </a:cubicBezTo>
                <a:lnTo>
                  <a:pt x="345" y="87"/>
                </a:lnTo>
                <a:close/>
                <a:moveTo>
                  <a:pt x="352" y="59"/>
                </a:moveTo>
                <a:cubicBezTo>
                  <a:pt x="353" y="59"/>
                  <a:pt x="353" y="59"/>
                  <a:pt x="353" y="59"/>
                </a:cubicBezTo>
                <a:cubicBezTo>
                  <a:pt x="353" y="59"/>
                  <a:pt x="353" y="59"/>
                  <a:pt x="353" y="59"/>
                </a:cubicBezTo>
                <a:lnTo>
                  <a:pt x="352" y="59"/>
                </a:lnTo>
                <a:close/>
                <a:moveTo>
                  <a:pt x="334" y="102"/>
                </a:moveTo>
                <a:cubicBezTo>
                  <a:pt x="333" y="94"/>
                  <a:pt x="333" y="94"/>
                  <a:pt x="333" y="94"/>
                </a:cubicBezTo>
                <a:cubicBezTo>
                  <a:pt x="332" y="94"/>
                  <a:pt x="332" y="100"/>
                  <a:pt x="334" y="102"/>
                </a:cubicBezTo>
                <a:close/>
                <a:moveTo>
                  <a:pt x="318" y="98"/>
                </a:moveTo>
                <a:cubicBezTo>
                  <a:pt x="323" y="100"/>
                  <a:pt x="323" y="100"/>
                  <a:pt x="323" y="100"/>
                </a:cubicBezTo>
                <a:cubicBezTo>
                  <a:pt x="322" y="98"/>
                  <a:pt x="322" y="98"/>
                  <a:pt x="322" y="98"/>
                </a:cubicBezTo>
                <a:lnTo>
                  <a:pt x="318" y="98"/>
                </a:lnTo>
                <a:close/>
                <a:moveTo>
                  <a:pt x="305" y="93"/>
                </a:moveTo>
                <a:cubicBezTo>
                  <a:pt x="308" y="95"/>
                  <a:pt x="308" y="95"/>
                  <a:pt x="308" y="95"/>
                </a:cubicBezTo>
                <a:cubicBezTo>
                  <a:pt x="309" y="94"/>
                  <a:pt x="309" y="94"/>
                  <a:pt x="309" y="94"/>
                </a:cubicBezTo>
                <a:lnTo>
                  <a:pt x="305" y="93"/>
                </a:lnTo>
                <a:close/>
                <a:moveTo>
                  <a:pt x="173" y="79"/>
                </a:moveTo>
                <a:cubicBezTo>
                  <a:pt x="171" y="80"/>
                  <a:pt x="165" y="78"/>
                  <a:pt x="166" y="84"/>
                </a:cubicBezTo>
                <a:cubicBezTo>
                  <a:pt x="168" y="76"/>
                  <a:pt x="172" y="86"/>
                  <a:pt x="173" y="79"/>
                </a:cubicBezTo>
                <a:close/>
                <a:moveTo>
                  <a:pt x="68" y="94"/>
                </a:moveTo>
                <a:cubicBezTo>
                  <a:pt x="63" y="93"/>
                  <a:pt x="63" y="93"/>
                  <a:pt x="63" y="93"/>
                </a:cubicBezTo>
                <a:cubicBezTo>
                  <a:pt x="67" y="94"/>
                  <a:pt x="64" y="97"/>
                  <a:pt x="68" y="94"/>
                </a:cubicBezTo>
                <a:close/>
                <a:moveTo>
                  <a:pt x="424" y="167"/>
                </a:moveTo>
                <a:cubicBezTo>
                  <a:pt x="425" y="167"/>
                  <a:pt x="425" y="167"/>
                  <a:pt x="425" y="167"/>
                </a:cubicBezTo>
                <a:cubicBezTo>
                  <a:pt x="425" y="167"/>
                  <a:pt x="425" y="167"/>
                  <a:pt x="424" y="167"/>
                </a:cubicBezTo>
                <a:close/>
                <a:moveTo>
                  <a:pt x="424" y="167"/>
                </a:moveTo>
                <a:cubicBezTo>
                  <a:pt x="422" y="165"/>
                  <a:pt x="419" y="166"/>
                  <a:pt x="418" y="167"/>
                </a:cubicBezTo>
                <a:cubicBezTo>
                  <a:pt x="421" y="173"/>
                  <a:pt x="423" y="168"/>
                  <a:pt x="424" y="167"/>
                </a:cubicBezTo>
                <a:close/>
                <a:moveTo>
                  <a:pt x="427" y="177"/>
                </a:moveTo>
                <a:cubicBezTo>
                  <a:pt x="430" y="178"/>
                  <a:pt x="430" y="178"/>
                  <a:pt x="430" y="178"/>
                </a:cubicBezTo>
                <a:cubicBezTo>
                  <a:pt x="429" y="178"/>
                  <a:pt x="427" y="174"/>
                  <a:pt x="427" y="177"/>
                </a:cubicBezTo>
                <a:close/>
                <a:moveTo>
                  <a:pt x="428" y="171"/>
                </a:moveTo>
                <a:cubicBezTo>
                  <a:pt x="426" y="170"/>
                  <a:pt x="426" y="170"/>
                  <a:pt x="426" y="170"/>
                </a:cubicBezTo>
                <a:cubicBezTo>
                  <a:pt x="427" y="172"/>
                  <a:pt x="427" y="172"/>
                  <a:pt x="427" y="172"/>
                </a:cubicBezTo>
                <a:lnTo>
                  <a:pt x="428" y="171"/>
                </a:lnTo>
                <a:close/>
                <a:moveTo>
                  <a:pt x="495" y="116"/>
                </a:moveTo>
                <a:cubicBezTo>
                  <a:pt x="498" y="117"/>
                  <a:pt x="499" y="118"/>
                  <a:pt x="501" y="118"/>
                </a:cubicBezTo>
                <a:lnTo>
                  <a:pt x="495" y="116"/>
                </a:lnTo>
                <a:close/>
                <a:moveTo>
                  <a:pt x="523" y="125"/>
                </a:moveTo>
                <a:cubicBezTo>
                  <a:pt x="523" y="125"/>
                  <a:pt x="523" y="125"/>
                  <a:pt x="523" y="125"/>
                </a:cubicBezTo>
                <a:cubicBezTo>
                  <a:pt x="523" y="124"/>
                  <a:pt x="523" y="124"/>
                  <a:pt x="523" y="124"/>
                </a:cubicBezTo>
                <a:cubicBezTo>
                  <a:pt x="523" y="124"/>
                  <a:pt x="523" y="124"/>
                  <a:pt x="522" y="124"/>
                </a:cubicBezTo>
                <a:cubicBezTo>
                  <a:pt x="522" y="124"/>
                  <a:pt x="522" y="124"/>
                  <a:pt x="522" y="124"/>
                </a:cubicBezTo>
                <a:cubicBezTo>
                  <a:pt x="522" y="124"/>
                  <a:pt x="522" y="124"/>
                  <a:pt x="522" y="124"/>
                </a:cubicBezTo>
                <a:lnTo>
                  <a:pt x="523" y="125"/>
                </a:lnTo>
                <a:close/>
                <a:moveTo>
                  <a:pt x="500" y="119"/>
                </a:moveTo>
                <a:cubicBezTo>
                  <a:pt x="500" y="120"/>
                  <a:pt x="500" y="120"/>
                  <a:pt x="500" y="120"/>
                </a:cubicBezTo>
                <a:cubicBezTo>
                  <a:pt x="501" y="120"/>
                  <a:pt x="501" y="120"/>
                  <a:pt x="500" y="119"/>
                </a:cubicBezTo>
                <a:close/>
                <a:moveTo>
                  <a:pt x="466" y="136"/>
                </a:moveTo>
                <a:cubicBezTo>
                  <a:pt x="466" y="137"/>
                  <a:pt x="468" y="139"/>
                  <a:pt x="469" y="140"/>
                </a:cubicBezTo>
                <a:cubicBezTo>
                  <a:pt x="468" y="138"/>
                  <a:pt x="466" y="134"/>
                  <a:pt x="466" y="136"/>
                </a:cubicBezTo>
                <a:close/>
                <a:moveTo>
                  <a:pt x="557" y="113"/>
                </a:moveTo>
                <a:cubicBezTo>
                  <a:pt x="560" y="114"/>
                  <a:pt x="560" y="114"/>
                  <a:pt x="560" y="114"/>
                </a:cubicBezTo>
                <a:cubicBezTo>
                  <a:pt x="560" y="113"/>
                  <a:pt x="558" y="113"/>
                  <a:pt x="557" y="113"/>
                </a:cubicBezTo>
                <a:close/>
                <a:moveTo>
                  <a:pt x="575" y="142"/>
                </a:moveTo>
                <a:cubicBezTo>
                  <a:pt x="574" y="142"/>
                  <a:pt x="574" y="142"/>
                  <a:pt x="574" y="142"/>
                </a:cubicBezTo>
                <a:cubicBezTo>
                  <a:pt x="575" y="143"/>
                  <a:pt x="576" y="143"/>
                  <a:pt x="578" y="144"/>
                </a:cubicBezTo>
                <a:lnTo>
                  <a:pt x="575" y="142"/>
                </a:lnTo>
                <a:close/>
                <a:moveTo>
                  <a:pt x="502" y="122"/>
                </a:moveTo>
                <a:cubicBezTo>
                  <a:pt x="504" y="123"/>
                  <a:pt x="504" y="123"/>
                  <a:pt x="504" y="123"/>
                </a:cubicBezTo>
                <a:cubicBezTo>
                  <a:pt x="504" y="123"/>
                  <a:pt x="504" y="123"/>
                  <a:pt x="504" y="123"/>
                </a:cubicBezTo>
                <a:cubicBezTo>
                  <a:pt x="502" y="122"/>
                  <a:pt x="502" y="122"/>
                  <a:pt x="502" y="122"/>
                </a:cubicBezTo>
                <a:close/>
                <a:moveTo>
                  <a:pt x="560" y="102"/>
                </a:moveTo>
                <a:cubicBezTo>
                  <a:pt x="558" y="102"/>
                  <a:pt x="557" y="103"/>
                  <a:pt x="556" y="103"/>
                </a:cubicBezTo>
                <a:cubicBezTo>
                  <a:pt x="558" y="103"/>
                  <a:pt x="560" y="103"/>
                  <a:pt x="560" y="102"/>
                </a:cubicBezTo>
                <a:close/>
                <a:moveTo>
                  <a:pt x="523" y="124"/>
                </a:moveTo>
                <a:cubicBezTo>
                  <a:pt x="523" y="124"/>
                  <a:pt x="523" y="124"/>
                  <a:pt x="523" y="124"/>
                </a:cubicBezTo>
                <a:cubicBezTo>
                  <a:pt x="523" y="124"/>
                  <a:pt x="523" y="124"/>
                  <a:pt x="523" y="124"/>
                </a:cubicBezTo>
                <a:cubicBezTo>
                  <a:pt x="523" y="124"/>
                  <a:pt x="523" y="124"/>
                  <a:pt x="523" y="124"/>
                </a:cubicBezTo>
                <a:close/>
                <a:moveTo>
                  <a:pt x="567" y="146"/>
                </a:moveTo>
                <a:cubicBezTo>
                  <a:pt x="566" y="146"/>
                  <a:pt x="565" y="146"/>
                  <a:pt x="564" y="146"/>
                </a:cubicBezTo>
                <a:cubicBezTo>
                  <a:pt x="565" y="147"/>
                  <a:pt x="567" y="147"/>
                  <a:pt x="567" y="146"/>
                </a:cubicBezTo>
                <a:close/>
                <a:moveTo>
                  <a:pt x="470" y="141"/>
                </a:moveTo>
                <a:cubicBezTo>
                  <a:pt x="469" y="140"/>
                  <a:pt x="469" y="140"/>
                  <a:pt x="469" y="140"/>
                </a:cubicBezTo>
                <a:cubicBezTo>
                  <a:pt x="470" y="141"/>
                  <a:pt x="470" y="141"/>
                  <a:pt x="470" y="141"/>
                </a:cubicBezTo>
                <a:close/>
                <a:moveTo>
                  <a:pt x="431" y="163"/>
                </a:moveTo>
                <a:cubicBezTo>
                  <a:pt x="430" y="162"/>
                  <a:pt x="429" y="160"/>
                  <a:pt x="429" y="161"/>
                </a:cubicBezTo>
                <a:cubicBezTo>
                  <a:pt x="430" y="162"/>
                  <a:pt x="430" y="163"/>
                  <a:pt x="431" y="163"/>
                </a:cubicBezTo>
                <a:close/>
                <a:moveTo>
                  <a:pt x="458" y="4"/>
                </a:moveTo>
                <a:cubicBezTo>
                  <a:pt x="458" y="5"/>
                  <a:pt x="458" y="5"/>
                  <a:pt x="458" y="5"/>
                </a:cubicBezTo>
                <a:cubicBezTo>
                  <a:pt x="458" y="4"/>
                  <a:pt x="458" y="4"/>
                  <a:pt x="458" y="4"/>
                </a:cubicBezTo>
                <a:close/>
                <a:moveTo>
                  <a:pt x="461" y="34"/>
                </a:moveTo>
                <a:cubicBezTo>
                  <a:pt x="461" y="33"/>
                  <a:pt x="462" y="33"/>
                  <a:pt x="462" y="33"/>
                </a:cubicBezTo>
                <a:cubicBezTo>
                  <a:pt x="461" y="33"/>
                  <a:pt x="460" y="34"/>
                  <a:pt x="461" y="34"/>
                </a:cubicBezTo>
                <a:close/>
                <a:moveTo>
                  <a:pt x="524" y="32"/>
                </a:moveTo>
                <a:cubicBezTo>
                  <a:pt x="520" y="39"/>
                  <a:pt x="520" y="39"/>
                  <a:pt x="520" y="39"/>
                </a:cubicBezTo>
                <a:cubicBezTo>
                  <a:pt x="523" y="38"/>
                  <a:pt x="524" y="39"/>
                  <a:pt x="526" y="37"/>
                </a:cubicBezTo>
                <a:cubicBezTo>
                  <a:pt x="523" y="40"/>
                  <a:pt x="523" y="40"/>
                  <a:pt x="523" y="40"/>
                </a:cubicBezTo>
                <a:cubicBezTo>
                  <a:pt x="526" y="39"/>
                  <a:pt x="526" y="39"/>
                  <a:pt x="526" y="39"/>
                </a:cubicBezTo>
                <a:cubicBezTo>
                  <a:pt x="533" y="42"/>
                  <a:pt x="517" y="57"/>
                  <a:pt x="531" y="58"/>
                </a:cubicBezTo>
                <a:cubicBezTo>
                  <a:pt x="532" y="57"/>
                  <a:pt x="532" y="57"/>
                  <a:pt x="532" y="57"/>
                </a:cubicBezTo>
                <a:cubicBezTo>
                  <a:pt x="528" y="64"/>
                  <a:pt x="528" y="64"/>
                  <a:pt x="528" y="64"/>
                </a:cubicBezTo>
                <a:cubicBezTo>
                  <a:pt x="529" y="64"/>
                  <a:pt x="534" y="62"/>
                  <a:pt x="536" y="62"/>
                </a:cubicBezTo>
                <a:cubicBezTo>
                  <a:pt x="531" y="64"/>
                  <a:pt x="536" y="64"/>
                  <a:pt x="532" y="67"/>
                </a:cubicBezTo>
                <a:cubicBezTo>
                  <a:pt x="535" y="67"/>
                  <a:pt x="536" y="65"/>
                  <a:pt x="537" y="64"/>
                </a:cubicBezTo>
                <a:cubicBezTo>
                  <a:pt x="541" y="64"/>
                  <a:pt x="541" y="66"/>
                  <a:pt x="541" y="68"/>
                </a:cubicBezTo>
                <a:cubicBezTo>
                  <a:pt x="541" y="69"/>
                  <a:pt x="540" y="69"/>
                  <a:pt x="541" y="69"/>
                </a:cubicBezTo>
                <a:cubicBezTo>
                  <a:pt x="541" y="71"/>
                  <a:pt x="541" y="71"/>
                  <a:pt x="541" y="71"/>
                </a:cubicBezTo>
                <a:cubicBezTo>
                  <a:pt x="541" y="72"/>
                  <a:pt x="541" y="72"/>
                  <a:pt x="542" y="73"/>
                </a:cubicBezTo>
                <a:cubicBezTo>
                  <a:pt x="542" y="75"/>
                  <a:pt x="544" y="77"/>
                  <a:pt x="546" y="78"/>
                </a:cubicBezTo>
                <a:cubicBezTo>
                  <a:pt x="540" y="76"/>
                  <a:pt x="538" y="75"/>
                  <a:pt x="536" y="74"/>
                </a:cubicBezTo>
                <a:cubicBezTo>
                  <a:pt x="535" y="73"/>
                  <a:pt x="535" y="73"/>
                  <a:pt x="534" y="72"/>
                </a:cubicBezTo>
                <a:cubicBezTo>
                  <a:pt x="533" y="72"/>
                  <a:pt x="533" y="72"/>
                  <a:pt x="532" y="72"/>
                </a:cubicBezTo>
                <a:cubicBezTo>
                  <a:pt x="531" y="73"/>
                  <a:pt x="531" y="73"/>
                  <a:pt x="532" y="74"/>
                </a:cubicBezTo>
                <a:cubicBezTo>
                  <a:pt x="533" y="75"/>
                  <a:pt x="533" y="76"/>
                  <a:pt x="534" y="76"/>
                </a:cubicBezTo>
                <a:cubicBezTo>
                  <a:pt x="536" y="77"/>
                  <a:pt x="538" y="79"/>
                  <a:pt x="538" y="82"/>
                </a:cubicBezTo>
                <a:cubicBezTo>
                  <a:pt x="539" y="78"/>
                  <a:pt x="539" y="78"/>
                  <a:pt x="539" y="78"/>
                </a:cubicBezTo>
                <a:cubicBezTo>
                  <a:pt x="544" y="78"/>
                  <a:pt x="544" y="81"/>
                  <a:pt x="545" y="83"/>
                </a:cubicBezTo>
                <a:cubicBezTo>
                  <a:pt x="545" y="86"/>
                  <a:pt x="545" y="88"/>
                  <a:pt x="550" y="87"/>
                </a:cubicBezTo>
                <a:cubicBezTo>
                  <a:pt x="550" y="89"/>
                  <a:pt x="549" y="91"/>
                  <a:pt x="548" y="94"/>
                </a:cubicBezTo>
                <a:cubicBezTo>
                  <a:pt x="546" y="96"/>
                  <a:pt x="545" y="98"/>
                  <a:pt x="548" y="99"/>
                </a:cubicBezTo>
                <a:cubicBezTo>
                  <a:pt x="550" y="99"/>
                  <a:pt x="553" y="98"/>
                  <a:pt x="555" y="97"/>
                </a:cubicBezTo>
                <a:cubicBezTo>
                  <a:pt x="558" y="101"/>
                  <a:pt x="558" y="101"/>
                  <a:pt x="558" y="101"/>
                </a:cubicBezTo>
                <a:cubicBezTo>
                  <a:pt x="552" y="101"/>
                  <a:pt x="552" y="101"/>
                  <a:pt x="552" y="101"/>
                </a:cubicBezTo>
                <a:cubicBezTo>
                  <a:pt x="553" y="103"/>
                  <a:pt x="554" y="103"/>
                  <a:pt x="556" y="103"/>
                </a:cubicBezTo>
                <a:cubicBezTo>
                  <a:pt x="553" y="105"/>
                  <a:pt x="554" y="106"/>
                  <a:pt x="554" y="108"/>
                </a:cubicBezTo>
                <a:cubicBezTo>
                  <a:pt x="555" y="109"/>
                  <a:pt x="556" y="111"/>
                  <a:pt x="554" y="113"/>
                </a:cubicBezTo>
                <a:cubicBezTo>
                  <a:pt x="557" y="113"/>
                  <a:pt x="557" y="113"/>
                  <a:pt x="557" y="113"/>
                </a:cubicBezTo>
                <a:cubicBezTo>
                  <a:pt x="557" y="114"/>
                  <a:pt x="556" y="114"/>
                  <a:pt x="555" y="114"/>
                </a:cubicBezTo>
                <a:cubicBezTo>
                  <a:pt x="562" y="115"/>
                  <a:pt x="562" y="118"/>
                  <a:pt x="568" y="119"/>
                </a:cubicBezTo>
                <a:cubicBezTo>
                  <a:pt x="569" y="118"/>
                  <a:pt x="570" y="115"/>
                  <a:pt x="566" y="115"/>
                </a:cubicBezTo>
                <a:cubicBezTo>
                  <a:pt x="571" y="112"/>
                  <a:pt x="573" y="119"/>
                  <a:pt x="575" y="121"/>
                </a:cubicBezTo>
                <a:cubicBezTo>
                  <a:pt x="570" y="119"/>
                  <a:pt x="571" y="121"/>
                  <a:pt x="570" y="122"/>
                </a:cubicBezTo>
                <a:cubicBezTo>
                  <a:pt x="572" y="123"/>
                  <a:pt x="572" y="122"/>
                  <a:pt x="573" y="123"/>
                </a:cubicBezTo>
                <a:cubicBezTo>
                  <a:pt x="577" y="125"/>
                  <a:pt x="574" y="126"/>
                  <a:pt x="572" y="126"/>
                </a:cubicBezTo>
                <a:cubicBezTo>
                  <a:pt x="570" y="127"/>
                  <a:pt x="569" y="127"/>
                  <a:pt x="577" y="130"/>
                </a:cubicBezTo>
                <a:cubicBezTo>
                  <a:pt x="570" y="129"/>
                  <a:pt x="570" y="129"/>
                  <a:pt x="570" y="129"/>
                </a:cubicBezTo>
                <a:cubicBezTo>
                  <a:pt x="578" y="133"/>
                  <a:pt x="578" y="133"/>
                  <a:pt x="578" y="133"/>
                </a:cubicBezTo>
                <a:cubicBezTo>
                  <a:pt x="570" y="131"/>
                  <a:pt x="570" y="132"/>
                  <a:pt x="571" y="133"/>
                </a:cubicBezTo>
                <a:cubicBezTo>
                  <a:pt x="571" y="134"/>
                  <a:pt x="572" y="135"/>
                  <a:pt x="564" y="133"/>
                </a:cubicBezTo>
                <a:cubicBezTo>
                  <a:pt x="566" y="135"/>
                  <a:pt x="574" y="135"/>
                  <a:pt x="573" y="136"/>
                </a:cubicBezTo>
                <a:cubicBezTo>
                  <a:pt x="577" y="139"/>
                  <a:pt x="570" y="139"/>
                  <a:pt x="572" y="141"/>
                </a:cubicBezTo>
                <a:cubicBezTo>
                  <a:pt x="572" y="141"/>
                  <a:pt x="572" y="142"/>
                  <a:pt x="574" y="142"/>
                </a:cubicBezTo>
                <a:cubicBezTo>
                  <a:pt x="573" y="142"/>
                  <a:pt x="572" y="142"/>
                  <a:pt x="571" y="142"/>
                </a:cubicBezTo>
                <a:cubicBezTo>
                  <a:pt x="570" y="142"/>
                  <a:pt x="570" y="142"/>
                  <a:pt x="570" y="142"/>
                </a:cubicBezTo>
                <a:cubicBezTo>
                  <a:pt x="568" y="142"/>
                  <a:pt x="568" y="142"/>
                  <a:pt x="567" y="142"/>
                </a:cubicBezTo>
                <a:cubicBezTo>
                  <a:pt x="565" y="143"/>
                  <a:pt x="564" y="143"/>
                  <a:pt x="561" y="143"/>
                </a:cubicBezTo>
                <a:cubicBezTo>
                  <a:pt x="568" y="146"/>
                  <a:pt x="568" y="146"/>
                  <a:pt x="568" y="146"/>
                </a:cubicBezTo>
                <a:cubicBezTo>
                  <a:pt x="565" y="145"/>
                  <a:pt x="561" y="144"/>
                  <a:pt x="561" y="145"/>
                </a:cubicBezTo>
                <a:cubicBezTo>
                  <a:pt x="561" y="145"/>
                  <a:pt x="563" y="146"/>
                  <a:pt x="564" y="146"/>
                </a:cubicBezTo>
                <a:cubicBezTo>
                  <a:pt x="555" y="146"/>
                  <a:pt x="552" y="146"/>
                  <a:pt x="548" y="147"/>
                </a:cubicBezTo>
                <a:cubicBezTo>
                  <a:pt x="552" y="149"/>
                  <a:pt x="554" y="151"/>
                  <a:pt x="558" y="151"/>
                </a:cubicBezTo>
                <a:cubicBezTo>
                  <a:pt x="558" y="153"/>
                  <a:pt x="554" y="152"/>
                  <a:pt x="549" y="152"/>
                </a:cubicBezTo>
                <a:cubicBezTo>
                  <a:pt x="545" y="151"/>
                  <a:pt x="540" y="151"/>
                  <a:pt x="538" y="152"/>
                </a:cubicBezTo>
                <a:cubicBezTo>
                  <a:pt x="541" y="154"/>
                  <a:pt x="541" y="154"/>
                  <a:pt x="541" y="154"/>
                </a:cubicBezTo>
                <a:cubicBezTo>
                  <a:pt x="534" y="152"/>
                  <a:pt x="534" y="152"/>
                  <a:pt x="534" y="152"/>
                </a:cubicBezTo>
                <a:cubicBezTo>
                  <a:pt x="536" y="153"/>
                  <a:pt x="537" y="154"/>
                  <a:pt x="539" y="155"/>
                </a:cubicBezTo>
                <a:cubicBezTo>
                  <a:pt x="535" y="157"/>
                  <a:pt x="527" y="159"/>
                  <a:pt x="518" y="153"/>
                </a:cubicBezTo>
                <a:cubicBezTo>
                  <a:pt x="521" y="154"/>
                  <a:pt x="520" y="158"/>
                  <a:pt x="526" y="160"/>
                </a:cubicBezTo>
                <a:cubicBezTo>
                  <a:pt x="521" y="158"/>
                  <a:pt x="517" y="158"/>
                  <a:pt x="514" y="159"/>
                </a:cubicBezTo>
                <a:cubicBezTo>
                  <a:pt x="510" y="159"/>
                  <a:pt x="507" y="160"/>
                  <a:pt x="504" y="160"/>
                </a:cubicBezTo>
                <a:cubicBezTo>
                  <a:pt x="504" y="160"/>
                  <a:pt x="504" y="160"/>
                  <a:pt x="504" y="160"/>
                </a:cubicBezTo>
                <a:cubicBezTo>
                  <a:pt x="501" y="158"/>
                  <a:pt x="501" y="158"/>
                  <a:pt x="501" y="158"/>
                </a:cubicBezTo>
                <a:cubicBezTo>
                  <a:pt x="501" y="159"/>
                  <a:pt x="501" y="159"/>
                  <a:pt x="501" y="159"/>
                </a:cubicBezTo>
                <a:cubicBezTo>
                  <a:pt x="503" y="160"/>
                  <a:pt x="503" y="160"/>
                  <a:pt x="503" y="160"/>
                </a:cubicBezTo>
                <a:cubicBezTo>
                  <a:pt x="501" y="160"/>
                  <a:pt x="498" y="159"/>
                  <a:pt x="496" y="158"/>
                </a:cubicBezTo>
                <a:cubicBezTo>
                  <a:pt x="496" y="159"/>
                  <a:pt x="497" y="163"/>
                  <a:pt x="496" y="165"/>
                </a:cubicBezTo>
                <a:cubicBezTo>
                  <a:pt x="495" y="162"/>
                  <a:pt x="494" y="164"/>
                  <a:pt x="493" y="166"/>
                </a:cubicBezTo>
                <a:cubicBezTo>
                  <a:pt x="492" y="167"/>
                  <a:pt x="491" y="169"/>
                  <a:pt x="489" y="166"/>
                </a:cubicBezTo>
                <a:cubicBezTo>
                  <a:pt x="489" y="167"/>
                  <a:pt x="490" y="167"/>
                  <a:pt x="490" y="169"/>
                </a:cubicBezTo>
                <a:cubicBezTo>
                  <a:pt x="485" y="169"/>
                  <a:pt x="477" y="165"/>
                  <a:pt x="473" y="171"/>
                </a:cubicBezTo>
                <a:cubicBezTo>
                  <a:pt x="469" y="161"/>
                  <a:pt x="466" y="165"/>
                  <a:pt x="461" y="162"/>
                </a:cubicBezTo>
                <a:cubicBezTo>
                  <a:pt x="463" y="168"/>
                  <a:pt x="464" y="164"/>
                  <a:pt x="466" y="168"/>
                </a:cubicBezTo>
                <a:cubicBezTo>
                  <a:pt x="464" y="167"/>
                  <a:pt x="469" y="176"/>
                  <a:pt x="464" y="172"/>
                </a:cubicBezTo>
                <a:cubicBezTo>
                  <a:pt x="465" y="173"/>
                  <a:pt x="465" y="174"/>
                  <a:pt x="465" y="173"/>
                </a:cubicBezTo>
                <a:cubicBezTo>
                  <a:pt x="464" y="174"/>
                  <a:pt x="463" y="166"/>
                  <a:pt x="461" y="169"/>
                </a:cubicBezTo>
                <a:cubicBezTo>
                  <a:pt x="463" y="173"/>
                  <a:pt x="463" y="173"/>
                  <a:pt x="463" y="173"/>
                </a:cubicBezTo>
                <a:cubicBezTo>
                  <a:pt x="459" y="168"/>
                  <a:pt x="459" y="168"/>
                  <a:pt x="459" y="168"/>
                </a:cubicBezTo>
                <a:cubicBezTo>
                  <a:pt x="455" y="172"/>
                  <a:pt x="450" y="171"/>
                  <a:pt x="448" y="177"/>
                </a:cubicBezTo>
                <a:cubicBezTo>
                  <a:pt x="447" y="176"/>
                  <a:pt x="446" y="174"/>
                  <a:pt x="446" y="172"/>
                </a:cubicBezTo>
                <a:cubicBezTo>
                  <a:pt x="445" y="173"/>
                  <a:pt x="440" y="167"/>
                  <a:pt x="439" y="172"/>
                </a:cubicBezTo>
                <a:cubicBezTo>
                  <a:pt x="440" y="174"/>
                  <a:pt x="440" y="174"/>
                  <a:pt x="440" y="174"/>
                </a:cubicBezTo>
                <a:cubicBezTo>
                  <a:pt x="438" y="179"/>
                  <a:pt x="435" y="170"/>
                  <a:pt x="430" y="170"/>
                </a:cubicBezTo>
                <a:cubicBezTo>
                  <a:pt x="431" y="170"/>
                  <a:pt x="434" y="172"/>
                  <a:pt x="432" y="167"/>
                </a:cubicBezTo>
                <a:cubicBezTo>
                  <a:pt x="431" y="164"/>
                  <a:pt x="429" y="165"/>
                  <a:pt x="429" y="168"/>
                </a:cubicBezTo>
                <a:cubicBezTo>
                  <a:pt x="427" y="162"/>
                  <a:pt x="427" y="162"/>
                  <a:pt x="427" y="162"/>
                </a:cubicBezTo>
                <a:cubicBezTo>
                  <a:pt x="429" y="165"/>
                  <a:pt x="431" y="164"/>
                  <a:pt x="432" y="166"/>
                </a:cubicBezTo>
                <a:cubicBezTo>
                  <a:pt x="432" y="165"/>
                  <a:pt x="431" y="164"/>
                  <a:pt x="431" y="163"/>
                </a:cubicBezTo>
                <a:cubicBezTo>
                  <a:pt x="433" y="164"/>
                  <a:pt x="434" y="164"/>
                  <a:pt x="436" y="165"/>
                </a:cubicBezTo>
                <a:cubicBezTo>
                  <a:pt x="434" y="166"/>
                  <a:pt x="434" y="166"/>
                  <a:pt x="434" y="166"/>
                </a:cubicBezTo>
                <a:cubicBezTo>
                  <a:pt x="437" y="171"/>
                  <a:pt x="438" y="164"/>
                  <a:pt x="439" y="166"/>
                </a:cubicBezTo>
                <a:cubicBezTo>
                  <a:pt x="437" y="161"/>
                  <a:pt x="436" y="162"/>
                  <a:pt x="436" y="158"/>
                </a:cubicBezTo>
                <a:cubicBezTo>
                  <a:pt x="439" y="154"/>
                  <a:pt x="440" y="162"/>
                  <a:pt x="445" y="166"/>
                </a:cubicBezTo>
                <a:cubicBezTo>
                  <a:pt x="445" y="167"/>
                  <a:pt x="445" y="167"/>
                  <a:pt x="445" y="167"/>
                </a:cubicBezTo>
                <a:cubicBezTo>
                  <a:pt x="447" y="168"/>
                  <a:pt x="450" y="173"/>
                  <a:pt x="450" y="168"/>
                </a:cubicBezTo>
                <a:cubicBezTo>
                  <a:pt x="448" y="165"/>
                  <a:pt x="447" y="165"/>
                  <a:pt x="446" y="164"/>
                </a:cubicBezTo>
                <a:cubicBezTo>
                  <a:pt x="445" y="162"/>
                  <a:pt x="450" y="169"/>
                  <a:pt x="450" y="165"/>
                </a:cubicBezTo>
                <a:cubicBezTo>
                  <a:pt x="447" y="161"/>
                  <a:pt x="444" y="160"/>
                  <a:pt x="442" y="161"/>
                </a:cubicBezTo>
                <a:cubicBezTo>
                  <a:pt x="442" y="159"/>
                  <a:pt x="441" y="158"/>
                  <a:pt x="440" y="156"/>
                </a:cubicBezTo>
                <a:cubicBezTo>
                  <a:pt x="447" y="158"/>
                  <a:pt x="455" y="162"/>
                  <a:pt x="459" y="157"/>
                </a:cubicBezTo>
                <a:cubicBezTo>
                  <a:pt x="454" y="151"/>
                  <a:pt x="460" y="156"/>
                  <a:pt x="457" y="150"/>
                </a:cubicBezTo>
                <a:cubicBezTo>
                  <a:pt x="459" y="154"/>
                  <a:pt x="459" y="149"/>
                  <a:pt x="462" y="151"/>
                </a:cubicBezTo>
                <a:cubicBezTo>
                  <a:pt x="460" y="145"/>
                  <a:pt x="457" y="148"/>
                  <a:pt x="457" y="144"/>
                </a:cubicBezTo>
                <a:cubicBezTo>
                  <a:pt x="460" y="144"/>
                  <a:pt x="468" y="152"/>
                  <a:pt x="471" y="149"/>
                </a:cubicBezTo>
                <a:cubicBezTo>
                  <a:pt x="470" y="147"/>
                  <a:pt x="469" y="147"/>
                  <a:pt x="468" y="146"/>
                </a:cubicBezTo>
                <a:cubicBezTo>
                  <a:pt x="471" y="147"/>
                  <a:pt x="478" y="158"/>
                  <a:pt x="477" y="149"/>
                </a:cubicBezTo>
                <a:cubicBezTo>
                  <a:pt x="475" y="147"/>
                  <a:pt x="473" y="144"/>
                  <a:pt x="470" y="141"/>
                </a:cubicBezTo>
                <a:cubicBezTo>
                  <a:pt x="471" y="141"/>
                  <a:pt x="471" y="141"/>
                  <a:pt x="471" y="139"/>
                </a:cubicBezTo>
                <a:cubicBezTo>
                  <a:pt x="469" y="135"/>
                  <a:pt x="469" y="135"/>
                  <a:pt x="469" y="135"/>
                </a:cubicBezTo>
                <a:cubicBezTo>
                  <a:pt x="471" y="133"/>
                  <a:pt x="474" y="143"/>
                  <a:pt x="477" y="147"/>
                </a:cubicBezTo>
                <a:cubicBezTo>
                  <a:pt x="477" y="141"/>
                  <a:pt x="477" y="141"/>
                  <a:pt x="477" y="141"/>
                </a:cubicBezTo>
                <a:cubicBezTo>
                  <a:pt x="478" y="139"/>
                  <a:pt x="480" y="139"/>
                  <a:pt x="482" y="139"/>
                </a:cubicBezTo>
                <a:cubicBezTo>
                  <a:pt x="484" y="140"/>
                  <a:pt x="486" y="143"/>
                  <a:pt x="488" y="146"/>
                </a:cubicBezTo>
                <a:cubicBezTo>
                  <a:pt x="489" y="145"/>
                  <a:pt x="491" y="145"/>
                  <a:pt x="488" y="140"/>
                </a:cubicBezTo>
                <a:cubicBezTo>
                  <a:pt x="486" y="137"/>
                  <a:pt x="484" y="135"/>
                  <a:pt x="483" y="133"/>
                </a:cubicBezTo>
                <a:cubicBezTo>
                  <a:pt x="482" y="131"/>
                  <a:pt x="481" y="130"/>
                  <a:pt x="479" y="131"/>
                </a:cubicBezTo>
                <a:cubicBezTo>
                  <a:pt x="480" y="135"/>
                  <a:pt x="483" y="135"/>
                  <a:pt x="482" y="136"/>
                </a:cubicBezTo>
                <a:cubicBezTo>
                  <a:pt x="481" y="135"/>
                  <a:pt x="480" y="140"/>
                  <a:pt x="477" y="136"/>
                </a:cubicBezTo>
                <a:cubicBezTo>
                  <a:pt x="481" y="135"/>
                  <a:pt x="481" y="135"/>
                  <a:pt x="481" y="135"/>
                </a:cubicBezTo>
                <a:cubicBezTo>
                  <a:pt x="478" y="128"/>
                  <a:pt x="479" y="135"/>
                  <a:pt x="477" y="132"/>
                </a:cubicBezTo>
                <a:cubicBezTo>
                  <a:pt x="477" y="129"/>
                  <a:pt x="478" y="129"/>
                  <a:pt x="479" y="129"/>
                </a:cubicBezTo>
                <a:cubicBezTo>
                  <a:pt x="479" y="129"/>
                  <a:pt x="480" y="129"/>
                  <a:pt x="480" y="129"/>
                </a:cubicBezTo>
                <a:cubicBezTo>
                  <a:pt x="480" y="129"/>
                  <a:pt x="481" y="129"/>
                  <a:pt x="481" y="128"/>
                </a:cubicBezTo>
                <a:cubicBezTo>
                  <a:pt x="480" y="128"/>
                  <a:pt x="480" y="128"/>
                  <a:pt x="480" y="128"/>
                </a:cubicBezTo>
                <a:cubicBezTo>
                  <a:pt x="482" y="129"/>
                  <a:pt x="481" y="127"/>
                  <a:pt x="485" y="130"/>
                </a:cubicBezTo>
                <a:cubicBezTo>
                  <a:pt x="488" y="136"/>
                  <a:pt x="486" y="134"/>
                  <a:pt x="486" y="136"/>
                </a:cubicBezTo>
                <a:cubicBezTo>
                  <a:pt x="488" y="136"/>
                  <a:pt x="491" y="138"/>
                  <a:pt x="495" y="139"/>
                </a:cubicBezTo>
                <a:cubicBezTo>
                  <a:pt x="499" y="139"/>
                  <a:pt x="502" y="139"/>
                  <a:pt x="499" y="133"/>
                </a:cubicBezTo>
                <a:cubicBezTo>
                  <a:pt x="497" y="132"/>
                  <a:pt x="495" y="131"/>
                  <a:pt x="493" y="129"/>
                </a:cubicBezTo>
                <a:cubicBezTo>
                  <a:pt x="493" y="128"/>
                  <a:pt x="500" y="132"/>
                  <a:pt x="493" y="126"/>
                </a:cubicBezTo>
                <a:cubicBezTo>
                  <a:pt x="494" y="128"/>
                  <a:pt x="490" y="124"/>
                  <a:pt x="489" y="123"/>
                </a:cubicBezTo>
                <a:cubicBezTo>
                  <a:pt x="489" y="123"/>
                  <a:pt x="489" y="123"/>
                  <a:pt x="489" y="123"/>
                </a:cubicBezTo>
                <a:cubicBezTo>
                  <a:pt x="489" y="123"/>
                  <a:pt x="488" y="122"/>
                  <a:pt x="487" y="121"/>
                </a:cubicBezTo>
                <a:cubicBezTo>
                  <a:pt x="491" y="125"/>
                  <a:pt x="494" y="126"/>
                  <a:pt x="497" y="127"/>
                </a:cubicBezTo>
                <a:cubicBezTo>
                  <a:pt x="495" y="126"/>
                  <a:pt x="494" y="124"/>
                  <a:pt x="493" y="123"/>
                </a:cubicBezTo>
                <a:cubicBezTo>
                  <a:pt x="495" y="123"/>
                  <a:pt x="496" y="125"/>
                  <a:pt x="498" y="127"/>
                </a:cubicBezTo>
                <a:cubicBezTo>
                  <a:pt x="499" y="128"/>
                  <a:pt x="505" y="131"/>
                  <a:pt x="501" y="127"/>
                </a:cubicBezTo>
                <a:cubicBezTo>
                  <a:pt x="498" y="124"/>
                  <a:pt x="496" y="125"/>
                  <a:pt x="493" y="122"/>
                </a:cubicBezTo>
                <a:cubicBezTo>
                  <a:pt x="496" y="123"/>
                  <a:pt x="499" y="125"/>
                  <a:pt x="502" y="126"/>
                </a:cubicBezTo>
                <a:cubicBezTo>
                  <a:pt x="501" y="125"/>
                  <a:pt x="501" y="125"/>
                  <a:pt x="501" y="125"/>
                </a:cubicBezTo>
                <a:cubicBezTo>
                  <a:pt x="502" y="126"/>
                  <a:pt x="504" y="127"/>
                  <a:pt x="503" y="126"/>
                </a:cubicBezTo>
                <a:cubicBezTo>
                  <a:pt x="500" y="124"/>
                  <a:pt x="499" y="123"/>
                  <a:pt x="499" y="124"/>
                </a:cubicBezTo>
                <a:cubicBezTo>
                  <a:pt x="497" y="122"/>
                  <a:pt x="501" y="124"/>
                  <a:pt x="504" y="125"/>
                </a:cubicBezTo>
                <a:cubicBezTo>
                  <a:pt x="506" y="126"/>
                  <a:pt x="509" y="126"/>
                  <a:pt x="504" y="123"/>
                </a:cubicBezTo>
                <a:cubicBezTo>
                  <a:pt x="508" y="125"/>
                  <a:pt x="508" y="125"/>
                  <a:pt x="508" y="125"/>
                </a:cubicBezTo>
                <a:cubicBezTo>
                  <a:pt x="507" y="124"/>
                  <a:pt x="506" y="123"/>
                  <a:pt x="505" y="123"/>
                </a:cubicBezTo>
                <a:cubicBezTo>
                  <a:pt x="510" y="125"/>
                  <a:pt x="510" y="125"/>
                  <a:pt x="510" y="125"/>
                </a:cubicBezTo>
                <a:cubicBezTo>
                  <a:pt x="515" y="126"/>
                  <a:pt x="502" y="120"/>
                  <a:pt x="500" y="119"/>
                </a:cubicBezTo>
                <a:cubicBezTo>
                  <a:pt x="500" y="119"/>
                  <a:pt x="500" y="119"/>
                  <a:pt x="500" y="119"/>
                </a:cubicBezTo>
                <a:cubicBezTo>
                  <a:pt x="499" y="119"/>
                  <a:pt x="496" y="117"/>
                  <a:pt x="495" y="116"/>
                </a:cubicBezTo>
                <a:cubicBezTo>
                  <a:pt x="497" y="117"/>
                  <a:pt x="499" y="118"/>
                  <a:pt x="501" y="118"/>
                </a:cubicBezTo>
                <a:cubicBezTo>
                  <a:pt x="501" y="118"/>
                  <a:pt x="501" y="118"/>
                  <a:pt x="501" y="118"/>
                </a:cubicBezTo>
                <a:cubicBezTo>
                  <a:pt x="509" y="122"/>
                  <a:pt x="514" y="122"/>
                  <a:pt x="529" y="127"/>
                </a:cubicBezTo>
                <a:cubicBezTo>
                  <a:pt x="529" y="127"/>
                  <a:pt x="528" y="127"/>
                  <a:pt x="528" y="126"/>
                </a:cubicBezTo>
                <a:cubicBezTo>
                  <a:pt x="526" y="126"/>
                  <a:pt x="526" y="126"/>
                  <a:pt x="526" y="126"/>
                </a:cubicBezTo>
                <a:cubicBezTo>
                  <a:pt x="525" y="125"/>
                  <a:pt x="524" y="125"/>
                  <a:pt x="523" y="124"/>
                </a:cubicBezTo>
                <a:cubicBezTo>
                  <a:pt x="523" y="124"/>
                  <a:pt x="522" y="124"/>
                  <a:pt x="521" y="123"/>
                </a:cubicBezTo>
                <a:cubicBezTo>
                  <a:pt x="518" y="122"/>
                  <a:pt x="511" y="120"/>
                  <a:pt x="512" y="119"/>
                </a:cubicBezTo>
                <a:cubicBezTo>
                  <a:pt x="509" y="118"/>
                  <a:pt x="510" y="119"/>
                  <a:pt x="509" y="119"/>
                </a:cubicBezTo>
                <a:cubicBezTo>
                  <a:pt x="509" y="118"/>
                  <a:pt x="509" y="118"/>
                  <a:pt x="511" y="119"/>
                </a:cubicBezTo>
                <a:cubicBezTo>
                  <a:pt x="505" y="117"/>
                  <a:pt x="505" y="117"/>
                  <a:pt x="505" y="117"/>
                </a:cubicBezTo>
                <a:cubicBezTo>
                  <a:pt x="511" y="119"/>
                  <a:pt x="509" y="117"/>
                  <a:pt x="508" y="117"/>
                </a:cubicBezTo>
                <a:cubicBezTo>
                  <a:pt x="499" y="114"/>
                  <a:pt x="499" y="114"/>
                  <a:pt x="499" y="114"/>
                </a:cubicBezTo>
                <a:cubicBezTo>
                  <a:pt x="503" y="116"/>
                  <a:pt x="504" y="116"/>
                  <a:pt x="502" y="115"/>
                </a:cubicBezTo>
                <a:cubicBezTo>
                  <a:pt x="497" y="113"/>
                  <a:pt x="497" y="113"/>
                  <a:pt x="497" y="113"/>
                </a:cubicBezTo>
                <a:cubicBezTo>
                  <a:pt x="498" y="113"/>
                  <a:pt x="509" y="117"/>
                  <a:pt x="503" y="114"/>
                </a:cubicBezTo>
                <a:cubicBezTo>
                  <a:pt x="505" y="115"/>
                  <a:pt x="507" y="116"/>
                  <a:pt x="509" y="117"/>
                </a:cubicBezTo>
                <a:cubicBezTo>
                  <a:pt x="510" y="116"/>
                  <a:pt x="521" y="119"/>
                  <a:pt x="526" y="120"/>
                </a:cubicBezTo>
                <a:cubicBezTo>
                  <a:pt x="529" y="120"/>
                  <a:pt x="526" y="118"/>
                  <a:pt x="525" y="116"/>
                </a:cubicBezTo>
                <a:cubicBezTo>
                  <a:pt x="523" y="115"/>
                  <a:pt x="523" y="114"/>
                  <a:pt x="531" y="114"/>
                </a:cubicBezTo>
                <a:cubicBezTo>
                  <a:pt x="528" y="113"/>
                  <a:pt x="526" y="113"/>
                  <a:pt x="524" y="113"/>
                </a:cubicBezTo>
                <a:cubicBezTo>
                  <a:pt x="522" y="112"/>
                  <a:pt x="521" y="112"/>
                  <a:pt x="518" y="112"/>
                </a:cubicBezTo>
                <a:cubicBezTo>
                  <a:pt x="517" y="113"/>
                  <a:pt x="516" y="113"/>
                  <a:pt x="509" y="112"/>
                </a:cubicBezTo>
                <a:cubicBezTo>
                  <a:pt x="502" y="113"/>
                  <a:pt x="529" y="117"/>
                  <a:pt x="519" y="117"/>
                </a:cubicBezTo>
                <a:cubicBezTo>
                  <a:pt x="511" y="115"/>
                  <a:pt x="511" y="115"/>
                  <a:pt x="514" y="115"/>
                </a:cubicBezTo>
                <a:cubicBezTo>
                  <a:pt x="508" y="113"/>
                  <a:pt x="504" y="113"/>
                  <a:pt x="502" y="113"/>
                </a:cubicBezTo>
                <a:cubicBezTo>
                  <a:pt x="503" y="113"/>
                  <a:pt x="501" y="112"/>
                  <a:pt x="500" y="111"/>
                </a:cubicBezTo>
                <a:cubicBezTo>
                  <a:pt x="498" y="110"/>
                  <a:pt x="496" y="110"/>
                  <a:pt x="496" y="109"/>
                </a:cubicBezTo>
                <a:cubicBezTo>
                  <a:pt x="499" y="110"/>
                  <a:pt x="502" y="109"/>
                  <a:pt x="501" y="109"/>
                </a:cubicBezTo>
                <a:cubicBezTo>
                  <a:pt x="505" y="109"/>
                  <a:pt x="506" y="107"/>
                  <a:pt x="515" y="108"/>
                </a:cubicBezTo>
                <a:cubicBezTo>
                  <a:pt x="516" y="106"/>
                  <a:pt x="503" y="107"/>
                  <a:pt x="511" y="105"/>
                </a:cubicBezTo>
                <a:cubicBezTo>
                  <a:pt x="505" y="106"/>
                  <a:pt x="506" y="104"/>
                  <a:pt x="501" y="105"/>
                </a:cubicBezTo>
                <a:cubicBezTo>
                  <a:pt x="504" y="105"/>
                  <a:pt x="503" y="106"/>
                  <a:pt x="501" y="106"/>
                </a:cubicBezTo>
                <a:cubicBezTo>
                  <a:pt x="499" y="107"/>
                  <a:pt x="496" y="107"/>
                  <a:pt x="494" y="107"/>
                </a:cubicBezTo>
                <a:cubicBezTo>
                  <a:pt x="493" y="107"/>
                  <a:pt x="491" y="106"/>
                  <a:pt x="490" y="106"/>
                </a:cubicBezTo>
                <a:cubicBezTo>
                  <a:pt x="492" y="106"/>
                  <a:pt x="495" y="106"/>
                  <a:pt x="496" y="105"/>
                </a:cubicBezTo>
                <a:cubicBezTo>
                  <a:pt x="491" y="105"/>
                  <a:pt x="491" y="105"/>
                  <a:pt x="491" y="105"/>
                </a:cubicBezTo>
                <a:cubicBezTo>
                  <a:pt x="497" y="105"/>
                  <a:pt x="494" y="104"/>
                  <a:pt x="492" y="104"/>
                </a:cubicBezTo>
                <a:cubicBezTo>
                  <a:pt x="489" y="103"/>
                  <a:pt x="487" y="103"/>
                  <a:pt x="494" y="101"/>
                </a:cubicBezTo>
                <a:cubicBezTo>
                  <a:pt x="494" y="102"/>
                  <a:pt x="498" y="102"/>
                  <a:pt x="492" y="103"/>
                </a:cubicBezTo>
                <a:cubicBezTo>
                  <a:pt x="494" y="103"/>
                  <a:pt x="496" y="103"/>
                  <a:pt x="499" y="102"/>
                </a:cubicBezTo>
                <a:cubicBezTo>
                  <a:pt x="501" y="102"/>
                  <a:pt x="503" y="101"/>
                  <a:pt x="506" y="101"/>
                </a:cubicBezTo>
                <a:cubicBezTo>
                  <a:pt x="508" y="100"/>
                  <a:pt x="506" y="98"/>
                  <a:pt x="505" y="97"/>
                </a:cubicBezTo>
                <a:cubicBezTo>
                  <a:pt x="504" y="95"/>
                  <a:pt x="503" y="94"/>
                  <a:pt x="506" y="91"/>
                </a:cubicBezTo>
                <a:cubicBezTo>
                  <a:pt x="503" y="93"/>
                  <a:pt x="504" y="94"/>
                  <a:pt x="500" y="96"/>
                </a:cubicBezTo>
                <a:cubicBezTo>
                  <a:pt x="498" y="95"/>
                  <a:pt x="500" y="94"/>
                  <a:pt x="502" y="91"/>
                </a:cubicBezTo>
                <a:cubicBezTo>
                  <a:pt x="504" y="89"/>
                  <a:pt x="506" y="85"/>
                  <a:pt x="507" y="83"/>
                </a:cubicBezTo>
                <a:cubicBezTo>
                  <a:pt x="502" y="86"/>
                  <a:pt x="502" y="86"/>
                  <a:pt x="502" y="86"/>
                </a:cubicBezTo>
                <a:cubicBezTo>
                  <a:pt x="506" y="82"/>
                  <a:pt x="500" y="87"/>
                  <a:pt x="500" y="83"/>
                </a:cubicBezTo>
                <a:cubicBezTo>
                  <a:pt x="501" y="83"/>
                  <a:pt x="503" y="82"/>
                  <a:pt x="503" y="82"/>
                </a:cubicBezTo>
                <a:cubicBezTo>
                  <a:pt x="501" y="80"/>
                  <a:pt x="498" y="84"/>
                  <a:pt x="496" y="83"/>
                </a:cubicBezTo>
                <a:cubicBezTo>
                  <a:pt x="503" y="76"/>
                  <a:pt x="489" y="85"/>
                  <a:pt x="492" y="79"/>
                </a:cubicBezTo>
                <a:cubicBezTo>
                  <a:pt x="490" y="80"/>
                  <a:pt x="490" y="80"/>
                  <a:pt x="490" y="80"/>
                </a:cubicBezTo>
                <a:cubicBezTo>
                  <a:pt x="493" y="76"/>
                  <a:pt x="483" y="77"/>
                  <a:pt x="481" y="74"/>
                </a:cubicBezTo>
                <a:cubicBezTo>
                  <a:pt x="482" y="74"/>
                  <a:pt x="482" y="77"/>
                  <a:pt x="487" y="74"/>
                </a:cubicBezTo>
                <a:cubicBezTo>
                  <a:pt x="487" y="69"/>
                  <a:pt x="487" y="69"/>
                  <a:pt x="487" y="69"/>
                </a:cubicBezTo>
                <a:cubicBezTo>
                  <a:pt x="485" y="70"/>
                  <a:pt x="484" y="69"/>
                  <a:pt x="482" y="71"/>
                </a:cubicBezTo>
                <a:cubicBezTo>
                  <a:pt x="481" y="72"/>
                  <a:pt x="483" y="72"/>
                  <a:pt x="483" y="72"/>
                </a:cubicBezTo>
                <a:cubicBezTo>
                  <a:pt x="480" y="73"/>
                  <a:pt x="480" y="73"/>
                  <a:pt x="480" y="73"/>
                </a:cubicBezTo>
                <a:cubicBezTo>
                  <a:pt x="481" y="68"/>
                  <a:pt x="488" y="69"/>
                  <a:pt x="493" y="67"/>
                </a:cubicBezTo>
                <a:cubicBezTo>
                  <a:pt x="491" y="66"/>
                  <a:pt x="495" y="63"/>
                  <a:pt x="495" y="62"/>
                </a:cubicBezTo>
                <a:cubicBezTo>
                  <a:pt x="489" y="63"/>
                  <a:pt x="490" y="66"/>
                  <a:pt x="484" y="68"/>
                </a:cubicBezTo>
                <a:cubicBezTo>
                  <a:pt x="481" y="68"/>
                  <a:pt x="483" y="62"/>
                  <a:pt x="488" y="59"/>
                </a:cubicBezTo>
                <a:cubicBezTo>
                  <a:pt x="475" y="63"/>
                  <a:pt x="482" y="53"/>
                  <a:pt x="473" y="57"/>
                </a:cubicBezTo>
                <a:cubicBezTo>
                  <a:pt x="474" y="57"/>
                  <a:pt x="477" y="55"/>
                  <a:pt x="475" y="55"/>
                </a:cubicBezTo>
                <a:cubicBezTo>
                  <a:pt x="473" y="56"/>
                  <a:pt x="473" y="56"/>
                  <a:pt x="473" y="56"/>
                </a:cubicBezTo>
                <a:cubicBezTo>
                  <a:pt x="468" y="55"/>
                  <a:pt x="480" y="50"/>
                  <a:pt x="477" y="49"/>
                </a:cubicBezTo>
                <a:cubicBezTo>
                  <a:pt x="476" y="50"/>
                  <a:pt x="475" y="51"/>
                  <a:pt x="473" y="52"/>
                </a:cubicBezTo>
                <a:cubicBezTo>
                  <a:pt x="470" y="50"/>
                  <a:pt x="482" y="42"/>
                  <a:pt x="475" y="41"/>
                </a:cubicBezTo>
                <a:cubicBezTo>
                  <a:pt x="475" y="42"/>
                  <a:pt x="474" y="42"/>
                  <a:pt x="474" y="42"/>
                </a:cubicBezTo>
                <a:cubicBezTo>
                  <a:pt x="473" y="43"/>
                  <a:pt x="473" y="42"/>
                  <a:pt x="475" y="40"/>
                </a:cubicBezTo>
                <a:cubicBezTo>
                  <a:pt x="479" y="40"/>
                  <a:pt x="479" y="40"/>
                  <a:pt x="479" y="40"/>
                </a:cubicBezTo>
                <a:cubicBezTo>
                  <a:pt x="489" y="34"/>
                  <a:pt x="472" y="37"/>
                  <a:pt x="474" y="33"/>
                </a:cubicBezTo>
                <a:cubicBezTo>
                  <a:pt x="472" y="34"/>
                  <a:pt x="473" y="36"/>
                  <a:pt x="469" y="36"/>
                </a:cubicBezTo>
                <a:cubicBezTo>
                  <a:pt x="468" y="35"/>
                  <a:pt x="480" y="30"/>
                  <a:pt x="474" y="30"/>
                </a:cubicBezTo>
                <a:cubicBezTo>
                  <a:pt x="473" y="32"/>
                  <a:pt x="467" y="34"/>
                  <a:pt x="467" y="35"/>
                </a:cubicBezTo>
                <a:cubicBezTo>
                  <a:pt x="465" y="34"/>
                  <a:pt x="462" y="34"/>
                  <a:pt x="466" y="32"/>
                </a:cubicBezTo>
                <a:cubicBezTo>
                  <a:pt x="465" y="32"/>
                  <a:pt x="463" y="32"/>
                  <a:pt x="462" y="33"/>
                </a:cubicBezTo>
                <a:cubicBezTo>
                  <a:pt x="465" y="31"/>
                  <a:pt x="462" y="30"/>
                  <a:pt x="461" y="29"/>
                </a:cubicBezTo>
                <a:cubicBezTo>
                  <a:pt x="459" y="30"/>
                  <a:pt x="459" y="30"/>
                  <a:pt x="459" y="30"/>
                </a:cubicBezTo>
                <a:cubicBezTo>
                  <a:pt x="469" y="24"/>
                  <a:pt x="458" y="27"/>
                  <a:pt x="458" y="25"/>
                </a:cubicBezTo>
                <a:cubicBezTo>
                  <a:pt x="455" y="26"/>
                  <a:pt x="455" y="26"/>
                  <a:pt x="455" y="26"/>
                </a:cubicBezTo>
                <a:cubicBezTo>
                  <a:pt x="456" y="25"/>
                  <a:pt x="459" y="22"/>
                  <a:pt x="454" y="22"/>
                </a:cubicBezTo>
                <a:cubicBezTo>
                  <a:pt x="451" y="24"/>
                  <a:pt x="451" y="24"/>
                  <a:pt x="451" y="24"/>
                </a:cubicBezTo>
                <a:cubicBezTo>
                  <a:pt x="453" y="22"/>
                  <a:pt x="446" y="21"/>
                  <a:pt x="451" y="18"/>
                </a:cubicBezTo>
                <a:cubicBezTo>
                  <a:pt x="450" y="18"/>
                  <a:pt x="445" y="22"/>
                  <a:pt x="444" y="20"/>
                </a:cubicBezTo>
                <a:cubicBezTo>
                  <a:pt x="446" y="18"/>
                  <a:pt x="447" y="16"/>
                  <a:pt x="444" y="16"/>
                </a:cubicBezTo>
                <a:cubicBezTo>
                  <a:pt x="442" y="17"/>
                  <a:pt x="440" y="18"/>
                  <a:pt x="442" y="18"/>
                </a:cubicBezTo>
                <a:cubicBezTo>
                  <a:pt x="443" y="18"/>
                  <a:pt x="443" y="18"/>
                  <a:pt x="444" y="17"/>
                </a:cubicBezTo>
                <a:cubicBezTo>
                  <a:pt x="441" y="19"/>
                  <a:pt x="441" y="19"/>
                  <a:pt x="441" y="19"/>
                </a:cubicBezTo>
                <a:cubicBezTo>
                  <a:pt x="438" y="18"/>
                  <a:pt x="443" y="17"/>
                  <a:pt x="441" y="15"/>
                </a:cubicBezTo>
                <a:cubicBezTo>
                  <a:pt x="439" y="16"/>
                  <a:pt x="438" y="17"/>
                  <a:pt x="436" y="18"/>
                </a:cubicBezTo>
                <a:cubicBezTo>
                  <a:pt x="437" y="15"/>
                  <a:pt x="439" y="12"/>
                  <a:pt x="440" y="8"/>
                </a:cubicBezTo>
                <a:cubicBezTo>
                  <a:pt x="443" y="7"/>
                  <a:pt x="444" y="8"/>
                  <a:pt x="448" y="6"/>
                </a:cubicBezTo>
                <a:cubicBezTo>
                  <a:pt x="448" y="7"/>
                  <a:pt x="449" y="7"/>
                  <a:pt x="450" y="8"/>
                </a:cubicBezTo>
                <a:cubicBezTo>
                  <a:pt x="455" y="8"/>
                  <a:pt x="454" y="5"/>
                  <a:pt x="455" y="3"/>
                </a:cubicBezTo>
                <a:cubicBezTo>
                  <a:pt x="456" y="5"/>
                  <a:pt x="456" y="5"/>
                  <a:pt x="456" y="5"/>
                </a:cubicBezTo>
                <a:cubicBezTo>
                  <a:pt x="457" y="5"/>
                  <a:pt x="458" y="5"/>
                  <a:pt x="458" y="5"/>
                </a:cubicBezTo>
                <a:cubicBezTo>
                  <a:pt x="458" y="6"/>
                  <a:pt x="458" y="6"/>
                  <a:pt x="458" y="6"/>
                </a:cubicBezTo>
                <a:cubicBezTo>
                  <a:pt x="463" y="0"/>
                  <a:pt x="468" y="6"/>
                  <a:pt x="471" y="1"/>
                </a:cubicBezTo>
                <a:cubicBezTo>
                  <a:pt x="471" y="2"/>
                  <a:pt x="468" y="4"/>
                  <a:pt x="466" y="6"/>
                </a:cubicBezTo>
                <a:cubicBezTo>
                  <a:pt x="465" y="8"/>
                  <a:pt x="468" y="6"/>
                  <a:pt x="470" y="6"/>
                </a:cubicBezTo>
                <a:cubicBezTo>
                  <a:pt x="474" y="2"/>
                  <a:pt x="474" y="2"/>
                  <a:pt x="474" y="2"/>
                </a:cubicBezTo>
                <a:cubicBezTo>
                  <a:pt x="473" y="7"/>
                  <a:pt x="478" y="0"/>
                  <a:pt x="482" y="2"/>
                </a:cubicBezTo>
                <a:cubicBezTo>
                  <a:pt x="480" y="6"/>
                  <a:pt x="495" y="3"/>
                  <a:pt x="496" y="4"/>
                </a:cubicBezTo>
                <a:cubicBezTo>
                  <a:pt x="496" y="7"/>
                  <a:pt x="490" y="5"/>
                  <a:pt x="488" y="8"/>
                </a:cubicBezTo>
                <a:cubicBezTo>
                  <a:pt x="488" y="9"/>
                  <a:pt x="491" y="7"/>
                  <a:pt x="493" y="8"/>
                </a:cubicBezTo>
                <a:cubicBezTo>
                  <a:pt x="487" y="11"/>
                  <a:pt x="487" y="11"/>
                  <a:pt x="487" y="11"/>
                </a:cubicBezTo>
                <a:cubicBezTo>
                  <a:pt x="487" y="13"/>
                  <a:pt x="493" y="9"/>
                  <a:pt x="491" y="11"/>
                </a:cubicBezTo>
                <a:cubicBezTo>
                  <a:pt x="495" y="11"/>
                  <a:pt x="493" y="9"/>
                  <a:pt x="498" y="7"/>
                </a:cubicBezTo>
                <a:cubicBezTo>
                  <a:pt x="497" y="8"/>
                  <a:pt x="495" y="11"/>
                  <a:pt x="498" y="10"/>
                </a:cubicBezTo>
                <a:cubicBezTo>
                  <a:pt x="499" y="10"/>
                  <a:pt x="499" y="8"/>
                  <a:pt x="500" y="9"/>
                </a:cubicBezTo>
                <a:cubicBezTo>
                  <a:pt x="499" y="14"/>
                  <a:pt x="506" y="13"/>
                  <a:pt x="507" y="17"/>
                </a:cubicBezTo>
                <a:cubicBezTo>
                  <a:pt x="510" y="16"/>
                  <a:pt x="510" y="16"/>
                  <a:pt x="510" y="16"/>
                </a:cubicBezTo>
                <a:cubicBezTo>
                  <a:pt x="509" y="16"/>
                  <a:pt x="508" y="17"/>
                  <a:pt x="509" y="17"/>
                </a:cubicBezTo>
                <a:cubicBezTo>
                  <a:pt x="511" y="16"/>
                  <a:pt x="511" y="16"/>
                  <a:pt x="511" y="16"/>
                </a:cubicBezTo>
                <a:cubicBezTo>
                  <a:pt x="511" y="17"/>
                  <a:pt x="509" y="23"/>
                  <a:pt x="511" y="25"/>
                </a:cubicBezTo>
                <a:cubicBezTo>
                  <a:pt x="514" y="22"/>
                  <a:pt x="514" y="22"/>
                  <a:pt x="514" y="22"/>
                </a:cubicBezTo>
                <a:cubicBezTo>
                  <a:pt x="511" y="26"/>
                  <a:pt x="511" y="26"/>
                  <a:pt x="511" y="26"/>
                </a:cubicBezTo>
                <a:cubicBezTo>
                  <a:pt x="516" y="24"/>
                  <a:pt x="516" y="24"/>
                  <a:pt x="516" y="24"/>
                </a:cubicBezTo>
                <a:cubicBezTo>
                  <a:pt x="511" y="27"/>
                  <a:pt x="516" y="28"/>
                  <a:pt x="515" y="31"/>
                </a:cubicBezTo>
                <a:cubicBezTo>
                  <a:pt x="519" y="30"/>
                  <a:pt x="519" y="30"/>
                  <a:pt x="519" y="30"/>
                </a:cubicBezTo>
                <a:cubicBezTo>
                  <a:pt x="517" y="32"/>
                  <a:pt x="517" y="32"/>
                  <a:pt x="517" y="32"/>
                </a:cubicBezTo>
                <a:cubicBezTo>
                  <a:pt x="519" y="30"/>
                  <a:pt x="519" y="30"/>
                  <a:pt x="519" y="30"/>
                </a:cubicBezTo>
                <a:cubicBezTo>
                  <a:pt x="520" y="32"/>
                  <a:pt x="515" y="36"/>
                  <a:pt x="518" y="36"/>
                </a:cubicBezTo>
                <a:cubicBezTo>
                  <a:pt x="517" y="36"/>
                  <a:pt x="522" y="33"/>
                  <a:pt x="524" y="32"/>
                </a:cubicBezTo>
                <a:close/>
                <a:moveTo>
                  <a:pt x="552" y="103"/>
                </a:moveTo>
                <a:cubicBezTo>
                  <a:pt x="552" y="104"/>
                  <a:pt x="552" y="104"/>
                  <a:pt x="552" y="104"/>
                </a:cubicBezTo>
                <a:cubicBezTo>
                  <a:pt x="553" y="103"/>
                  <a:pt x="552" y="103"/>
                  <a:pt x="552" y="103"/>
                </a:cubicBezTo>
                <a:cubicBezTo>
                  <a:pt x="551" y="101"/>
                  <a:pt x="551" y="101"/>
                  <a:pt x="551" y="101"/>
                </a:cubicBezTo>
                <a:cubicBezTo>
                  <a:pt x="547" y="102"/>
                  <a:pt x="550" y="102"/>
                  <a:pt x="552" y="103"/>
                </a:cubicBezTo>
                <a:close/>
                <a:moveTo>
                  <a:pt x="473" y="166"/>
                </a:moveTo>
                <a:cubicBezTo>
                  <a:pt x="475" y="166"/>
                  <a:pt x="475" y="166"/>
                  <a:pt x="475" y="166"/>
                </a:cubicBezTo>
                <a:cubicBezTo>
                  <a:pt x="475" y="167"/>
                  <a:pt x="473" y="165"/>
                  <a:pt x="475" y="168"/>
                </a:cubicBezTo>
                <a:cubicBezTo>
                  <a:pt x="474" y="167"/>
                  <a:pt x="474" y="168"/>
                  <a:pt x="473" y="166"/>
                </a:cubicBezTo>
                <a:close/>
                <a:moveTo>
                  <a:pt x="509" y="103"/>
                </a:moveTo>
                <a:cubicBezTo>
                  <a:pt x="506" y="104"/>
                  <a:pt x="506" y="104"/>
                  <a:pt x="506" y="104"/>
                </a:cubicBezTo>
                <a:cubicBezTo>
                  <a:pt x="510" y="104"/>
                  <a:pt x="510" y="104"/>
                  <a:pt x="510" y="104"/>
                </a:cubicBezTo>
                <a:lnTo>
                  <a:pt x="509" y="103"/>
                </a:lnTo>
                <a:close/>
                <a:moveTo>
                  <a:pt x="502" y="93"/>
                </a:moveTo>
                <a:cubicBezTo>
                  <a:pt x="502" y="94"/>
                  <a:pt x="502" y="94"/>
                  <a:pt x="501" y="95"/>
                </a:cubicBezTo>
                <a:cubicBezTo>
                  <a:pt x="502" y="95"/>
                  <a:pt x="502" y="95"/>
                  <a:pt x="502" y="95"/>
                </a:cubicBezTo>
                <a:cubicBezTo>
                  <a:pt x="502" y="94"/>
                  <a:pt x="503" y="93"/>
                  <a:pt x="503" y="93"/>
                </a:cubicBezTo>
                <a:lnTo>
                  <a:pt x="502" y="93"/>
                </a:lnTo>
                <a:close/>
                <a:moveTo>
                  <a:pt x="523" y="61"/>
                </a:moveTo>
                <a:cubicBezTo>
                  <a:pt x="518" y="65"/>
                  <a:pt x="524" y="62"/>
                  <a:pt x="522" y="64"/>
                </a:cubicBezTo>
                <a:cubicBezTo>
                  <a:pt x="522" y="64"/>
                  <a:pt x="521" y="65"/>
                  <a:pt x="521" y="65"/>
                </a:cubicBezTo>
                <a:cubicBezTo>
                  <a:pt x="522" y="65"/>
                  <a:pt x="522" y="64"/>
                  <a:pt x="522" y="64"/>
                </a:cubicBezTo>
                <a:cubicBezTo>
                  <a:pt x="524" y="63"/>
                  <a:pt x="528" y="59"/>
                  <a:pt x="523" y="61"/>
                </a:cubicBezTo>
                <a:close/>
                <a:moveTo>
                  <a:pt x="540" y="98"/>
                </a:moveTo>
                <a:cubicBezTo>
                  <a:pt x="544" y="98"/>
                  <a:pt x="543" y="95"/>
                  <a:pt x="545" y="94"/>
                </a:cubicBezTo>
                <a:cubicBezTo>
                  <a:pt x="544" y="93"/>
                  <a:pt x="541" y="95"/>
                  <a:pt x="539" y="96"/>
                </a:cubicBezTo>
                <a:cubicBezTo>
                  <a:pt x="539" y="95"/>
                  <a:pt x="539" y="95"/>
                  <a:pt x="539" y="94"/>
                </a:cubicBezTo>
                <a:cubicBezTo>
                  <a:pt x="531" y="96"/>
                  <a:pt x="543" y="96"/>
                  <a:pt x="540" y="98"/>
                </a:cubicBezTo>
                <a:close/>
                <a:moveTo>
                  <a:pt x="562" y="140"/>
                </a:moveTo>
                <a:cubicBezTo>
                  <a:pt x="565" y="140"/>
                  <a:pt x="565" y="140"/>
                  <a:pt x="565" y="140"/>
                </a:cubicBezTo>
                <a:cubicBezTo>
                  <a:pt x="568" y="141"/>
                  <a:pt x="568" y="141"/>
                  <a:pt x="568" y="141"/>
                </a:cubicBezTo>
                <a:cubicBezTo>
                  <a:pt x="569" y="141"/>
                  <a:pt x="569" y="141"/>
                  <a:pt x="569" y="141"/>
                </a:cubicBezTo>
                <a:lnTo>
                  <a:pt x="562" y="140"/>
                </a:lnTo>
                <a:close/>
                <a:moveTo>
                  <a:pt x="556" y="144"/>
                </a:moveTo>
                <a:cubicBezTo>
                  <a:pt x="554" y="145"/>
                  <a:pt x="546" y="143"/>
                  <a:pt x="541" y="140"/>
                </a:cubicBezTo>
                <a:cubicBezTo>
                  <a:pt x="544" y="140"/>
                  <a:pt x="545" y="139"/>
                  <a:pt x="553" y="142"/>
                </a:cubicBezTo>
                <a:cubicBezTo>
                  <a:pt x="548" y="140"/>
                  <a:pt x="564" y="146"/>
                  <a:pt x="556" y="144"/>
                </a:cubicBezTo>
                <a:close/>
                <a:moveTo>
                  <a:pt x="521" y="78"/>
                </a:moveTo>
                <a:cubicBezTo>
                  <a:pt x="520" y="80"/>
                  <a:pt x="513" y="85"/>
                  <a:pt x="519" y="86"/>
                </a:cubicBezTo>
                <a:cubicBezTo>
                  <a:pt x="520" y="83"/>
                  <a:pt x="520" y="83"/>
                  <a:pt x="520" y="83"/>
                </a:cubicBezTo>
                <a:cubicBezTo>
                  <a:pt x="520" y="83"/>
                  <a:pt x="520" y="83"/>
                  <a:pt x="520" y="83"/>
                </a:cubicBezTo>
                <a:cubicBezTo>
                  <a:pt x="523" y="81"/>
                  <a:pt x="523" y="81"/>
                  <a:pt x="523" y="81"/>
                </a:cubicBezTo>
                <a:cubicBezTo>
                  <a:pt x="515" y="86"/>
                  <a:pt x="521" y="79"/>
                  <a:pt x="521" y="78"/>
                </a:cubicBezTo>
                <a:close/>
                <a:moveTo>
                  <a:pt x="529" y="145"/>
                </a:moveTo>
                <a:cubicBezTo>
                  <a:pt x="528" y="146"/>
                  <a:pt x="522" y="144"/>
                  <a:pt x="516" y="140"/>
                </a:cubicBezTo>
                <a:cubicBezTo>
                  <a:pt x="519" y="142"/>
                  <a:pt x="526" y="144"/>
                  <a:pt x="531" y="146"/>
                </a:cubicBezTo>
                <a:cubicBezTo>
                  <a:pt x="530" y="145"/>
                  <a:pt x="529" y="145"/>
                  <a:pt x="529" y="145"/>
                </a:cubicBezTo>
                <a:close/>
                <a:moveTo>
                  <a:pt x="523" y="141"/>
                </a:moveTo>
                <a:cubicBezTo>
                  <a:pt x="523" y="140"/>
                  <a:pt x="518" y="137"/>
                  <a:pt x="523" y="139"/>
                </a:cubicBezTo>
                <a:cubicBezTo>
                  <a:pt x="526" y="141"/>
                  <a:pt x="536" y="147"/>
                  <a:pt x="536" y="144"/>
                </a:cubicBezTo>
                <a:cubicBezTo>
                  <a:pt x="527" y="140"/>
                  <a:pt x="524" y="138"/>
                  <a:pt x="518" y="137"/>
                </a:cubicBezTo>
                <a:lnTo>
                  <a:pt x="523" y="141"/>
                </a:lnTo>
                <a:close/>
                <a:moveTo>
                  <a:pt x="541" y="148"/>
                </a:moveTo>
                <a:cubicBezTo>
                  <a:pt x="541" y="147"/>
                  <a:pt x="541" y="146"/>
                  <a:pt x="541" y="145"/>
                </a:cubicBezTo>
                <a:cubicBezTo>
                  <a:pt x="531" y="141"/>
                  <a:pt x="539" y="146"/>
                  <a:pt x="541" y="148"/>
                </a:cubicBezTo>
                <a:cubicBezTo>
                  <a:pt x="541" y="149"/>
                  <a:pt x="541" y="149"/>
                  <a:pt x="541" y="149"/>
                </a:cubicBezTo>
                <a:cubicBezTo>
                  <a:pt x="541" y="149"/>
                  <a:pt x="541" y="148"/>
                  <a:pt x="541" y="148"/>
                </a:cubicBezTo>
                <a:close/>
                <a:moveTo>
                  <a:pt x="513" y="155"/>
                </a:moveTo>
                <a:cubicBezTo>
                  <a:pt x="515" y="156"/>
                  <a:pt x="515" y="156"/>
                  <a:pt x="515" y="156"/>
                </a:cubicBezTo>
                <a:cubicBezTo>
                  <a:pt x="516" y="157"/>
                  <a:pt x="517" y="158"/>
                  <a:pt x="518" y="157"/>
                </a:cubicBezTo>
                <a:cubicBezTo>
                  <a:pt x="515" y="156"/>
                  <a:pt x="515" y="156"/>
                  <a:pt x="515" y="156"/>
                </a:cubicBezTo>
                <a:cubicBezTo>
                  <a:pt x="514" y="154"/>
                  <a:pt x="514" y="152"/>
                  <a:pt x="513" y="155"/>
                </a:cubicBezTo>
                <a:close/>
                <a:moveTo>
                  <a:pt x="537" y="149"/>
                </a:moveTo>
                <a:cubicBezTo>
                  <a:pt x="533" y="149"/>
                  <a:pt x="533" y="149"/>
                  <a:pt x="533" y="149"/>
                </a:cubicBezTo>
                <a:cubicBezTo>
                  <a:pt x="533" y="148"/>
                  <a:pt x="533" y="146"/>
                  <a:pt x="537" y="149"/>
                </a:cubicBezTo>
                <a:close/>
                <a:moveTo>
                  <a:pt x="516" y="149"/>
                </a:moveTo>
                <a:cubicBezTo>
                  <a:pt x="516" y="149"/>
                  <a:pt x="513" y="150"/>
                  <a:pt x="512" y="151"/>
                </a:cubicBezTo>
                <a:cubicBezTo>
                  <a:pt x="514" y="152"/>
                  <a:pt x="518" y="152"/>
                  <a:pt x="516" y="149"/>
                </a:cubicBezTo>
                <a:close/>
                <a:moveTo>
                  <a:pt x="455" y="166"/>
                </a:moveTo>
                <a:cubicBezTo>
                  <a:pt x="454" y="162"/>
                  <a:pt x="454" y="162"/>
                  <a:pt x="454" y="162"/>
                </a:cubicBezTo>
                <a:cubicBezTo>
                  <a:pt x="452" y="162"/>
                  <a:pt x="452" y="162"/>
                  <a:pt x="452" y="162"/>
                </a:cubicBezTo>
                <a:lnTo>
                  <a:pt x="455" y="166"/>
                </a:lnTo>
                <a:close/>
                <a:moveTo>
                  <a:pt x="468" y="155"/>
                </a:moveTo>
                <a:cubicBezTo>
                  <a:pt x="469" y="155"/>
                  <a:pt x="469" y="155"/>
                  <a:pt x="469" y="155"/>
                </a:cubicBezTo>
                <a:cubicBezTo>
                  <a:pt x="468" y="153"/>
                  <a:pt x="468" y="153"/>
                  <a:pt x="468" y="153"/>
                </a:cubicBezTo>
                <a:lnTo>
                  <a:pt x="468" y="155"/>
                </a:lnTo>
                <a:close/>
                <a:moveTo>
                  <a:pt x="484" y="145"/>
                </a:moveTo>
                <a:cubicBezTo>
                  <a:pt x="484" y="146"/>
                  <a:pt x="484" y="146"/>
                  <a:pt x="484" y="147"/>
                </a:cubicBezTo>
                <a:cubicBezTo>
                  <a:pt x="484" y="150"/>
                  <a:pt x="481" y="153"/>
                  <a:pt x="479" y="152"/>
                </a:cubicBezTo>
                <a:cubicBezTo>
                  <a:pt x="479" y="155"/>
                  <a:pt x="483" y="158"/>
                  <a:pt x="484" y="160"/>
                </a:cubicBezTo>
                <a:cubicBezTo>
                  <a:pt x="478" y="146"/>
                  <a:pt x="486" y="160"/>
                  <a:pt x="486" y="154"/>
                </a:cubicBezTo>
                <a:cubicBezTo>
                  <a:pt x="485" y="153"/>
                  <a:pt x="484" y="154"/>
                  <a:pt x="483" y="152"/>
                </a:cubicBezTo>
                <a:cubicBezTo>
                  <a:pt x="483" y="150"/>
                  <a:pt x="484" y="149"/>
                  <a:pt x="485" y="150"/>
                </a:cubicBezTo>
                <a:cubicBezTo>
                  <a:pt x="486" y="151"/>
                  <a:pt x="486" y="152"/>
                  <a:pt x="486" y="152"/>
                </a:cubicBezTo>
                <a:cubicBezTo>
                  <a:pt x="486" y="151"/>
                  <a:pt x="485" y="150"/>
                  <a:pt x="485" y="150"/>
                </a:cubicBezTo>
                <a:cubicBezTo>
                  <a:pt x="485" y="149"/>
                  <a:pt x="484" y="148"/>
                  <a:pt x="484" y="147"/>
                </a:cubicBezTo>
                <a:cubicBezTo>
                  <a:pt x="484" y="146"/>
                  <a:pt x="484" y="146"/>
                  <a:pt x="484" y="145"/>
                </a:cubicBezTo>
                <a:close/>
                <a:moveTo>
                  <a:pt x="506" y="138"/>
                </a:moveTo>
                <a:cubicBezTo>
                  <a:pt x="507" y="139"/>
                  <a:pt x="508" y="141"/>
                  <a:pt x="510" y="142"/>
                </a:cubicBezTo>
                <a:cubicBezTo>
                  <a:pt x="509" y="140"/>
                  <a:pt x="507" y="139"/>
                  <a:pt x="506" y="138"/>
                </a:cubicBezTo>
                <a:cubicBezTo>
                  <a:pt x="505" y="138"/>
                  <a:pt x="504" y="137"/>
                  <a:pt x="504" y="137"/>
                </a:cubicBezTo>
                <a:cubicBezTo>
                  <a:pt x="504" y="137"/>
                  <a:pt x="505" y="138"/>
                  <a:pt x="506" y="138"/>
                </a:cubicBezTo>
                <a:close/>
                <a:moveTo>
                  <a:pt x="498" y="132"/>
                </a:moveTo>
                <a:cubicBezTo>
                  <a:pt x="501" y="133"/>
                  <a:pt x="503" y="135"/>
                  <a:pt x="506" y="136"/>
                </a:cubicBezTo>
                <a:cubicBezTo>
                  <a:pt x="502" y="134"/>
                  <a:pt x="502" y="134"/>
                  <a:pt x="502" y="134"/>
                </a:cubicBezTo>
                <a:cubicBezTo>
                  <a:pt x="504" y="134"/>
                  <a:pt x="505" y="135"/>
                  <a:pt x="506" y="135"/>
                </a:cubicBezTo>
                <a:cubicBezTo>
                  <a:pt x="502" y="132"/>
                  <a:pt x="497" y="129"/>
                  <a:pt x="498" y="132"/>
                </a:cubicBezTo>
                <a:close/>
                <a:moveTo>
                  <a:pt x="508" y="133"/>
                </a:moveTo>
                <a:cubicBezTo>
                  <a:pt x="504" y="132"/>
                  <a:pt x="504" y="132"/>
                  <a:pt x="504" y="132"/>
                </a:cubicBezTo>
                <a:cubicBezTo>
                  <a:pt x="504" y="133"/>
                  <a:pt x="504" y="133"/>
                  <a:pt x="504" y="133"/>
                </a:cubicBezTo>
                <a:cubicBezTo>
                  <a:pt x="504" y="133"/>
                  <a:pt x="504" y="133"/>
                  <a:pt x="504" y="133"/>
                </a:cubicBezTo>
                <a:cubicBezTo>
                  <a:pt x="508" y="136"/>
                  <a:pt x="508" y="136"/>
                  <a:pt x="508" y="136"/>
                </a:cubicBezTo>
                <a:cubicBezTo>
                  <a:pt x="504" y="133"/>
                  <a:pt x="504" y="133"/>
                  <a:pt x="504" y="133"/>
                </a:cubicBezTo>
                <a:lnTo>
                  <a:pt x="508" y="133"/>
                </a:lnTo>
                <a:close/>
                <a:moveTo>
                  <a:pt x="539" y="127"/>
                </a:moveTo>
                <a:cubicBezTo>
                  <a:pt x="542" y="128"/>
                  <a:pt x="544" y="129"/>
                  <a:pt x="538" y="128"/>
                </a:cubicBezTo>
                <a:cubicBezTo>
                  <a:pt x="536" y="126"/>
                  <a:pt x="536" y="126"/>
                  <a:pt x="536" y="126"/>
                </a:cubicBezTo>
                <a:cubicBezTo>
                  <a:pt x="536" y="126"/>
                  <a:pt x="532" y="126"/>
                  <a:pt x="534" y="127"/>
                </a:cubicBezTo>
                <a:cubicBezTo>
                  <a:pt x="517" y="121"/>
                  <a:pt x="536" y="128"/>
                  <a:pt x="528" y="123"/>
                </a:cubicBezTo>
                <a:cubicBezTo>
                  <a:pt x="530" y="126"/>
                  <a:pt x="520" y="122"/>
                  <a:pt x="514" y="120"/>
                </a:cubicBezTo>
                <a:cubicBezTo>
                  <a:pt x="518" y="121"/>
                  <a:pt x="518" y="120"/>
                  <a:pt x="520" y="120"/>
                </a:cubicBezTo>
                <a:cubicBezTo>
                  <a:pt x="521" y="120"/>
                  <a:pt x="522" y="120"/>
                  <a:pt x="524" y="121"/>
                </a:cubicBezTo>
                <a:cubicBezTo>
                  <a:pt x="525" y="121"/>
                  <a:pt x="526" y="121"/>
                  <a:pt x="528" y="122"/>
                </a:cubicBezTo>
                <a:cubicBezTo>
                  <a:pt x="529" y="122"/>
                  <a:pt x="531" y="123"/>
                  <a:pt x="534" y="124"/>
                </a:cubicBezTo>
                <a:cubicBezTo>
                  <a:pt x="532" y="124"/>
                  <a:pt x="536" y="125"/>
                  <a:pt x="539" y="127"/>
                </a:cubicBezTo>
                <a:close/>
                <a:moveTo>
                  <a:pt x="520" y="108"/>
                </a:moveTo>
                <a:cubicBezTo>
                  <a:pt x="520" y="106"/>
                  <a:pt x="520" y="106"/>
                  <a:pt x="520" y="106"/>
                </a:cubicBezTo>
                <a:cubicBezTo>
                  <a:pt x="521" y="108"/>
                  <a:pt x="521" y="108"/>
                  <a:pt x="521" y="108"/>
                </a:cubicBezTo>
                <a:lnTo>
                  <a:pt x="520" y="108"/>
                </a:lnTo>
                <a:close/>
                <a:moveTo>
                  <a:pt x="488" y="61"/>
                </a:moveTo>
                <a:cubicBezTo>
                  <a:pt x="483" y="63"/>
                  <a:pt x="489" y="64"/>
                  <a:pt x="492" y="62"/>
                </a:cubicBezTo>
                <a:cubicBezTo>
                  <a:pt x="490" y="63"/>
                  <a:pt x="489" y="61"/>
                  <a:pt x="488" y="61"/>
                </a:cubicBezTo>
                <a:close/>
                <a:moveTo>
                  <a:pt x="480" y="41"/>
                </a:moveTo>
                <a:cubicBezTo>
                  <a:pt x="481" y="42"/>
                  <a:pt x="476" y="46"/>
                  <a:pt x="482" y="44"/>
                </a:cubicBezTo>
                <a:cubicBezTo>
                  <a:pt x="483" y="41"/>
                  <a:pt x="483" y="41"/>
                  <a:pt x="483" y="41"/>
                </a:cubicBezTo>
                <a:cubicBezTo>
                  <a:pt x="481" y="41"/>
                  <a:pt x="483" y="40"/>
                  <a:pt x="480" y="41"/>
                </a:cubicBezTo>
                <a:close/>
                <a:moveTo>
                  <a:pt x="472" y="28"/>
                </a:moveTo>
                <a:cubicBezTo>
                  <a:pt x="478" y="25"/>
                  <a:pt x="478" y="25"/>
                  <a:pt x="478" y="25"/>
                </a:cubicBezTo>
                <a:cubicBezTo>
                  <a:pt x="477" y="26"/>
                  <a:pt x="477" y="26"/>
                  <a:pt x="477" y="26"/>
                </a:cubicBezTo>
                <a:lnTo>
                  <a:pt x="472" y="28"/>
                </a:lnTo>
                <a:close/>
                <a:moveTo>
                  <a:pt x="466" y="33"/>
                </a:moveTo>
                <a:cubicBezTo>
                  <a:pt x="466" y="33"/>
                  <a:pt x="466" y="31"/>
                  <a:pt x="469" y="30"/>
                </a:cubicBezTo>
                <a:lnTo>
                  <a:pt x="466" y="33"/>
                </a:lnTo>
                <a:close/>
                <a:moveTo>
                  <a:pt x="465" y="16"/>
                </a:moveTo>
                <a:cubicBezTo>
                  <a:pt x="459" y="19"/>
                  <a:pt x="459" y="19"/>
                  <a:pt x="459" y="19"/>
                </a:cubicBezTo>
                <a:cubicBezTo>
                  <a:pt x="459" y="19"/>
                  <a:pt x="459" y="19"/>
                  <a:pt x="459" y="19"/>
                </a:cubicBezTo>
                <a:lnTo>
                  <a:pt x="465" y="16"/>
                </a:lnTo>
                <a:close/>
                <a:moveTo>
                  <a:pt x="469" y="16"/>
                </a:moveTo>
                <a:cubicBezTo>
                  <a:pt x="468" y="17"/>
                  <a:pt x="467" y="17"/>
                  <a:pt x="466" y="18"/>
                </a:cubicBezTo>
                <a:cubicBezTo>
                  <a:pt x="464" y="19"/>
                  <a:pt x="464" y="20"/>
                  <a:pt x="466" y="20"/>
                </a:cubicBezTo>
                <a:cubicBezTo>
                  <a:pt x="469" y="19"/>
                  <a:pt x="467" y="19"/>
                  <a:pt x="467" y="18"/>
                </a:cubicBezTo>
                <a:cubicBezTo>
                  <a:pt x="468" y="18"/>
                  <a:pt x="470" y="18"/>
                  <a:pt x="469" y="20"/>
                </a:cubicBezTo>
                <a:cubicBezTo>
                  <a:pt x="464" y="21"/>
                  <a:pt x="464" y="21"/>
                  <a:pt x="460" y="23"/>
                </a:cubicBezTo>
                <a:cubicBezTo>
                  <a:pt x="456" y="21"/>
                  <a:pt x="462" y="19"/>
                  <a:pt x="466" y="18"/>
                </a:cubicBezTo>
                <a:cubicBezTo>
                  <a:pt x="466" y="17"/>
                  <a:pt x="468" y="17"/>
                  <a:pt x="469" y="16"/>
                </a:cubicBezTo>
                <a:close/>
                <a:moveTo>
                  <a:pt x="474" y="23"/>
                </a:moveTo>
                <a:cubicBezTo>
                  <a:pt x="473" y="23"/>
                  <a:pt x="472" y="23"/>
                  <a:pt x="471" y="24"/>
                </a:cubicBezTo>
                <a:cubicBezTo>
                  <a:pt x="469" y="23"/>
                  <a:pt x="467" y="22"/>
                  <a:pt x="463" y="25"/>
                </a:cubicBezTo>
                <a:cubicBezTo>
                  <a:pt x="464" y="26"/>
                  <a:pt x="464" y="26"/>
                  <a:pt x="464" y="26"/>
                </a:cubicBezTo>
                <a:cubicBezTo>
                  <a:pt x="464" y="26"/>
                  <a:pt x="464" y="26"/>
                  <a:pt x="465" y="25"/>
                </a:cubicBezTo>
                <a:cubicBezTo>
                  <a:pt x="468" y="25"/>
                  <a:pt x="465" y="27"/>
                  <a:pt x="464" y="28"/>
                </a:cubicBezTo>
                <a:cubicBezTo>
                  <a:pt x="466" y="27"/>
                  <a:pt x="468" y="25"/>
                  <a:pt x="471" y="24"/>
                </a:cubicBezTo>
                <a:cubicBezTo>
                  <a:pt x="472" y="24"/>
                  <a:pt x="472" y="24"/>
                  <a:pt x="473" y="24"/>
                </a:cubicBezTo>
                <a:cubicBezTo>
                  <a:pt x="473" y="25"/>
                  <a:pt x="472" y="25"/>
                  <a:pt x="474" y="25"/>
                </a:cubicBezTo>
                <a:cubicBezTo>
                  <a:pt x="475" y="24"/>
                  <a:pt x="475" y="24"/>
                  <a:pt x="475" y="24"/>
                </a:cubicBezTo>
                <a:cubicBezTo>
                  <a:pt x="474" y="24"/>
                  <a:pt x="474" y="24"/>
                  <a:pt x="473" y="24"/>
                </a:cubicBezTo>
                <a:cubicBezTo>
                  <a:pt x="474" y="24"/>
                  <a:pt x="474" y="23"/>
                  <a:pt x="474" y="23"/>
                </a:cubicBezTo>
                <a:close/>
                <a:moveTo>
                  <a:pt x="472" y="13"/>
                </a:moveTo>
                <a:cubicBezTo>
                  <a:pt x="473" y="13"/>
                  <a:pt x="475" y="13"/>
                  <a:pt x="476" y="12"/>
                </a:cubicBezTo>
                <a:cubicBezTo>
                  <a:pt x="477" y="11"/>
                  <a:pt x="477" y="11"/>
                  <a:pt x="477" y="11"/>
                </a:cubicBezTo>
                <a:cubicBezTo>
                  <a:pt x="474" y="10"/>
                  <a:pt x="472" y="12"/>
                  <a:pt x="472" y="13"/>
                </a:cubicBezTo>
                <a:close/>
                <a:moveTo>
                  <a:pt x="489" y="54"/>
                </a:moveTo>
                <a:cubicBezTo>
                  <a:pt x="489" y="54"/>
                  <a:pt x="490" y="56"/>
                  <a:pt x="487" y="58"/>
                </a:cubicBezTo>
                <a:cubicBezTo>
                  <a:pt x="492" y="56"/>
                  <a:pt x="492" y="56"/>
                  <a:pt x="492" y="56"/>
                </a:cubicBezTo>
                <a:cubicBezTo>
                  <a:pt x="491" y="55"/>
                  <a:pt x="494" y="53"/>
                  <a:pt x="496" y="53"/>
                </a:cubicBezTo>
                <a:cubicBezTo>
                  <a:pt x="492" y="53"/>
                  <a:pt x="494" y="51"/>
                  <a:pt x="489" y="54"/>
                </a:cubicBezTo>
                <a:close/>
                <a:moveTo>
                  <a:pt x="518" y="105"/>
                </a:moveTo>
                <a:cubicBezTo>
                  <a:pt x="520" y="104"/>
                  <a:pt x="514" y="102"/>
                  <a:pt x="521" y="101"/>
                </a:cubicBezTo>
                <a:cubicBezTo>
                  <a:pt x="512" y="101"/>
                  <a:pt x="516" y="104"/>
                  <a:pt x="518" y="105"/>
                </a:cubicBezTo>
                <a:close/>
                <a:moveTo>
                  <a:pt x="528" y="105"/>
                </a:moveTo>
                <a:cubicBezTo>
                  <a:pt x="528" y="106"/>
                  <a:pt x="528" y="106"/>
                  <a:pt x="528" y="106"/>
                </a:cubicBezTo>
                <a:cubicBezTo>
                  <a:pt x="527" y="107"/>
                  <a:pt x="520" y="107"/>
                  <a:pt x="524" y="108"/>
                </a:cubicBezTo>
                <a:cubicBezTo>
                  <a:pt x="526" y="108"/>
                  <a:pt x="523" y="107"/>
                  <a:pt x="525" y="107"/>
                </a:cubicBezTo>
                <a:cubicBezTo>
                  <a:pt x="529" y="107"/>
                  <a:pt x="528" y="107"/>
                  <a:pt x="528" y="106"/>
                </a:cubicBezTo>
                <a:cubicBezTo>
                  <a:pt x="528" y="106"/>
                  <a:pt x="528" y="106"/>
                  <a:pt x="528" y="105"/>
                </a:cubicBezTo>
                <a:close/>
                <a:moveTo>
                  <a:pt x="513" y="71"/>
                </a:moveTo>
                <a:cubicBezTo>
                  <a:pt x="514" y="72"/>
                  <a:pt x="514" y="72"/>
                  <a:pt x="514" y="72"/>
                </a:cubicBezTo>
                <a:cubicBezTo>
                  <a:pt x="510" y="75"/>
                  <a:pt x="510" y="75"/>
                  <a:pt x="510" y="75"/>
                </a:cubicBezTo>
                <a:lnTo>
                  <a:pt x="513" y="71"/>
                </a:lnTo>
                <a:close/>
                <a:moveTo>
                  <a:pt x="511" y="55"/>
                </a:moveTo>
                <a:cubicBezTo>
                  <a:pt x="511" y="56"/>
                  <a:pt x="511" y="56"/>
                  <a:pt x="511" y="56"/>
                </a:cubicBezTo>
                <a:cubicBezTo>
                  <a:pt x="510" y="56"/>
                  <a:pt x="510" y="56"/>
                  <a:pt x="510" y="56"/>
                </a:cubicBezTo>
                <a:cubicBezTo>
                  <a:pt x="509" y="57"/>
                  <a:pt x="507" y="57"/>
                  <a:pt x="506" y="58"/>
                </a:cubicBezTo>
                <a:cubicBezTo>
                  <a:pt x="506" y="58"/>
                  <a:pt x="506" y="59"/>
                  <a:pt x="506" y="59"/>
                </a:cubicBezTo>
                <a:cubicBezTo>
                  <a:pt x="506" y="59"/>
                  <a:pt x="506" y="58"/>
                  <a:pt x="506" y="58"/>
                </a:cubicBezTo>
                <a:cubicBezTo>
                  <a:pt x="506" y="57"/>
                  <a:pt x="505" y="56"/>
                  <a:pt x="509" y="54"/>
                </a:cubicBezTo>
                <a:cubicBezTo>
                  <a:pt x="507" y="55"/>
                  <a:pt x="508" y="57"/>
                  <a:pt x="511" y="56"/>
                </a:cubicBezTo>
                <a:lnTo>
                  <a:pt x="511" y="55"/>
                </a:lnTo>
                <a:close/>
                <a:moveTo>
                  <a:pt x="501" y="25"/>
                </a:moveTo>
                <a:cubicBezTo>
                  <a:pt x="500" y="26"/>
                  <a:pt x="499" y="26"/>
                  <a:pt x="502" y="26"/>
                </a:cubicBezTo>
                <a:cubicBezTo>
                  <a:pt x="503" y="25"/>
                  <a:pt x="502" y="24"/>
                  <a:pt x="501" y="25"/>
                </a:cubicBezTo>
                <a:close/>
                <a:moveTo>
                  <a:pt x="519" y="60"/>
                </a:moveTo>
                <a:cubicBezTo>
                  <a:pt x="516" y="61"/>
                  <a:pt x="518" y="62"/>
                  <a:pt x="514" y="63"/>
                </a:cubicBezTo>
                <a:cubicBezTo>
                  <a:pt x="513" y="63"/>
                  <a:pt x="513" y="63"/>
                  <a:pt x="513" y="63"/>
                </a:cubicBezTo>
                <a:cubicBezTo>
                  <a:pt x="515" y="63"/>
                  <a:pt x="507" y="67"/>
                  <a:pt x="512" y="66"/>
                </a:cubicBezTo>
                <a:cubicBezTo>
                  <a:pt x="511" y="66"/>
                  <a:pt x="511" y="66"/>
                  <a:pt x="511" y="66"/>
                </a:cubicBezTo>
                <a:cubicBezTo>
                  <a:pt x="513" y="66"/>
                  <a:pt x="515" y="62"/>
                  <a:pt x="518" y="62"/>
                </a:cubicBezTo>
                <a:cubicBezTo>
                  <a:pt x="519" y="63"/>
                  <a:pt x="521" y="60"/>
                  <a:pt x="519" y="60"/>
                </a:cubicBezTo>
                <a:close/>
                <a:moveTo>
                  <a:pt x="507" y="19"/>
                </a:moveTo>
                <a:cubicBezTo>
                  <a:pt x="507" y="21"/>
                  <a:pt x="500" y="23"/>
                  <a:pt x="504" y="24"/>
                </a:cubicBezTo>
                <a:cubicBezTo>
                  <a:pt x="504" y="22"/>
                  <a:pt x="511" y="19"/>
                  <a:pt x="507" y="19"/>
                </a:cubicBezTo>
                <a:close/>
                <a:moveTo>
                  <a:pt x="524" y="45"/>
                </a:moveTo>
                <a:cubicBezTo>
                  <a:pt x="525" y="45"/>
                  <a:pt x="525" y="45"/>
                  <a:pt x="525" y="45"/>
                </a:cubicBezTo>
                <a:cubicBezTo>
                  <a:pt x="524" y="47"/>
                  <a:pt x="524" y="47"/>
                  <a:pt x="524" y="47"/>
                </a:cubicBezTo>
                <a:cubicBezTo>
                  <a:pt x="523" y="47"/>
                  <a:pt x="523" y="47"/>
                  <a:pt x="523" y="47"/>
                </a:cubicBezTo>
                <a:lnTo>
                  <a:pt x="524" y="45"/>
                </a:lnTo>
                <a:close/>
                <a:moveTo>
                  <a:pt x="467" y="35"/>
                </a:moveTo>
                <a:cubicBezTo>
                  <a:pt x="466" y="35"/>
                  <a:pt x="466" y="36"/>
                  <a:pt x="467" y="36"/>
                </a:cubicBezTo>
                <a:cubicBezTo>
                  <a:pt x="467" y="36"/>
                  <a:pt x="467" y="35"/>
                  <a:pt x="467" y="35"/>
                </a:cubicBezTo>
                <a:close/>
                <a:moveTo>
                  <a:pt x="501" y="109"/>
                </a:moveTo>
                <a:cubicBezTo>
                  <a:pt x="500" y="108"/>
                  <a:pt x="499" y="108"/>
                  <a:pt x="498" y="108"/>
                </a:cubicBezTo>
                <a:cubicBezTo>
                  <a:pt x="499" y="108"/>
                  <a:pt x="500" y="108"/>
                  <a:pt x="501" y="109"/>
                </a:cubicBezTo>
                <a:close/>
                <a:moveTo>
                  <a:pt x="496" y="109"/>
                </a:moveTo>
                <a:cubicBezTo>
                  <a:pt x="496" y="109"/>
                  <a:pt x="496" y="109"/>
                  <a:pt x="496" y="109"/>
                </a:cubicBezTo>
                <a:cubicBezTo>
                  <a:pt x="496" y="109"/>
                  <a:pt x="496" y="109"/>
                  <a:pt x="496" y="109"/>
                </a:cubicBezTo>
                <a:close/>
                <a:moveTo>
                  <a:pt x="429" y="155"/>
                </a:moveTo>
                <a:cubicBezTo>
                  <a:pt x="428" y="155"/>
                  <a:pt x="425" y="152"/>
                  <a:pt x="428" y="156"/>
                </a:cubicBezTo>
                <a:cubicBezTo>
                  <a:pt x="429" y="158"/>
                  <a:pt x="428" y="155"/>
                  <a:pt x="429" y="155"/>
                </a:cubicBezTo>
                <a:close/>
                <a:moveTo>
                  <a:pt x="433" y="159"/>
                </a:moveTo>
                <a:cubicBezTo>
                  <a:pt x="434" y="159"/>
                  <a:pt x="435" y="160"/>
                  <a:pt x="436" y="161"/>
                </a:cubicBezTo>
                <a:cubicBezTo>
                  <a:pt x="434" y="159"/>
                  <a:pt x="434" y="159"/>
                  <a:pt x="433" y="159"/>
                </a:cubicBezTo>
                <a:close/>
                <a:moveTo>
                  <a:pt x="433" y="159"/>
                </a:moveTo>
                <a:cubicBezTo>
                  <a:pt x="432" y="159"/>
                  <a:pt x="432" y="160"/>
                  <a:pt x="431" y="161"/>
                </a:cubicBezTo>
                <a:cubicBezTo>
                  <a:pt x="433" y="162"/>
                  <a:pt x="433" y="160"/>
                  <a:pt x="433" y="159"/>
                </a:cubicBezTo>
                <a:close/>
                <a:moveTo>
                  <a:pt x="442" y="148"/>
                </a:moveTo>
                <a:cubicBezTo>
                  <a:pt x="443" y="150"/>
                  <a:pt x="447" y="151"/>
                  <a:pt x="445" y="155"/>
                </a:cubicBezTo>
                <a:cubicBezTo>
                  <a:pt x="445" y="155"/>
                  <a:pt x="446" y="153"/>
                  <a:pt x="448" y="155"/>
                </a:cubicBezTo>
                <a:cubicBezTo>
                  <a:pt x="445" y="151"/>
                  <a:pt x="444" y="148"/>
                  <a:pt x="442" y="148"/>
                </a:cubicBezTo>
                <a:close/>
                <a:moveTo>
                  <a:pt x="452" y="156"/>
                </a:moveTo>
                <a:cubicBezTo>
                  <a:pt x="452" y="155"/>
                  <a:pt x="452" y="155"/>
                  <a:pt x="453" y="155"/>
                </a:cubicBezTo>
                <a:cubicBezTo>
                  <a:pt x="452" y="155"/>
                  <a:pt x="452" y="155"/>
                  <a:pt x="452" y="156"/>
                </a:cubicBezTo>
                <a:close/>
                <a:moveTo>
                  <a:pt x="453" y="155"/>
                </a:moveTo>
                <a:cubicBezTo>
                  <a:pt x="454" y="155"/>
                  <a:pt x="457" y="160"/>
                  <a:pt x="457" y="157"/>
                </a:cubicBezTo>
                <a:cubicBezTo>
                  <a:pt x="456" y="155"/>
                  <a:pt x="454" y="152"/>
                  <a:pt x="453" y="152"/>
                </a:cubicBezTo>
                <a:cubicBezTo>
                  <a:pt x="454" y="155"/>
                  <a:pt x="453" y="155"/>
                  <a:pt x="453" y="155"/>
                </a:cubicBezTo>
                <a:close/>
                <a:moveTo>
                  <a:pt x="480" y="123"/>
                </a:moveTo>
                <a:cubicBezTo>
                  <a:pt x="479" y="124"/>
                  <a:pt x="479" y="124"/>
                  <a:pt x="479" y="124"/>
                </a:cubicBezTo>
                <a:cubicBezTo>
                  <a:pt x="480" y="125"/>
                  <a:pt x="480" y="125"/>
                  <a:pt x="480" y="125"/>
                </a:cubicBezTo>
                <a:cubicBezTo>
                  <a:pt x="480" y="125"/>
                  <a:pt x="481" y="124"/>
                  <a:pt x="480" y="123"/>
                </a:cubicBezTo>
                <a:close/>
                <a:moveTo>
                  <a:pt x="491" y="134"/>
                </a:moveTo>
                <a:cubicBezTo>
                  <a:pt x="488" y="129"/>
                  <a:pt x="488" y="129"/>
                  <a:pt x="488" y="129"/>
                </a:cubicBezTo>
                <a:cubicBezTo>
                  <a:pt x="487" y="128"/>
                  <a:pt x="490" y="132"/>
                  <a:pt x="489" y="132"/>
                </a:cubicBezTo>
                <a:cubicBezTo>
                  <a:pt x="489" y="133"/>
                  <a:pt x="490" y="134"/>
                  <a:pt x="491" y="134"/>
                </a:cubicBezTo>
                <a:close/>
                <a:moveTo>
                  <a:pt x="504" y="160"/>
                </a:moveTo>
                <a:cubicBezTo>
                  <a:pt x="504" y="160"/>
                  <a:pt x="504" y="160"/>
                  <a:pt x="503" y="160"/>
                </a:cubicBezTo>
                <a:cubicBezTo>
                  <a:pt x="504" y="160"/>
                  <a:pt x="504" y="160"/>
                  <a:pt x="504" y="160"/>
                </a:cubicBezTo>
                <a:close/>
                <a:moveTo>
                  <a:pt x="484" y="120"/>
                </a:moveTo>
                <a:cubicBezTo>
                  <a:pt x="486" y="122"/>
                  <a:pt x="487" y="124"/>
                  <a:pt x="489" y="125"/>
                </a:cubicBezTo>
                <a:cubicBezTo>
                  <a:pt x="490" y="126"/>
                  <a:pt x="486" y="121"/>
                  <a:pt x="484" y="120"/>
                </a:cubicBezTo>
                <a:close/>
                <a:moveTo>
                  <a:pt x="489" y="120"/>
                </a:moveTo>
                <a:cubicBezTo>
                  <a:pt x="488" y="120"/>
                  <a:pt x="487" y="120"/>
                  <a:pt x="486" y="119"/>
                </a:cubicBezTo>
                <a:cubicBezTo>
                  <a:pt x="488" y="121"/>
                  <a:pt x="488" y="121"/>
                  <a:pt x="488" y="121"/>
                </a:cubicBezTo>
                <a:lnTo>
                  <a:pt x="489" y="120"/>
                </a:lnTo>
                <a:close/>
                <a:moveTo>
                  <a:pt x="496" y="122"/>
                </a:moveTo>
                <a:cubicBezTo>
                  <a:pt x="494" y="121"/>
                  <a:pt x="494" y="121"/>
                  <a:pt x="494" y="121"/>
                </a:cubicBezTo>
                <a:cubicBezTo>
                  <a:pt x="495" y="122"/>
                  <a:pt x="495" y="122"/>
                  <a:pt x="495" y="122"/>
                </a:cubicBezTo>
                <a:lnTo>
                  <a:pt x="496" y="122"/>
                </a:lnTo>
                <a:close/>
                <a:moveTo>
                  <a:pt x="501" y="90"/>
                </a:moveTo>
                <a:cubicBezTo>
                  <a:pt x="500" y="90"/>
                  <a:pt x="500" y="86"/>
                  <a:pt x="495" y="89"/>
                </a:cubicBezTo>
                <a:cubicBezTo>
                  <a:pt x="502" y="87"/>
                  <a:pt x="495" y="93"/>
                  <a:pt x="501" y="90"/>
                </a:cubicBezTo>
                <a:close/>
                <a:moveTo>
                  <a:pt x="470" y="41"/>
                </a:moveTo>
                <a:cubicBezTo>
                  <a:pt x="471" y="38"/>
                  <a:pt x="471" y="38"/>
                  <a:pt x="471" y="38"/>
                </a:cubicBezTo>
                <a:cubicBezTo>
                  <a:pt x="470" y="40"/>
                  <a:pt x="467" y="40"/>
                  <a:pt x="470" y="4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7"/>
          <p:cNvSpPr>
            <a:spLocks noChangeAspect="1"/>
          </p:cNvSpPr>
          <p:nvPr/>
        </p:nvSpPr>
        <p:spPr bwMode="auto">
          <a:xfrm>
            <a:off x="4068764" y="4201647"/>
            <a:ext cx="1947863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17"/>
          <p:cNvSpPr>
            <a:spLocks noChangeAspect="1"/>
          </p:cNvSpPr>
          <p:nvPr/>
        </p:nvSpPr>
        <p:spPr bwMode="auto">
          <a:xfrm flipH="1">
            <a:off x="4068763" y="5484855"/>
            <a:ext cx="1947863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17"/>
          <p:cNvSpPr>
            <a:spLocks noChangeAspect="1"/>
          </p:cNvSpPr>
          <p:nvPr/>
        </p:nvSpPr>
        <p:spPr bwMode="auto">
          <a:xfrm flipH="1" flipV="1">
            <a:off x="4039801" y="6096001"/>
            <a:ext cx="1947863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17"/>
          <p:cNvSpPr>
            <a:spLocks noChangeAspect="1"/>
          </p:cNvSpPr>
          <p:nvPr/>
        </p:nvSpPr>
        <p:spPr bwMode="auto">
          <a:xfrm flipV="1">
            <a:off x="4066136" y="4771626"/>
            <a:ext cx="1947863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7"/>
          <p:cNvSpPr>
            <a:spLocks noChangeAspect="1"/>
          </p:cNvSpPr>
          <p:nvPr/>
        </p:nvSpPr>
        <p:spPr bwMode="auto">
          <a:xfrm>
            <a:off x="6345382" y="4201646"/>
            <a:ext cx="1947863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17"/>
          <p:cNvSpPr>
            <a:spLocks noChangeAspect="1"/>
          </p:cNvSpPr>
          <p:nvPr/>
        </p:nvSpPr>
        <p:spPr bwMode="auto">
          <a:xfrm flipH="1">
            <a:off x="6345381" y="5484854"/>
            <a:ext cx="1947863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17"/>
          <p:cNvSpPr>
            <a:spLocks noChangeAspect="1"/>
          </p:cNvSpPr>
          <p:nvPr/>
        </p:nvSpPr>
        <p:spPr bwMode="auto">
          <a:xfrm flipH="1" flipV="1">
            <a:off x="6316419" y="6096000"/>
            <a:ext cx="1947863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17"/>
          <p:cNvSpPr>
            <a:spLocks noChangeAspect="1"/>
          </p:cNvSpPr>
          <p:nvPr/>
        </p:nvSpPr>
        <p:spPr bwMode="auto">
          <a:xfrm flipV="1">
            <a:off x="6342754" y="4771625"/>
            <a:ext cx="1947863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645840" y="490374"/>
            <a:ext cx="1280319" cy="1140595"/>
          </a:xfrm>
          <a:custGeom>
            <a:avLst/>
            <a:gdLst>
              <a:gd name="T0" fmla="*/ 38 w 760"/>
              <a:gd name="T1" fmla="*/ 89 h 677"/>
              <a:gd name="T2" fmla="*/ 158 w 760"/>
              <a:gd name="T3" fmla="*/ 77 h 677"/>
              <a:gd name="T4" fmla="*/ 163 w 760"/>
              <a:gd name="T5" fmla="*/ 95 h 677"/>
              <a:gd name="T6" fmla="*/ 165 w 760"/>
              <a:gd name="T7" fmla="*/ 105 h 677"/>
              <a:gd name="T8" fmla="*/ 163 w 760"/>
              <a:gd name="T9" fmla="*/ 154 h 677"/>
              <a:gd name="T10" fmla="*/ 373 w 760"/>
              <a:gd name="T11" fmla="*/ 627 h 677"/>
              <a:gd name="T12" fmla="*/ 220 w 760"/>
              <a:gd name="T13" fmla="*/ 622 h 677"/>
              <a:gd name="T14" fmla="*/ 124 w 760"/>
              <a:gd name="T15" fmla="*/ 320 h 677"/>
              <a:gd name="T16" fmla="*/ 124 w 760"/>
              <a:gd name="T17" fmla="*/ 132 h 677"/>
              <a:gd name="T18" fmla="*/ 752 w 760"/>
              <a:gd name="T19" fmla="*/ 643 h 677"/>
              <a:gd name="T20" fmla="*/ 753 w 760"/>
              <a:gd name="T21" fmla="*/ 645 h 677"/>
              <a:gd name="T22" fmla="*/ 750 w 760"/>
              <a:gd name="T23" fmla="*/ 644 h 677"/>
              <a:gd name="T24" fmla="*/ 737 w 760"/>
              <a:gd name="T25" fmla="*/ 636 h 677"/>
              <a:gd name="T26" fmla="*/ 700 w 760"/>
              <a:gd name="T27" fmla="*/ 632 h 677"/>
              <a:gd name="T28" fmla="*/ 632 w 760"/>
              <a:gd name="T29" fmla="*/ 637 h 677"/>
              <a:gd name="T30" fmla="*/ 586 w 760"/>
              <a:gd name="T31" fmla="*/ 635 h 677"/>
              <a:gd name="T32" fmla="*/ 575 w 760"/>
              <a:gd name="T33" fmla="*/ 634 h 677"/>
              <a:gd name="T34" fmla="*/ 467 w 760"/>
              <a:gd name="T35" fmla="*/ 628 h 677"/>
              <a:gd name="T36" fmla="*/ 430 w 760"/>
              <a:gd name="T37" fmla="*/ 632 h 677"/>
              <a:gd name="T38" fmla="*/ 369 w 760"/>
              <a:gd name="T39" fmla="*/ 633 h 677"/>
              <a:gd name="T40" fmla="*/ 327 w 760"/>
              <a:gd name="T41" fmla="*/ 632 h 677"/>
              <a:gd name="T42" fmla="*/ 276 w 760"/>
              <a:gd name="T43" fmla="*/ 628 h 677"/>
              <a:gd name="T44" fmla="*/ 253 w 760"/>
              <a:gd name="T45" fmla="*/ 625 h 677"/>
              <a:gd name="T46" fmla="*/ 217 w 760"/>
              <a:gd name="T47" fmla="*/ 621 h 677"/>
              <a:gd name="T48" fmla="*/ 173 w 760"/>
              <a:gd name="T49" fmla="*/ 607 h 677"/>
              <a:gd name="T50" fmla="*/ 131 w 760"/>
              <a:gd name="T51" fmla="*/ 479 h 677"/>
              <a:gd name="T52" fmla="*/ 128 w 760"/>
              <a:gd name="T53" fmla="*/ 414 h 677"/>
              <a:gd name="T54" fmla="*/ 125 w 760"/>
              <a:gd name="T55" fmla="*/ 224 h 677"/>
              <a:gd name="T56" fmla="*/ 123 w 760"/>
              <a:gd name="T57" fmla="*/ 102 h 677"/>
              <a:gd name="T58" fmla="*/ 153 w 760"/>
              <a:gd name="T59" fmla="*/ 149 h 677"/>
              <a:gd name="T60" fmla="*/ 165 w 760"/>
              <a:gd name="T61" fmla="*/ 153 h 677"/>
              <a:gd name="T62" fmla="*/ 175 w 760"/>
              <a:gd name="T63" fmla="*/ 142 h 677"/>
              <a:gd name="T64" fmla="*/ 176 w 760"/>
              <a:gd name="T65" fmla="*/ 125 h 677"/>
              <a:gd name="T66" fmla="*/ 172 w 760"/>
              <a:gd name="T67" fmla="*/ 110 h 677"/>
              <a:gd name="T68" fmla="*/ 160 w 760"/>
              <a:gd name="T69" fmla="*/ 105 h 677"/>
              <a:gd name="T70" fmla="*/ 163 w 760"/>
              <a:gd name="T71" fmla="*/ 95 h 677"/>
              <a:gd name="T72" fmla="*/ 161 w 760"/>
              <a:gd name="T73" fmla="*/ 89 h 677"/>
              <a:gd name="T74" fmla="*/ 155 w 760"/>
              <a:gd name="T75" fmla="*/ 68 h 677"/>
              <a:gd name="T76" fmla="*/ 151 w 760"/>
              <a:gd name="T77" fmla="*/ 63 h 677"/>
              <a:gd name="T78" fmla="*/ 138 w 760"/>
              <a:gd name="T79" fmla="*/ 45 h 677"/>
              <a:gd name="T80" fmla="*/ 131 w 760"/>
              <a:gd name="T81" fmla="*/ 32 h 677"/>
              <a:gd name="T82" fmla="*/ 124 w 760"/>
              <a:gd name="T83" fmla="*/ 16 h 677"/>
              <a:gd name="T84" fmla="*/ 121 w 760"/>
              <a:gd name="T85" fmla="*/ 4 h 677"/>
              <a:gd name="T86" fmla="*/ 113 w 760"/>
              <a:gd name="T87" fmla="*/ 19 h 677"/>
              <a:gd name="T88" fmla="*/ 107 w 760"/>
              <a:gd name="T89" fmla="*/ 25 h 677"/>
              <a:gd name="T90" fmla="*/ 77 w 760"/>
              <a:gd name="T91" fmla="*/ 49 h 677"/>
              <a:gd name="T92" fmla="*/ 55 w 760"/>
              <a:gd name="T93" fmla="*/ 72 h 677"/>
              <a:gd name="T94" fmla="*/ 39 w 760"/>
              <a:gd name="T95" fmla="*/ 89 h 677"/>
              <a:gd name="T96" fmla="*/ 14 w 760"/>
              <a:gd name="T97" fmla="*/ 106 h 677"/>
              <a:gd name="T98" fmla="*/ 20 w 760"/>
              <a:gd name="T99" fmla="*/ 148 h 677"/>
              <a:gd name="T100" fmla="*/ 87 w 760"/>
              <a:gd name="T101" fmla="*/ 101 h 677"/>
              <a:gd name="T102" fmla="*/ 96 w 760"/>
              <a:gd name="T103" fmla="*/ 523 h 677"/>
              <a:gd name="T104" fmla="*/ 214 w 760"/>
              <a:gd name="T105" fmla="*/ 661 h 677"/>
              <a:gd name="T106" fmla="*/ 587 w 760"/>
              <a:gd name="T107" fmla="*/ 673 h 677"/>
              <a:gd name="T108" fmla="*/ 747 w 760"/>
              <a:gd name="T109" fmla="*/ 665 h 677"/>
              <a:gd name="T110" fmla="*/ 756 w 760"/>
              <a:gd name="T111" fmla="*/ 658 h 677"/>
              <a:gd name="T112" fmla="*/ 632 w 760"/>
              <a:gd name="T113" fmla="*/ 637 h 677"/>
              <a:gd name="T114" fmla="*/ 753 w 760"/>
              <a:gd name="T115" fmla="*/ 645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0" h="677">
                <a:moveTo>
                  <a:pt x="144" y="39"/>
                </a:moveTo>
                <a:cubicBezTo>
                  <a:pt x="144" y="39"/>
                  <a:pt x="144" y="40"/>
                  <a:pt x="143" y="40"/>
                </a:cubicBezTo>
                <a:cubicBezTo>
                  <a:pt x="143" y="40"/>
                  <a:pt x="143" y="40"/>
                  <a:pt x="143" y="40"/>
                </a:cubicBezTo>
                <a:lnTo>
                  <a:pt x="144" y="39"/>
                </a:lnTo>
                <a:close/>
                <a:moveTo>
                  <a:pt x="153" y="65"/>
                </a:move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4"/>
                  <a:pt x="153" y="65"/>
                </a:cubicBezTo>
                <a:close/>
                <a:moveTo>
                  <a:pt x="38" y="89"/>
                </a:moveTo>
                <a:cubicBezTo>
                  <a:pt x="38" y="89"/>
                  <a:pt x="38" y="89"/>
                  <a:pt x="38" y="89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38" y="89"/>
                </a:moveTo>
                <a:cubicBezTo>
                  <a:pt x="39" y="90"/>
                  <a:pt x="39" y="90"/>
                  <a:pt x="39" y="89"/>
                </a:cubicBezTo>
                <a:cubicBezTo>
                  <a:pt x="38" y="88"/>
                  <a:pt x="38" y="89"/>
                  <a:pt x="38" y="88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159" y="76"/>
                </a:moveTo>
                <a:cubicBezTo>
                  <a:pt x="158" y="77"/>
                  <a:pt x="158" y="77"/>
                  <a:pt x="158" y="77"/>
                </a:cubicBezTo>
                <a:cubicBezTo>
                  <a:pt x="158" y="77"/>
                  <a:pt x="158" y="77"/>
                  <a:pt x="158" y="77"/>
                </a:cubicBezTo>
                <a:lnTo>
                  <a:pt x="159" y="76"/>
                </a:lnTo>
                <a:close/>
                <a:moveTo>
                  <a:pt x="175" y="142"/>
                </a:move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5" y="143"/>
                  <a:pt x="175" y="143"/>
                </a:cubicBezTo>
                <a:lnTo>
                  <a:pt x="175" y="142"/>
                </a:lnTo>
                <a:close/>
                <a:moveTo>
                  <a:pt x="163" y="95"/>
                </a:moveTo>
                <a:cubicBezTo>
                  <a:pt x="163" y="95"/>
                  <a:pt x="163" y="95"/>
                  <a:pt x="163" y="95"/>
                </a:cubicBezTo>
                <a:cubicBezTo>
                  <a:pt x="163" y="94"/>
                  <a:pt x="163" y="93"/>
                  <a:pt x="162" y="93"/>
                </a:cubicBezTo>
                <a:cubicBezTo>
                  <a:pt x="161" y="93"/>
                  <a:pt x="161" y="93"/>
                  <a:pt x="161" y="93"/>
                </a:cubicBezTo>
                <a:lnTo>
                  <a:pt x="163" y="95"/>
                </a:lnTo>
                <a:close/>
                <a:moveTo>
                  <a:pt x="157" y="150"/>
                </a:moveTo>
                <a:cubicBezTo>
                  <a:pt x="157" y="150"/>
                  <a:pt x="157" y="150"/>
                  <a:pt x="157" y="150"/>
                </a:cubicBezTo>
                <a:cubicBezTo>
                  <a:pt x="156" y="151"/>
                  <a:pt x="156" y="150"/>
                  <a:pt x="157" y="150"/>
                </a:cubicBezTo>
                <a:close/>
                <a:moveTo>
                  <a:pt x="165" y="105"/>
                </a:moveTo>
                <a:cubicBezTo>
                  <a:pt x="165" y="105"/>
                  <a:pt x="165" y="105"/>
                  <a:pt x="165" y="105"/>
                </a:cubicBezTo>
                <a:cubicBezTo>
                  <a:pt x="166" y="104"/>
                  <a:pt x="166" y="104"/>
                  <a:pt x="166" y="104"/>
                </a:cubicBezTo>
                <a:lnTo>
                  <a:pt x="165" y="105"/>
                </a:lnTo>
                <a:close/>
                <a:moveTo>
                  <a:pt x="177" y="123"/>
                </a:moveTo>
                <a:cubicBezTo>
                  <a:pt x="177" y="122"/>
                  <a:pt x="177" y="122"/>
                  <a:pt x="176" y="123"/>
                </a:cubicBezTo>
                <a:cubicBezTo>
                  <a:pt x="177" y="123"/>
                  <a:pt x="177" y="123"/>
                  <a:pt x="177" y="123"/>
                </a:cubicBezTo>
                <a:close/>
                <a:moveTo>
                  <a:pt x="163" y="155"/>
                </a:moveTo>
                <a:cubicBezTo>
                  <a:pt x="163" y="155"/>
                  <a:pt x="164" y="155"/>
                  <a:pt x="164" y="154"/>
                </a:cubicBezTo>
                <a:cubicBezTo>
                  <a:pt x="163" y="154"/>
                  <a:pt x="163" y="154"/>
                  <a:pt x="163" y="154"/>
                </a:cubicBezTo>
                <a:cubicBezTo>
                  <a:pt x="163" y="154"/>
                  <a:pt x="163" y="155"/>
                  <a:pt x="163" y="155"/>
                </a:cubicBezTo>
                <a:close/>
                <a:moveTo>
                  <a:pt x="175" y="145"/>
                </a:moveTo>
                <a:cubicBezTo>
                  <a:pt x="175" y="144"/>
                  <a:pt x="175" y="144"/>
                  <a:pt x="175" y="144"/>
                </a:cubicBezTo>
                <a:cubicBezTo>
                  <a:pt x="175" y="144"/>
                  <a:pt x="175" y="145"/>
                  <a:pt x="175" y="145"/>
                </a:cubicBezTo>
                <a:close/>
                <a:moveTo>
                  <a:pt x="130" y="440"/>
                </a:moveTo>
                <a:cubicBezTo>
                  <a:pt x="130" y="439"/>
                  <a:pt x="129" y="439"/>
                  <a:pt x="130" y="440"/>
                </a:cubicBezTo>
                <a:close/>
                <a:moveTo>
                  <a:pt x="373" y="627"/>
                </a:moveTo>
                <a:cubicBezTo>
                  <a:pt x="373" y="627"/>
                  <a:pt x="373" y="627"/>
                  <a:pt x="373" y="627"/>
                </a:cubicBezTo>
                <a:cubicBezTo>
                  <a:pt x="374" y="626"/>
                  <a:pt x="374" y="626"/>
                  <a:pt x="374" y="625"/>
                </a:cubicBezTo>
                <a:lnTo>
                  <a:pt x="373" y="627"/>
                </a:lnTo>
                <a:close/>
                <a:moveTo>
                  <a:pt x="439" y="631"/>
                </a:move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0"/>
                  <a:pt x="439" y="631"/>
                </a:cubicBezTo>
                <a:close/>
                <a:moveTo>
                  <a:pt x="220" y="622"/>
                </a:moveTo>
                <a:cubicBezTo>
                  <a:pt x="221" y="621"/>
                  <a:pt x="221" y="621"/>
                  <a:pt x="222" y="621"/>
                </a:cubicBezTo>
                <a:cubicBezTo>
                  <a:pt x="221" y="621"/>
                  <a:pt x="221" y="621"/>
                  <a:pt x="220" y="622"/>
                </a:cubicBezTo>
                <a:close/>
                <a:moveTo>
                  <a:pt x="123" y="318"/>
                </a:moveTo>
                <a:cubicBezTo>
                  <a:pt x="123" y="319"/>
                  <a:pt x="123" y="319"/>
                  <a:pt x="123" y="319"/>
                </a:cubicBezTo>
                <a:cubicBezTo>
                  <a:pt x="124" y="318"/>
                  <a:pt x="124" y="318"/>
                  <a:pt x="124" y="318"/>
                </a:cubicBezTo>
                <a:lnTo>
                  <a:pt x="123" y="318"/>
                </a:lnTo>
                <a:close/>
                <a:moveTo>
                  <a:pt x="124" y="320"/>
                </a:moveTo>
                <a:cubicBezTo>
                  <a:pt x="124" y="320"/>
                  <a:pt x="124" y="319"/>
                  <a:pt x="123" y="319"/>
                </a:cubicBezTo>
                <a:cubicBezTo>
                  <a:pt x="123" y="320"/>
                  <a:pt x="123" y="322"/>
                  <a:pt x="123" y="323"/>
                </a:cubicBezTo>
                <a:cubicBezTo>
                  <a:pt x="124" y="323"/>
                  <a:pt x="124" y="321"/>
                  <a:pt x="124" y="320"/>
                </a:cubicBezTo>
                <a:close/>
                <a:moveTo>
                  <a:pt x="124" y="320"/>
                </a:moveTo>
                <a:cubicBezTo>
                  <a:pt x="124" y="320"/>
                  <a:pt x="124" y="320"/>
                  <a:pt x="124" y="320"/>
                </a:cubicBezTo>
                <a:cubicBezTo>
                  <a:pt x="124" y="320"/>
                  <a:pt x="124" y="320"/>
                  <a:pt x="124" y="320"/>
                </a:cubicBezTo>
                <a:close/>
                <a:moveTo>
                  <a:pt x="223" y="663"/>
                </a:moveTo>
                <a:cubicBezTo>
                  <a:pt x="222" y="663"/>
                  <a:pt x="222" y="663"/>
                  <a:pt x="222" y="663"/>
                </a:cubicBezTo>
                <a:cubicBezTo>
                  <a:pt x="222" y="663"/>
                  <a:pt x="222" y="663"/>
                  <a:pt x="223" y="663"/>
                </a:cubicBezTo>
                <a:close/>
                <a:moveTo>
                  <a:pt x="123" y="132"/>
                </a:moveTo>
                <a:cubicBezTo>
                  <a:pt x="124" y="132"/>
                  <a:pt x="124" y="132"/>
                  <a:pt x="124" y="132"/>
                </a:cubicBezTo>
                <a:cubicBezTo>
                  <a:pt x="123" y="132"/>
                  <a:pt x="123" y="132"/>
                  <a:pt x="123" y="132"/>
                </a:cubicBezTo>
                <a:close/>
                <a:moveTo>
                  <a:pt x="501" y="631"/>
                </a:moveTo>
                <a:cubicBezTo>
                  <a:pt x="501" y="632"/>
                  <a:pt x="501" y="632"/>
                  <a:pt x="501" y="632"/>
                </a:cubicBezTo>
                <a:cubicBezTo>
                  <a:pt x="501" y="632"/>
                  <a:pt x="501" y="632"/>
                  <a:pt x="501" y="632"/>
                </a:cubicBezTo>
                <a:lnTo>
                  <a:pt x="501" y="631"/>
                </a:lnTo>
                <a:close/>
                <a:moveTo>
                  <a:pt x="752" y="643"/>
                </a:move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2" y="643"/>
                  <a:pt x="752" y="643"/>
                </a:cubicBezTo>
                <a:close/>
                <a:moveTo>
                  <a:pt x="585" y="635"/>
                </a:moveTo>
                <a:cubicBezTo>
                  <a:pt x="585" y="635"/>
                  <a:pt x="586" y="635"/>
                  <a:pt x="586" y="635"/>
                </a:cubicBezTo>
                <a:cubicBezTo>
                  <a:pt x="584" y="634"/>
                  <a:pt x="580" y="634"/>
                  <a:pt x="575" y="634"/>
                </a:cubicBezTo>
                <a:cubicBezTo>
                  <a:pt x="575" y="636"/>
                  <a:pt x="575" y="636"/>
                  <a:pt x="575" y="636"/>
                </a:cubicBezTo>
                <a:lnTo>
                  <a:pt x="585" y="635"/>
                </a:lnTo>
                <a:close/>
                <a:moveTo>
                  <a:pt x="760" y="655"/>
                </a:moveTo>
                <a:cubicBezTo>
                  <a:pt x="760" y="655"/>
                  <a:pt x="755" y="649"/>
                  <a:pt x="753" y="646"/>
                </a:cubicBezTo>
                <a:cubicBezTo>
                  <a:pt x="755" y="647"/>
                  <a:pt x="754" y="646"/>
                  <a:pt x="753" y="645"/>
                </a:cubicBezTo>
                <a:cubicBezTo>
                  <a:pt x="753" y="645"/>
                  <a:pt x="753" y="645"/>
                  <a:pt x="753" y="645"/>
                </a:cubicBezTo>
                <a:cubicBezTo>
                  <a:pt x="752" y="645"/>
                  <a:pt x="752" y="643"/>
                  <a:pt x="751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2"/>
                  <a:pt x="752" y="642"/>
                  <a:pt x="752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4"/>
                  <a:pt x="752" y="644"/>
                  <a:pt x="751" y="644"/>
                </a:cubicBez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0" y="644"/>
                  <a:pt x="750" y="644"/>
                </a:cubicBezTo>
                <a:cubicBezTo>
                  <a:pt x="750" y="642"/>
                  <a:pt x="750" y="642"/>
                  <a:pt x="750" y="642"/>
                </a:cubicBezTo>
                <a:cubicBezTo>
                  <a:pt x="749" y="645"/>
                  <a:pt x="744" y="638"/>
                  <a:pt x="743" y="638"/>
                </a:cubicBezTo>
                <a:cubicBezTo>
                  <a:pt x="742" y="636"/>
                  <a:pt x="741" y="638"/>
                  <a:pt x="739" y="637"/>
                </a:cubicBezTo>
                <a:cubicBezTo>
                  <a:pt x="737" y="637"/>
                  <a:pt x="738" y="635"/>
                  <a:pt x="737" y="634"/>
                </a:cubicBezTo>
                <a:cubicBezTo>
                  <a:pt x="737" y="634"/>
                  <a:pt x="737" y="633"/>
                  <a:pt x="736" y="633"/>
                </a:cubicBezTo>
                <a:cubicBezTo>
                  <a:pt x="736" y="633"/>
                  <a:pt x="736" y="633"/>
                  <a:pt x="736" y="634"/>
                </a:cubicBezTo>
                <a:cubicBezTo>
                  <a:pt x="736" y="634"/>
                  <a:pt x="736" y="634"/>
                  <a:pt x="736" y="634"/>
                </a:cubicBezTo>
                <a:cubicBezTo>
                  <a:pt x="737" y="635"/>
                  <a:pt x="737" y="636"/>
                  <a:pt x="737" y="636"/>
                </a:cubicBezTo>
                <a:cubicBezTo>
                  <a:pt x="737" y="636"/>
                  <a:pt x="737" y="635"/>
                  <a:pt x="736" y="635"/>
                </a:cubicBezTo>
                <a:cubicBezTo>
                  <a:pt x="735" y="635"/>
                  <a:pt x="735" y="635"/>
                  <a:pt x="735" y="635"/>
                </a:cubicBezTo>
                <a:cubicBezTo>
                  <a:pt x="733" y="635"/>
                  <a:pt x="733" y="635"/>
                  <a:pt x="733" y="635"/>
                </a:cubicBezTo>
                <a:cubicBezTo>
                  <a:pt x="729" y="634"/>
                  <a:pt x="729" y="634"/>
                  <a:pt x="729" y="634"/>
                </a:cubicBezTo>
                <a:cubicBezTo>
                  <a:pt x="734" y="633"/>
                  <a:pt x="731" y="633"/>
                  <a:pt x="730" y="632"/>
                </a:cubicBezTo>
                <a:cubicBezTo>
                  <a:pt x="723" y="632"/>
                  <a:pt x="712" y="630"/>
                  <a:pt x="710" y="633"/>
                </a:cubicBezTo>
                <a:cubicBezTo>
                  <a:pt x="700" y="632"/>
                  <a:pt x="700" y="631"/>
                  <a:pt x="696" y="631"/>
                </a:cubicBezTo>
                <a:cubicBezTo>
                  <a:pt x="697" y="631"/>
                  <a:pt x="700" y="632"/>
                  <a:pt x="700" y="632"/>
                </a:cubicBezTo>
                <a:cubicBezTo>
                  <a:pt x="696" y="631"/>
                  <a:pt x="698" y="633"/>
                  <a:pt x="700" y="633"/>
                </a:cubicBezTo>
                <a:cubicBezTo>
                  <a:pt x="694" y="635"/>
                  <a:pt x="669" y="628"/>
                  <a:pt x="668" y="632"/>
                </a:cubicBezTo>
                <a:cubicBezTo>
                  <a:pt x="668" y="631"/>
                  <a:pt x="668" y="631"/>
                  <a:pt x="668" y="631"/>
                </a:cubicBezTo>
                <a:cubicBezTo>
                  <a:pt x="667" y="634"/>
                  <a:pt x="669" y="636"/>
                  <a:pt x="665" y="638"/>
                </a:cubicBezTo>
                <a:cubicBezTo>
                  <a:pt x="662" y="637"/>
                  <a:pt x="662" y="637"/>
                  <a:pt x="662" y="637"/>
                </a:cubicBezTo>
                <a:cubicBezTo>
                  <a:pt x="658" y="638"/>
                  <a:pt x="658" y="638"/>
                  <a:pt x="658" y="638"/>
                </a:cubicBezTo>
                <a:cubicBezTo>
                  <a:pt x="655" y="638"/>
                  <a:pt x="656" y="637"/>
                  <a:pt x="656" y="637"/>
                </a:cubicBezTo>
                <a:cubicBezTo>
                  <a:pt x="650" y="638"/>
                  <a:pt x="640" y="637"/>
                  <a:pt x="632" y="637"/>
                </a:cubicBezTo>
                <a:cubicBezTo>
                  <a:pt x="641" y="644"/>
                  <a:pt x="641" y="644"/>
                  <a:pt x="641" y="644"/>
                </a:cubicBezTo>
                <a:cubicBezTo>
                  <a:pt x="634" y="642"/>
                  <a:pt x="622" y="639"/>
                  <a:pt x="620" y="642"/>
                </a:cubicBezTo>
                <a:cubicBezTo>
                  <a:pt x="616" y="639"/>
                  <a:pt x="616" y="639"/>
                  <a:pt x="616" y="639"/>
                </a:cubicBezTo>
                <a:cubicBezTo>
                  <a:pt x="602" y="635"/>
                  <a:pt x="607" y="642"/>
                  <a:pt x="601" y="641"/>
                </a:cubicBezTo>
                <a:cubicBezTo>
                  <a:pt x="594" y="638"/>
                  <a:pt x="594" y="638"/>
                  <a:pt x="594" y="638"/>
                </a:cubicBezTo>
                <a:cubicBezTo>
                  <a:pt x="601" y="638"/>
                  <a:pt x="601" y="638"/>
                  <a:pt x="601" y="638"/>
                </a:cubicBezTo>
                <a:cubicBezTo>
                  <a:pt x="594" y="637"/>
                  <a:pt x="591" y="636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5" y="635"/>
                  <a:pt x="585" y="635"/>
                  <a:pt x="585" y="635"/>
                </a:cubicBezTo>
                <a:cubicBezTo>
                  <a:pt x="585" y="636"/>
                  <a:pt x="581" y="637"/>
                  <a:pt x="576" y="637"/>
                </a:cubicBezTo>
                <a:cubicBezTo>
                  <a:pt x="569" y="637"/>
                  <a:pt x="564" y="639"/>
                  <a:pt x="553" y="637"/>
                </a:cubicBezTo>
                <a:cubicBezTo>
                  <a:pt x="550" y="640"/>
                  <a:pt x="550" y="640"/>
                  <a:pt x="550" y="640"/>
                </a:cubicBezTo>
                <a:cubicBezTo>
                  <a:pt x="542" y="638"/>
                  <a:pt x="542" y="638"/>
                  <a:pt x="542" y="638"/>
                </a:cubicBezTo>
                <a:cubicBezTo>
                  <a:pt x="542" y="636"/>
                  <a:pt x="542" y="636"/>
                  <a:pt x="542" y="636"/>
                </a:cubicBezTo>
                <a:cubicBezTo>
                  <a:pt x="550" y="636"/>
                  <a:pt x="565" y="635"/>
                  <a:pt x="575" y="634"/>
                </a:cubicBezTo>
                <a:cubicBezTo>
                  <a:pt x="576" y="633"/>
                  <a:pt x="576" y="633"/>
                  <a:pt x="576" y="633"/>
                </a:cubicBezTo>
                <a:cubicBezTo>
                  <a:pt x="569" y="634"/>
                  <a:pt x="562" y="635"/>
                  <a:pt x="558" y="635"/>
                </a:cubicBezTo>
                <a:cubicBezTo>
                  <a:pt x="556" y="634"/>
                  <a:pt x="551" y="632"/>
                  <a:pt x="555" y="631"/>
                </a:cubicBezTo>
                <a:cubicBezTo>
                  <a:pt x="551" y="633"/>
                  <a:pt x="551" y="633"/>
                  <a:pt x="551" y="633"/>
                </a:cubicBezTo>
                <a:cubicBezTo>
                  <a:pt x="531" y="634"/>
                  <a:pt x="530" y="634"/>
                  <a:pt x="509" y="632"/>
                </a:cubicBezTo>
                <a:cubicBezTo>
                  <a:pt x="511" y="633"/>
                  <a:pt x="511" y="633"/>
                  <a:pt x="511" y="633"/>
                </a:cubicBezTo>
                <a:cubicBezTo>
                  <a:pt x="507" y="633"/>
                  <a:pt x="502" y="634"/>
                  <a:pt x="501" y="632"/>
                </a:cubicBezTo>
                <a:cubicBezTo>
                  <a:pt x="488" y="632"/>
                  <a:pt x="475" y="631"/>
                  <a:pt x="467" y="628"/>
                </a:cubicBezTo>
                <a:cubicBezTo>
                  <a:pt x="465" y="631"/>
                  <a:pt x="465" y="631"/>
                  <a:pt x="465" y="631"/>
                </a:cubicBezTo>
                <a:cubicBezTo>
                  <a:pt x="462" y="631"/>
                  <a:pt x="458" y="627"/>
                  <a:pt x="457" y="630"/>
                </a:cubicBezTo>
                <a:cubicBezTo>
                  <a:pt x="451" y="631"/>
                  <a:pt x="451" y="631"/>
                  <a:pt x="451" y="631"/>
                </a:cubicBezTo>
                <a:cubicBezTo>
                  <a:pt x="447" y="631"/>
                  <a:pt x="445" y="633"/>
                  <a:pt x="441" y="631"/>
                </a:cubicBezTo>
                <a:cubicBezTo>
                  <a:pt x="441" y="631"/>
                  <a:pt x="441" y="631"/>
                  <a:pt x="441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31" y="630"/>
                  <a:pt x="440" y="633"/>
                  <a:pt x="430" y="632"/>
                </a:cubicBezTo>
                <a:cubicBezTo>
                  <a:pt x="427" y="630"/>
                  <a:pt x="427" y="635"/>
                  <a:pt x="422" y="634"/>
                </a:cubicBezTo>
                <a:cubicBezTo>
                  <a:pt x="417" y="631"/>
                  <a:pt x="417" y="631"/>
                  <a:pt x="417" y="631"/>
                </a:cubicBezTo>
                <a:cubicBezTo>
                  <a:pt x="409" y="629"/>
                  <a:pt x="407" y="632"/>
                  <a:pt x="395" y="632"/>
                </a:cubicBezTo>
                <a:cubicBezTo>
                  <a:pt x="389" y="631"/>
                  <a:pt x="387" y="628"/>
                  <a:pt x="390" y="625"/>
                </a:cubicBezTo>
                <a:cubicBezTo>
                  <a:pt x="385" y="628"/>
                  <a:pt x="388" y="627"/>
                  <a:pt x="381" y="629"/>
                </a:cubicBezTo>
                <a:cubicBezTo>
                  <a:pt x="380" y="627"/>
                  <a:pt x="381" y="627"/>
                  <a:pt x="382" y="626"/>
                </a:cubicBezTo>
                <a:cubicBezTo>
                  <a:pt x="376" y="624"/>
                  <a:pt x="378" y="627"/>
                  <a:pt x="373" y="627"/>
                </a:cubicBezTo>
                <a:cubicBezTo>
                  <a:pt x="372" y="629"/>
                  <a:pt x="370" y="633"/>
                  <a:pt x="369" y="633"/>
                </a:cubicBezTo>
                <a:cubicBezTo>
                  <a:pt x="371" y="634"/>
                  <a:pt x="371" y="634"/>
                  <a:pt x="371" y="634"/>
                </a:cubicBezTo>
                <a:cubicBezTo>
                  <a:pt x="365" y="635"/>
                  <a:pt x="360" y="636"/>
                  <a:pt x="354" y="635"/>
                </a:cubicBezTo>
                <a:cubicBezTo>
                  <a:pt x="354" y="633"/>
                  <a:pt x="354" y="633"/>
                  <a:pt x="354" y="633"/>
                </a:cubicBezTo>
                <a:cubicBezTo>
                  <a:pt x="348" y="634"/>
                  <a:pt x="348" y="634"/>
                  <a:pt x="348" y="634"/>
                </a:cubicBezTo>
                <a:cubicBezTo>
                  <a:pt x="348" y="632"/>
                  <a:pt x="348" y="632"/>
                  <a:pt x="348" y="632"/>
                </a:cubicBezTo>
                <a:cubicBezTo>
                  <a:pt x="339" y="632"/>
                  <a:pt x="339" y="632"/>
                  <a:pt x="339" y="632"/>
                </a:cubicBezTo>
                <a:cubicBezTo>
                  <a:pt x="340" y="633"/>
                  <a:pt x="340" y="633"/>
                  <a:pt x="340" y="633"/>
                </a:cubicBezTo>
                <a:cubicBezTo>
                  <a:pt x="338" y="633"/>
                  <a:pt x="331" y="633"/>
                  <a:pt x="327" y="632"/>
                </a:cubicBezTo>
                <a:cubicBezTo>
                  <a:pt x="327" y="631"/>
                  <a:pt x="327" y="631"/>
                  <a:pt x="327" y="631"/>
                </a:cubicBezTo>
                <a:cubicBezTo>
                  <a:pt x="316" y="628"/>
                  <a:pt x="307" y="631"/>
                  <a:pt x="294" y="631"/>
                </a:cubicBezTo>
                <a:cubicBezTo>
                  <a:pt x="296" y="629"/>
                  <a:pt x="296" y="629"/>
                  <a:pt x="296" y="629"/>
                </a:cubicBezTo>
                <a:cubicBezTo>
                  <a:pt x="292" y="627"/>
                  <a:pt x="295" y="632"/>
                  <a:pt x="289" y="630"/>
                </a:cubicBezTo>
                <a:cubicBezTo>
                  <a:pt x="289" y="628"/>
                  <a:pt x="289" y="628"/>
                  <a:pt x="289" y="628"/>
                </a:cubicBezTo>
                <a:cubicBezTo>
                  <a:pt x="284" y="631"/>
                  <a:pt x="283" y="627"/>
                  <a:pt x="280" y="626"/>
                </a:cubicBezTo>
                <a:cubicBezTo>
                  <a:pt x="282" y="629"/>
                  <a:pt x="282" y="629"/>
                  <a:pt x="282" y="629"/>
                </a:cubicBezTo>
                <a:cubicBezTo>
                  <a:pt x="276" y="628"/>
                  <a:pt x="276" y="628"/>
                  <a:pt x="276" y="628"/>
                </a:cubicBezTo>
                <a:cubicBezTo>
                  <a:pt x="269" y="626"/>
                  <a:pt x="272" y="624"/>
                  <a:pt x="273" y="622"/>
                </a:cubicBezTo>
                <a:cubicBezTo>
                  <a:pt x="268" y="624"/>
                  <a:pt x="268" y="624"/>
                  <a:pt x="268" y="624"/>
                </a:cubicBezTo>
                <a:cubicBezTo>
                  <a:pt x="268" y="621"/>
                  <a:pt x="268" y="621"/>
                  <a:pt x="268" y="621"/>
                </a:cubicBezTo>
                <a:cubicBezTo>
                  <a:pt x="264" y="624"/>
                  <a:pt x="264" y="621"/>
                  <a:pt x="259" y="622"/>
                </a:cubicBezTo>
                <a:cubicBezTo>
                  <a:pt x="258" y="621"/>
                  <a:pt x="260" y="620"/>
                  <a:pt x="258" y="620"/>
                </a:cubicBezTo>
                <a:cubicBezTo>
                  <a:pt x="248" y="622"/>
                  <a:pt x="248" y="622"/>
                  <a:pt x="248" y="622"/>
                </a:cubicBezTo>
                <a:cubicBezTo>
                  <a:pt x="254" y="621"/>
                  <a:pt x="254" y="621"/>
                  <a:pt x="254" y="621"/>
                </a:cubicBezTo>
                <a:cubicBezTo>
                  <a:pt x="253" y="625"/>
                  <a:pt x="253" y="625"/>
                  <a:pt x="253" y="625"/>
                </a:cubicBezTo>
                <a:cubicBezTo>
                  <a:pt x="247" y="628"/>
                  <a:pt x="245" y="624"/>
                  <a:pt x="241" y="625"/>
                </a:cubicBezTo>
                <a:cubicBezTo>
                  <a:pt x="244" y="624"/>
                  <a:pt x="244" y="624"/>
                  <a:pt x="244" y="624"/>
                </a:cubicBezTo>
                <a:cubicBezTo>
                  <a:pt x="237" y="624"/>
                  <a:pt x="237" y="622"/>
                  <a:pt x="233" y="621"/>
                </a:cubicBezTo>
                <a:cubicBezTo>
                  <a:pt x="234" y="622"/>
                  <a:pt x="236" y="623"/>
                  <a:pt x="233" y="623"/>
                </a:cubicBezTo>
                <a:cubicBezTo>
                  <a:pt x="231" y="623"/>
                  <a:pt x="232" y="622"/>
                  <a:pt x="230" y="621"/>
                </a:cubicBezTo>
                <a:cubicBezTo>
                  <a:pt x="229" y="624"/>
                  <a:pt x="224" y="624"/>
                  <a:pt x="220" y="622"/>
                </a:cubicBezTo>
                <a:cubicBezTo>
                  <a:pt x="220" y="622"/>
                  <a:pt x="220" y="622"/>
                  <a:pt x="220" y="622"/>
                </a:cubicBezTo>
                <a:cubicBezTo>
                  <a:pt x="219" y="622"/>
                  <a:pt x="219" y="622"/>
                  <a:pt x="217" y="621"/>
                </a:cubicBezTo>
                <a:cubicBezTo>
                  <a:pt x="218" y="619"/>
                  <a:pt x="218" y="619"/>
                  <a:pt x="218" y="619"/>
                </a:cubicBezTo>
                <a:cubicBezTo>
                  <a:pt x="214" y="621"/>
                  <a:pt x="214" y="621"/>
                  <a:pt x="214" y="621"/>
                </a:cubicBezTo>
                <a:cubicBezTo>
                  <a:pt x="212" y="620"/>
                  <a:pt x="208" y="621"/>
                  <a:pt x="209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04" y="618"/>
                  <a:pt x="198" y="616"/>
                  <a:pt x="192" y="615"/>
                </a:cubicBezTo>
                <a:cubicBezTo>
                  <a:pt x="192" y="612"/>
                  <a:pt x="192" y="612"/>
                  <a:pt x="192" y="612"/>
                </a:cubicBezTo>
                <a:cubicBezTo>
                  <a:pt x="189" y="615"/>
                  <a:pt x="183" y="609"/>
                  <a:pt x="182" y="613"/>
                </a:cubicBezTo>
                <a:cubicBezTo>
                  <a:pt x="180" y="610"/>
                  <a:pt x="169" y="611"/>
                  <a:pt x="173" y="607"/>
                </a:cubicBezTo>
                <a:cubicBezTo>
                  <a:pt x="168" y="605"/>
                  <a:pt x="164" y="604"/>
                  <a:pt x="160" y="603"/>
                </a:cubicBezTo>
                <a:cubicBezTo>
                  <a:pt x="159" y="603"/>
                  <a:pt x="157" y="602"/>
                  <a:pt x="156" y="602"/>
                </a:cubicBezTo>
                <a:cubicBezTo>
                  <a:pt x="156" y="601"/>
                  <a:pt x="155" y="601"/>
                  <a:pt x="154" y="598"/>
                </a:cubicBezTo>
                <a:cubicBezTo>
                  <a:pt x="155" y="596"/>
                  <a:pt x="154" y="592"/>
                  <a:pt x="153" y="588"/>
                </a:cubicBezTo>
                <a:cubicBezTo>
                  <a:pt x="151" y="583"/>
                  <a:pt x="150" y="578"/>
                  <a:pt x="149" y="573"/>
                </a:cubicBezTo>
                <a:cubicBezTo>
                  <a:pt x="143" y="556"/>
                  <a:pt x="140" y="544"/>
                  <a:pt x="136" y="525"/>
                </a:cubicBezTo>
                <a:cubicBezTo>
                  <a:pt x="140" y="512"/>
                  <a:pt x="131" y="495"/>
                  <a:pt x="133" y="482"/>
                </a:cubicBezTo>
                <a:cubicBezTo>
                  <a:pt x="131" y="479"/>
                  <a:pt x="131" y="479"/>
                  <a:pt x="131" y="479"/>
                </a:cubicBezTo>
                <a:cubicBezTo>
                  <a:pt x="133" y="470"/>
                  <a:pt x="128" y="457"/>
                  <a:pt x="131" y="445"/>
                </a:cubicBezTo>
                <a:cubicBezTo>
                  <a:pt x="130" y="442"/>
                  <a:pt x="130" y="440"/>
                  <a:pt x="130" y="440"/>
                </a:cubicBezTo>
                <a:cubicBezTo>
                  <a:pt x="129" y="440"/>
                  <a:pt x="129" y="441"/>
                  <a:pt x="128" y="442"/>
                </a:cubicBezTo>
                <a:cubicBezTo>
                  <a:pt x="129" y="438"/>
                  <a:pt x="127" y="431"/>
                  <a:pt x="130" y="431"/>
                </a:cubicBezTo>
                <a:cubicBezTo>
                  <a:pt x="130" y="432"/>
                  <a:pt x="130" y="432"/>
                  <a:pt x="130" y="432"/>
                </a:cubicBezTo>
                <a:cubicBezTo>
                  <a:pt x="133" y="433"/>
                  <a:pt x="128" y="422"/>
                  <a:pt x="130" y="418"/>
                </a:cubicBezTo>
                <a:cubicBezTo>
                  <a:pt x="128" y="420"/>
                  <a:pt x="128" y="420"/>
                  <a:pt x="128" y="420"/>
                </a:cubicBezTo>
                <a:cubicBezTo>
                  <a:pt x="128" y="414"/>
                  <a:pt x="128" y="414"/>
                  <a:pt x="128" y="414"/>
                </a:cubicBezTo>
                <a:cubicBezTo>
                  <a:pt x="129" y="415"/>
                  <a:pt x="129" y="415"/>
                  <a:pt x="129" y="415"/>
                </a:cubicBezTo>
                <a:cubicBezTo>
                  <a:pt x="121" y="387"/>
                  <a:pt x="130" y="374"/>
                  <a:pt x="124" y="347"/>
                </a:cubicBezTo>
                <a:cubicBezTo>
                  <a:pt x="127" y="351"/>
                  <a:pt x="122" y="342"/>
                  <a:pt x="125" y="342"/>
                </a:cubicBezTo>
                <a:cubicBezTo>
                  <a:pt x="130" y="335"/>
                  <a:pt x="124" y="329"/>
                  <a:pt x="123" y="323"/>
                </a:cubicBezTo>
                <a:cubicBezTo>
                  <a:pt x="123" y="323"/>
                  <a:pt x="123" y="323"/>
                  <a:pt x="122" y="323"/>
                </a:cubicBezTo>
                <a:cubicBezTo>
                  <a:pt x="123" y="313"/>
                  <a:pt x="123" y="313"/>
                  <a:pt x="123" y="313"/>
                </a:cubicBezTo>
                <a:cubicBezTo>
                  <a:pt x="127" y="319"/>
                  <a:pt x="119" y="306"/>
                  <a:pt x="123" y="312"/>
                </a:cubicBezTo>
                <a:cubicBezTo>
                  <a:pt x="126" y="286"/>
                  <a:pt x="123" y="253"/>
                  <a:pt x="125" y="224"/>
                </a:cubicBezTo>
                <a:cubicBezTo>
                  <a:pt x="124" y="225"/>
                  <a:pt x="124" y="225"/>
                  <a:pt x="124" y="225"/>
                </a:cubicBezTo>
                <a:cubicBezTo>
                  <a:pt x="124" y="218"/>
                  <a:pt x="123" y="209"/>
                  <a:pt x="124" y="203"/>
                </a:cubicBezTo>
                <a:cubicBezTo>
                  <a:pt x="126" y="197"/>
                  <a:pt x="122" y="190"/>
                  <a:pt x="122" y="188"/>
                </a:cubicBezTo>
                <a:cubicBezTo>
                  <a:pt x="120" y="182"/>
                  <a:pt x="124" y="177"/>
                  <a:pt x="124" y="179"/>
                </a:cubicBezTo>
                <a:cubicBezTo>
                  <a:pt x="123" y="173"/>
                  <a:pt x="119" y="166"/>
                  <a:pt x="121" y="157"/>
                </a:cubicBezTo>
                <a:cubicBezTo>
                  <a:pt x="125" y="154"/>
                  <a:pt x="118" y="132"/>
                  <a:pt x="123" y="132"/>
                </a:cubicBezTo>
                <a:cubicBezTo>
                  <a:pt x="122" y="132"/>
                  <a:pt x="122" y="132"/>
                  <a:pt x="122" y="132"/>
                </a:cubicBezTo>
                <a:cubicBezTo>
                  <a:pt x="125" y="122"/>
                  <a:pt x="122" y="112"/>
                  <a:pt x="123" y="102"/>
                </a:cubicBezTo>
                <a:cubicBezTo>
                  <a:pt x="126" y="105"/>
                  <a:pt x="129" y="109"/>
                  <a:pt x="130" y="114"/>
                </a:cubicBezTo>
                <a:cubicBezTo>
                  <a:pt x="128" y="117"/>
                  <a:pt x="139" y="131"/>
                  <a:pt x="141" y="131"/>
                </a:cubicBezTo>
                <a:cubicBezTo>
                  <a:pt x="143" y="128"/>
                  <a:pt x="143" y="128"/>
                  <a:pt x="143" y="128"/>
                </a:cubicBezTo>
                <a:cubicBezTo>
                  <a:pt x="147" y="133"/>
                  <a:pt x="146" y="137"/>
                  <a:pt x="151" y="140"/>
                </a:cubicBezTo>
                <a:cubicBezTo>
                  <a:pt x="150" y="140"/>
                  <a:pt x="150" y="140"/>
                  <a:pt x="150" y="140"/>
                </a:cubicBezTo>
                <a:cubicBezTo>
                  <a:pt x="150" y="140"/>
                  <a:pt x="151" y="141"/>
                  <a:pt x="151" y="141"/>
                </a:cubicBezTo>
                <a:cubicBezTo>
                  <a:pt x="152" y="141"/>
                  <a:pt x="156" y="140"/>
                  <a:pt x="154" y="149"/>
                </a:cubicBezTo>
                <a:cubicBezTo>
                  <a:pt x="153" y="149"/>
                  <a:pt x="153" y="149"/>
                  <a:pt x="153" y="149"/>
                </a:cubicBezTo>
                <a:cubicBezTo>
                  <a:pt x="153" y="150"/>
                  <a:pt x="154" y="149"/>
                  <a:pt x="154" y="150"/>
                </a:cubicBezTo>
                <a:cubicBezTo>
                  <a:pt x="154" y="148"/>
                  <a:pt x="154" y="148"/>
                  <a:pt x="154" y="148"/>
                </a:cubicBezTo>
                <a:cubicBezTo>
                  <a:pt x="156" y="148"/>
                  <a:pt x="157" y="148"/>
                  <a:pt x="158" y="149"/>
                </a:cubicBezTo>
                <a:cubicBezTo>
                  <a:pt x="158" y="149"/>
                  <a:pt x="157" y="150"/>
                  <a:pt x="157" y="150"/>
                </a:cubicBezTo>
                <a:cubicBezTo>
                  <a:pt x="159" y="152"/>
                  <a:pt x="159" y="152"/>
                  <a:pt x="159" y="152"/>
                </a:cubicBezTo>
                <a:cubicBezTo>
                  <a:pt x="158" y="154"/>
                  <a:pt x="158" y="154"/>
                  <a:pt x="158" y="154"/>
                </a:cubicBezTo>
                <a:cubicBezTo>
                  <a:pt x="159" y="154"/>
                  <a:pt x="163" y="151"/>
                  <a:pt x="162" y="154"/>
                </a:cubicBezTo>
                <a:cubicBezTo>
                  <a:pt x="164" y="152"/>
                  <a:pt x="164" y="154"/>
                  <a:pt x="165" y="153"/>
                </a:cubicBezTo>
                <a:cubicBezTo>
                  <a:pt x="165" y="153"/>
                  <a:pt x="164" y="154"/>
                  <a:pt x="164" y="154"/>
                </a:cubicBezTo>
                <a:cubicBezTo>
                  <a:pt x="165" y="155"/>
                  <a:pt x="167" y="157"/>
                  <a:pt x="169" y="156"/>
                </a:cubicBezTo>
                <a:cubicBezTo>
                  <a:pt x="169" y="156"/>
                  <a:pt x="171" y="148"/>
                  <a:pt x="173" y="146"/>
                </a:cubicBezTo>
                <a:cubicBezTo>
                  <a:pt x="174" y="147"/>
                  <a:pt x="174" y="146"/>
                  <a:pt x="175" y="145"/>
                </a:cubicBezTo>
                <a:cubicBezTo>
                  <a:pt x="174" y="145"/>
                  <a:pt x="174" y="145"/>
                  <a:pt x="174" y="145"/>
                </a:cubicBezTo>
                <a:cubicBezTo>
                  <a:pt x="174" y="144"/>
                  <a:pt x="175" y="143"/>
                  <a:pt x="176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3"/>
                  <a:pt x="175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2"/>
                  <a:pt x="174" y="142"/>
                  <a:pt x="174" y="141"/>
                </a:cubicBezTo>
                <a:cubicBezTo>
                  <a:pt x="175" y="140"/>
                  <a:pt x="175" y="140"/>
                  <a:pt x="175" y="140"/>
                </a:cubicBezTo>
                <a:cubicBezTo>
                  <a:pt x="172" y="141"/>
                  <a:pt x="176" y="133"/>
                  <a:pt x="175" y="132"/>
                </a:cubicBezTo>
                <a:cubicBezTo>
                  <a:pt x="176" y="130"/>
                  <a:pt x="174" y="131"/>
                  <a:pt x="174" y="129"/>
                </a:cubicBezTo>
                <a:cubicBezTo>
                  <a:pt x="173" y="127"/>
                  <a:pt x="175" y="127"/>
                  <a:pt x="176" y="125"/>
                </a:cubicBezTo>
                <a:cubicBezTo>
                  <a:pt x="176" y="123"/>
                  <a:pt x="174" y="126"/>
                  <a:pt x="174" y="126"/>
                </a:cubicBezTo>
                <a:cubicBezTo>
                  <a:pt x="175" y="123"/>
                  <a:pt x="175" y="123"/>
                  <a:pt x="175" y="123"/>
                </a:cubicBezTo>
                <a:cubicBezTo>
                  <a:pt x="176" y="124"/>
                  <a:pt x="176" y="123"/>
                  <a:pt x="176" y="123"/>
                </a:cubicBezTo>
                <a:cubicBezTo>
                  <a:pt x="176" y="121"/>
                  <a:pt x="177" y="117"/>
                  <a:pt x="174" y="119"/>
                </a:cubicBezTo>
                <a:cubicBezTo>
                  <a:pt x="174" y="116"/>
                  <a:pt x="175" y="116"/>
                  <a:pt x="175" y="115"/>
                </a:cubicBezTo>
                <a:cubicBezTo>
                  <a:pt x="175" y="115"/>
                  <a:pt x="175" y="116"/>
                  <a:pt x="174" y="116"/>
                </a:cubicBezTo>
                <a:cubicBezTo>
                  <a:pt x="175" y="115"/>
                  <a:pt x="174" y="116"/>
                  <a:pt x="173" y="117"/>
                </a:cubicBezTo>
                <a:cubicBezTo>
                  <a:pt x="172" y="116"/>
                  <a:pt x="175" y="108"/>
                  <a:pt x="172" y="110"/>
                </a:cubicBezTo>
                <a:cubicBezTo>
                  <a:pt x="172" y="109"/>
                  <a:pt x="172" y="109"/>
                  <a:pt x="172" y="109"/>
                </a:cubicBezTo>
                <a:cubicBezTo>
                  <a:pt x="170" y="111"/>
                  <a:pt x="168" y="112"/>
                  <a:pt x="166" y="112"/>
                </a:cubicBezTo>
                <a:cubicBezTo>
                  <a:pt x="167" y="111"/>
                  <a:pt x="167" y="111"/>
                  <a:pt x="167" y="111"/>
                </a:cubicBezTo>
                <a:cubicBezTo>
                  <a:pt x="166" y="111"/>
                  <a:pt x="166" y="111"/>
                  <a:pt x="166" y="111"/>
                </a:cubicBezTo>
                <a:cubicBezTo>
                  <a:pt x="166" y="110"/>
                  <a:pt x="167" y="110"/>
                  <a:pt x="167" y="110"/>
                </a:cubicBezTo>
                <a:cubicBezTo>
                  <a:pt x="165" y="109"/>
                  <a:pt x="166" y="107"/>
                  <a:pt x="165" y="105"/>
                </a:cubicBezTo>
                <a:cubicBezTo>
                  <a:pt x="160" y="110"/>
                  <a:pt x="160" y="110"/>
                  <a:pt x="160" y="110"/>
                </a:cubicBezTo>
                <a:cubicBezTo>
                  <a:pt x="160" y="108"/>
                  <a:pt x="162" y="104"/>
                  <a:pt x="160" y="105"/>
                </a:cubicBezTo>
                <a:cubicBezTo>
                  <a:pt x="161" y="103"/>
                  <a:pt x="161" y="103"/>
                  <a:pt x="161" y="103"/>
                </a:cubicBezTo>
                <a:cubicBezTo>
                  <a:pt x="164" y="98"/>
                  <a:pt x="159" y="102"/>
                  <a:pt x="159" y="101"/>
                </a:cubicBezTo>
                <a:cubicBezTo>
                  <a:pt x="161" y="98"/>
                  <a:pt x="161" y="98"/>
                  <a:pt x="161" y="98"/>
                </a:cubicBezTo>
                <a:cubicBezTo>
                  <a:pt x="161" y="99"/>
                  <a:pt x="161" y="99"/>
                  <a:pt x="161" y="99"/>
                </a:cubicBezTo>
                <a:cubicBezTo>
                  <a:pt x="162" y="97"/>
                  <a:pt x="162" y="96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1" y="95"/>
                  <a:pt x="160" y="95"/>
                  <a:pt x="160" y="94"/>
                </a:cubicBezTo>
                <a:cubicBezTo>
                  <a:pt x="159" y="93"/>
                  <a:pt x="157" y="93"/>
                  <a:pt x="158" y="89"/>
                </a:cubicBezTo>
                <a:cubicBezTo>
                  <a:pt x="156" y="90"/>
                  <a:pt x="156" y="90"/>
                  <a:pt x="156" y="90"/>
                </a:cubicBezTo>
                <a:cubicBezTo>
                  <a:pt x="156" y="88"/>
                  <a:pt x="156" y="88"/>
                  <a:pt x="156" y="88"/>
                </a:cubicBezTo>
                <a:cubicBezTo>
                  <a:pt x="158" y="87"/>
                  <a:pt x="158" y="87"/>
                  <a:pt x="158" y="87"/>
                </a:cubicBezTo>
                <a:cubicBezTo>
                  <a:pt x="159" y="88"/>
                  <a:pt x="161" y="91"/>
                  <a:pt x="162" y="93"/>
                </a:cubicBezTo>
                <a:cubicBezTo>
                  <a:pt x="163" y="92"/>
                  <a:pt x="163" y="92"/>
                  <a:pt x="163" y="92"/>
                </a:cubicBezTo>
                <a:cubicBezTo>
                  <a:pt x="163" y="91"/>
                  <a:pt x="161" y="90"/>
                  <a:pt x="161" y="89"/>
                </a:cubicBezTo>
                <a:cubicBezTo>
                  <a:pt x="161" y="89"/>
                  <a:pt x="162" y="87"/>
                  <a:pt x="164" y="87"/>
                </a:cubicBezTo>
                <a:cubicBezTo>
                  <a:pt x="162" y="87"/>
                  <a:pt x="162" y="87"/>
                  <a:pt x="162" y="87"/>
                </a:cubicBezTo>
                <a:cubicBezTo>
                  <a:pt x="159" y="83"/>
                  <a:pt x="159" y="83"/>
                  <a:pt x="159" y="78"/>
                </a:cubicBezTo>
                <a:cubicBezTo>
                  <a:pt x="158" y="79"/>
                  <a:pt x="158" y="79"/>
                  <a:pt x="158" y="79"/>
                </a:cubicBezTo>
                <a:cubicBezTo>
                  <a:pt x="157" y="78"/>
                  <a:pt x="156" y="78"/>
                  <a:pt x="158" y="77"/>
                </a:cubicBezTo>
                <a:cubicBezTo>
                  <a:pt x="157" y="74"/>
                  <a:pt x="156" y="71"/>
                  <a:pt x="158" y="68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69"/>
                  <a:pt x="158" y="66"/>
                  <a:pt x="155" y="68"/>
                </a:cubicBezTo>
                <a:cubicBezTo>
                  <a:pt x="153" y="67"/>
                  <a:pt x="153" y="67"/>
                  <a:pt x="153" y="67"/>
                </a:cubicBezTo>
                <a:cubicBezTo>
                  <a:pt x="153" y="66"/>
                  <a:pt x="152" y="66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4"/>
                  <a:pt x="152" y="64"/>
                  <a:pt x="152" y="64"/>
                </a:cubicBezTo>
                <a:cubicBezTo>
                  <a:pt x="151" y="64"/>
                  <a:pt x="151" y="65"/>
                  <a:pt x="151" y="63"/>
                </a:cubicBezTo>
                <a:cubicBezTo>
                  <a:pt x="151" y="61"/>
                  <a:pt x="147" y="63"/>
                  <a:pt x="147" y="62"/>
                </a:cubicBezTo>
                <a:cubicBezTo>
                  <a:pt x="148" y="60"/>
                  <a:pt x="148" y="59"/>
                  <a:pt x="149" y="58"/>
                </a:cubicBezTo>
                <a:cubicBezTo>
                  <a:pt x="149" y="54"/>
                  <a:pt x="146" y="56"/>
                  <a:pt x="144" y="52"/>
                </a:cubicBezTo>
                <a:cubicBezTo>
                  <a:pt x="144" y="49"/>
                  <a:pt x="145" y="45"/>
                  <a:pt x="148" y="44"/>
                </a:cubicBezTo>
                <a:cubicBezTo>
                  <a:pt x="145" y="45"/>
                  <a:pt x="146" y="45"/>
                  <a:pt x="144" y="44"/>
                </a:cubicBezTo>
                <a:cubicBezTo>
                  <a:pt x="144" y="43"/>
                  <a:pt x="145" y="43"/>
                  <a:pt x="146" y="42"/>
                </a:cubicBezTo>
                <a:cubicBezTo>
                  <a:pt x="146" y="38"/>
                  <a:pt x="144" y="42"/>
                  <a:pt x="143" y="40"/>
                </a:cubicBezTo>
                <a:cubicBezTo>
                  <a:pt x="141" y="42"/>
                  <a:pt x="139" y="45"/>
                  <a:pt x="138" y="45"/>
                </a:cubicBezTo>
                <a:cubicBezTo>
                  <a:pt x="138" y="46"/>
                  <a:pt x="138" y="46"/>
                  <a:pt x="138" y="46"/>
                </a:cubicBezTo>
                <a:cubicBezTo>
                  <a:pt x="136" y="46"/>
                  <a:pt x="135" y="45"/>
                  <a:pt x="135" y="42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4" y="39"/>
                  <a:pt x="134" y="39"/>
                  <a:pt x="134" y="39"/>
                </a:cubicBezTo>
                <a:cubicBezTo>
                  <a:pt x="135" y="37"/>
                  <a:pt x="135" y="37"/>
                  <a:pt x="135" y="37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33" y="36"/>
                  <a:pt x="133" y="36"/>
                  <a:pt x="133" y="36"/>
                </a:cubicBezTo>
                <a:cubicBezTo>
                  <a:pt x="133" y="35"/>
                  <a:pt x="132" y="34"/>
                  <a:pt x="131" y="32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32" y="27"/>
                  <a:pt x="131" y="25"/>
                  <a:pt x="129" y="24"/>
                </a:cubicBezTo>
                <a:cubicBezTo>
                  <a:pt x="128" y="24"/>
                  <a:pt x="127" y="23"/>
                  <a:pt x="126" y="21"/>
                </a:cubicBezTo>
                <a:cubicBezTo>
                  <a:pt x="127" y="19"/>
                  <a:pt x="127" y="19"/>
                  <a:pt x="127" y="19"/>
                </a:cubicBezTo>
                <a:cubicBezTo>
                  <a:pt x="127" y="15"/>
                  <a:pt x="126" y="23"/>
                  <a:pt x="125" y="20"/>
                </a:cubicBezTo>
                <a:cubicBezTo>
                  <a:pt x="126" y="16"/>
                  <a:pt x="126" y="16"/>
                  <a:pt x="126" y="16"/>
                </a:cubicBezTo>
                <a:cubicBezTo>
                  <a:pt x="124" y="20"/>
                  <a:pt x="125" y="13"/>
                  <a:pt x="125" y="10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3" y="13"/>
                  <a:pt x="123" y="13"/>
                  <a:pt x="123" y="13"/>
                </a:cubicBezTo>
                <a:cubicBezTo>
                  <a:pt x="122" y="9"/>
                  <a:pt x="124" y="5"/>
                  <a:pt x="124" y="3"/>
                </a:cubicBezTo>
                <a:cubicBezTo>
                  <a:pt x="124" y="3"/>
                  <a:pt x="123" y="4"/>
                  <a:pt x="123" y="5"/>
                </a:cubicBezTo>
                <a:cubicBezTo>
                  <a:pt x="123" y="0"/>
                  <a:pt x="123" y="0"/>
                  <a:pt x="123" y="0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2"/>
                  <a:pt x="123" y="2"/>
                  <a:pt x="122" y="2"/>
                </a:cubicBezTo>
                <a:cubicBezTo>
                  <a:pt x="122" y="3"/>
                  <a:pt x="122" y="3"/>
                  <a:pt x="122" y="3"/>
                </a:cubicBezTo>
                <a:cubicBezTo>
                  <a:pt x="122" y="2"/>
                  <a:pt x="121" y="2"/>
                  <a:pt x="121" y="4"/>
                </a:cubicBezTo>
                <a:cubicBezTo>
                  <a:pt x="121" y="3"/>
                  <a:pt x="121" y="1"/>
                  <a:pt x="121" y="1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9" y="6"/>
                  <a:pt x="119" y="6"/>
                  <a:pt x="119" y="6"/>
                </a:cubicBezTo>
                <a:cubicBezTo>
                  <a:pt x="118" y="13"/>
                  <a:pt x="118" y="13"/>
                  <a:pt x="118" y="13"/>
                </a:cubicBezTo>
                <a:cubicBezTo>
                  <a:pt x="116" y="20"/>
                  <a:pt x="116" y="14"/>
                  <a:pt x="115" y="17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4" y="18"/>
                  <a:pt x="114" y="16"/>
                  <a:pt x="113" y="16"/>
                </a:cubicBezTo>
                <a:cubicBezTo>
                  <a:pt x="113" y="16"/>
                  <a:pt x="114" y="18"/>
                  <a:pt x="113" y="19"/>
                </a:cubicBezTo>
                <a:cubicBezTo>
                  <a:pt x="113" y="20"/>
                  <a:pt x="113" y="17"/>
                  <a:pt x="112" y="17"/>
                </a:cubicBezTo>
                <a:cubicBezTo>
                  <a:pt x="112" y="21"/>
                  <a:pt x="111" y="25"/>
                  <a:pt x="110" y="24"/>
                </a:cubicBezTo>
                <a:cubicBezTo>
                  <a:pt x="110" y="24"/>
                  <a:pt x="110" y="23"/>
                  <a:pt x="110" y="23"/>
                </a:cubicBezTo>
                <a:cubicBezTo>
                  <a:pt x="110" y="24"/>
                  <a:pt x="109" y="25"/>
                  <a:pt x="109" y="25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7" y="25"/>
                  <a:pt x="107" y="29"/>
                  <a:pt x="107" y="26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2" y="30"/>
                  <a:pt x="102" y="30"/>
                  <a:pt x="102" y="30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31"/>
                  <a:pt x="98" y="29"/>
                  <a:pt x="99" y="33"/>
                </a:cubicBezTo>
                <a:cubicBezTo>
                  <a:pt x="97" y="32"/>
                  <a:pt x="96" y="39"/>
                  <a:pt x="95" y="34"/>
                </a:cubicBezTo>
                <a:cubicBezTo>
                  <a:pt x="93" y="35"/>
                  <a:pt x="92" y="38"/>
                  <a:pt x="91" y="40"/>
                </a:cubicBezTo>
                <a:cubicBezTo>
                  <a:pt x="89" y="42"/>
                  <a:pt x="88" y="44"/>
                  <a:pt x="85" y="46"/>
                </a:cubicBezTo>
                <a:cubicBezTo>
                  <a:pt x="84" y="45"/>
                  <a:pt x="82" y="46"/>
                  <a:pt x="80" y="47"/>
                </a:cubicBezTo>
                <a:cubicBezTo>
                  <a:pt x="79" y="48"/>
                  <a:pt x="78" y="49"/>
                  <a:pt x="77" y="49"/>
                </a:cubicBezTo>
                <a:cubicBezTo>
                  <a:pt x="77" y="50"/>
                  <a:pt x="76" y="50"/>
                  <a:pt x="76" y="50"/>
                </a:cubicBezTo>
                <a:cubicBezTo>
                  <a:pt x="74" y="54"/>
                  <a:pt x="73" y="57"/>
                  <a:pt x="71" y="61"/>
                </a:cubicBezTo>
                <a:cubicBezTo>
                  <a:pt x="65" y="58"/>
                  <a:pt x="67" y="66"/>
                  <a:pt x="63" y="66"/>
                </a:cubicBezTo>
                <a:cubicBezTo>
                  <a:pt x="64" y="68"/>
                  <a:pt x="64" y="68"/>
                  <a:pt x="64" y="68"/>
                </a:cubicBezTo>
                <a:cubicBezTo>
                  <a:pt x="60" y="66"/>
                  <a:pt x="61" y="71"/>
                  <a:pt x="57" y="70"/>
                </a:cubicBezTo>
                <a:cubicBezTo>
                  <a:pt x="57" y="71"/>
                  <a:pt x="57" y="72"/>
                  <a:pt x="57" y="72"/>
                </a:cubicBezTo>
                <a:cubicBezTo>
                  <a:pt x="57" y="72"/>
                  <a:pt x="57" y="72"/>
                  <a:pt x="58" y="73"/>
                </a:cubicBezTo>
                <a:cubicBezTo>
                  <a:pt x="57" y="73"/>
                  <a:pt x="56" y="75"/>
                  <a:pt x="55" y="72"/>
                </a:cubicBezTo>
                <a:cubicBezTo>
                  <a:pt x="55" y="72"/>
                  <a:pt x="55" y="72"/>
                  <a:pt x="55" y="72"/>
                </a:cubicBezTo>
                <a:cubicBezTo>
                  <a:pt x="53" y="70"/>
                  <a:pt x="54" y="74"/>
                  <a:pt x="52" y="73"/>
                </a:cubicBezTo>
                <a:cubicBezTo>
                  <a:pt x="54" y="75"/>
                  <a:pt x="54" y="75"/>
                  <a:pt x="54" y="75"/>
                </a:cubicBezTo>
                <a:cubicBezTo>
                  <a:pt x="53" y="76"/>
                  <a:pt x="53" y="76"/>
                  <a:pt x="53" y="76"/>
                </a:cubicBezTo>
                <a:cubicBezTo>
                  <a:pt x="52" y="75"/>
                  <a:pt x="52" y="75"/>
                  <a:pt x="52" y="75"/>
                </a:cubicBezTo>
                <a:cubicBezTo>
                  <a:pt x="52" y="84"/>
                  <a:pt x="44" y="78"/>
                  <a:pt x="43" y="86"/>
                </a:cubicBezTo>
                <a:cubicBezTo>
                  <a:pt x="42" y="83"/>
                  <a:pt x="43" y="88"/>
                  <a:pt x="41" y="85"/>
                </a:cubicBezTo>
                <a:cubicBezTo>
                  <a:pt x="37" y="83"/>
                  <a:pt x="39" y="87"/>
                  <a:pt x="39" y="89"/>
                </a:cubicBezTo>
                <a:cubicBezTo>
                  <a:pt x="39" y="89"/>
                  <a:pt x="39" y="89"/>
                  <a:pt x="39" y="90"/>
                </a:cubicBezTo>
                <a:cubicBezTo>
                  <a:pt x="37" y="91"/>
                  <a:pt x="37" y="91"/>
                  <a:pt x="37" y="91"/>
                </a:cubicBezTo>
                <a:cubicBezTo>
                  <a:pt x="36" y="86"/>
                  <a:pt x="38" y="94"/>
                  <a:pt x="37" y="91"/>
                </a:cubicBezTo>
                <a:cubicBezTo>
                  <a:pt x="31" y="91"/>
                  <a:pt x="27" y="98"/>
                  <a:pt x="21" y="100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20" y="101"/>
                  <a:pt x="19" y="104"/>
                  <a:pt x="18" y="103"/>
                </a:cubicBezTo>
                <a:cubicBezTo>
                  <a:pt x="16" y="102"/>
                  <a:pt x="17" y="106"/>
                  <a:pt x="17" y="107"/>
                </a:cubicBezTo>
                <a:cubicBezTo>
                  <a:pt x="16" y="109"/>
                  <a:pt x="13" y="107"/>
                  <a:pt x="14" y="106"/>
                </a:cubicBezTo>
                <a:cubicBezTo>
                  <a:pt x="13" y="108"/>
                  <a:pt x="14" y="112"/>
                  <a:pt x="12" y="111"/>
                </a:cubicBezTo>
                <a:cubicBezTo>
                  <a:pt x="9" y="109"/>
                  <a:pt x="9" y="117"/>
                  <a:pt x="7" y="114"/>
                </a:cubicBezTo>
                <a:cubicBezTo>
                  <a:pt x="7" y="114"/>
                  <a:pt x="7" y="114"/>
                  <a:pt x="7" y="114"/>
                </a:cubicBezTo>
                <a:cubicBezTo>
                  <a:pt x="3" y="113"/>
                  <a:pt x="4" y="118"/>
                  <a:pt x="0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1" y="121"/>
                  <a:pt x="1" y="126"/>
                  <a:pt x="2" y="130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3" y="145"/>
                  <a:pt x="27" y="142"/>
                  <a:pt x="30" y="139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9" y="132"/>
                  <a:pt x="56" y="127"/>
                  <a:pt x="63" y="121"/>
                </a:cubicBezTo>
                <a:cubicBezTo>
                  <a:pt x="62" y="117"/>
                  <a:pt x="62" y="117"/>
                  <a:pt x="62" y="117"/>
                </a:cubicBezTo>
                <a:cubicBezTo>
                  <a:pt x="70" y="119"/>
                  <a:pt x="72" y="110"/>
                  <a:pt x="78" y="109"/>
                </a:cubicBezTo>
                <a:cubicBezTo>
                  <a:pt x="77" y="107"/>
                  <a:pt x="77" y="107"/>
                  <a:pt x="77" y="107"/>
                </a:cubicBezTo>
                <a:cubicBezTo>
                  <a:pt x="78" y="106"/>
                  <a:pt x="79" y="108"/>
                  <a:pt x="79" y="108"/>
                </a:cubicBezTo>
                <a:cubicBezTo>
                  <a:pt x="82" y="105"/>
                  <a:pt x="85" y="103"/>
                  <a:pt x="87" y="101"/>
                </a:cubicBezTo>
                <a:cubicBezTo>
                  <a:pt x="87" y="121"/>
                  <a:pt x="87" y="141"/>
                  <a:pt x="88" y="16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2" y="249"/>
                  <a:pt x="82" y="288"/>
                  <a:pt x="83" y="328"/>
                </a:cubicBezTo>
                <a:cubicBezTo>
                  <a:pt x="87" y="336"/>
                  <a:pt x="87" y="336"/>
                  <a:pt x="87" y="336"/>
                </a:cubicBezTo>
                <a:cubicBezTo>
                  <a:pt x="81" y="359"/>
                  <a:pt x="88" y="389"/>
                  <a:pt x="85" y="415"/>
                </a:cubicBezTo>
                <a:cubicBezTo>
                  <a:pt x="88" y="415"/>
                  <a:pt x="88" y="415"/>
                  <a:pt x="88" y="415"/>
                </a:cubicBezTo>
                <a:cubicBezTo>
                  <a:pt x="89" y="422"/>
                  <a:pt x="87" y="422"/>
                  <a:pt x="86" y="423"/>
                </a:cubicBezTo>
                <a:cubicBezTo>
                  <a:pt x="88" y="456"/>
                  <a:pt x="91" y="490"/>
                  <a:pt x="96" y="523"/>
                </a:cubicBezTo>
                <a:cubicBezTo>
                  <a:pt x="98" y="539"/>
                  <a:pt x="100" y="556"/>
                  <a:pt x="103" y="572"/>
                </a:cubicBezTo>
                <a:cubicBezTo>
                  <a:pt x="105" y="580"/>
                  <a:pt x="107" y="588"/>
                  <a:pt x="109" y="597"/>
                </a:cubicBezTo>
                <a:cubicBezTo>
                  <a:pt x="112" y="605"/>
                  <a:pt x="114" y="613"/>
                  <a:pt x="120" y="623"/>
                </a:cubicBezTo>
                <a:cubicBezTo>
                  <a:pt x="121" y="625"/>
                  <a:pt x="123" y="628"/>
                  <a:pt x="126" y="632"/>
                </a:cubicBezTo>
                <a:cubicBezTo>
                  <a:pt x="129" y="635"/>
                  <a:pt x="133" y="638"/>
                  <a:pt x="136" y="640"/>
                </a:cubicBezTo>
                <a:cubicBezTo>
                  <a:pt x="143" y="644"/>
                  <a:pt x="149" y="647"/>
                  <a:pt x="151" y="649"/>
                </a:cubicBezTo>
                <a:cubicBezTo>
                  <a:pt x="163" y="652"/>
                  <a:pt x="173" y="654"/>
                  <a:pt x="184" y="655"/>
                </a:cubicBezTo>
                <a:cubicBezTo>
                  <a:pt x="194" y="657"/>
                  <a:pt x="204" y="659"/>
                  <a:pt x="214" y="661"/>
                </a:cubicBezTo>
                <a:cubicBezTo>
                  <a:pt x="213" y="661"/>
                  <a:pt x="213" y="661"/>
                  <a:pt x="213" y="661"/>
                </a:cubicBezTo>
                <a:cubicBezTo>
                  <a:pt x="223" y="662"/>
                  <a:pt x="223" y="662"/>
                  <a:pt x="223" y="662"/>
                </a:cubicBezTo>
                <a:cubicBezTo>
                  <a:pt x="223" y="662"/>
                  <a:pt x="223" y="662"/>
                  <a:pt x="223" y="663"/>
                </a:cubicBezTo>
                <a:cubicBezTo>
                  <a:pt x="233" y="662"/>
                  <a:pt x="249" y="666"/>
                  <a:pt x="262" y="668"/>
                </a:cubicBezTo>
                <a:cubicBezTo>
                  <a:pt x="261" y="668"/>
                  <a:pt x="261" y="668"/>
                  <a:pt x="261" y="668"/>
                </a:cubicBezTo>
                <a:cubicBezTo>
                  <a:pt x="298" y="671"/>
                  <a:pt x="334" y="672"/>
                  <a:pt x="369" y="672"/>
                </a:cubicBezTo>
                <a:cubicBezTo>
                  <a:pt x="404" y="672"/>
                  <a:pt x="439" y="672"/>
                  <a:pt x="476" y="673"/>
                </a:cubicBezTo>
                <a:cubicBezTo>
                  <a:pt x="509" y="677"/>
                  <a:pt x="549" y="671"/>
                  <a:pt x="587" y="673"/>
                </a:cubicBezTo>
                <a:cubicBezTo>
                  <a:pt x="594" y="676"/>
                  <a:pt x="672" y="671"/>
                  <a:pt x="679" y="669"/>
                </a:cubicBezTo>
                <a:cubicBezTo>
                  <a:pt x="670" y="666"/>
                  <a:pt x="670" y="666"/>
                  <a:pt x="670" y="666"/>
                </a:cubicBezTo>
                <a:cubicBezTo>
                  <a:pt x="699" y="664"/>
                  <a:pt x="713" y="666"/>
                  <a:pt x="738" y="662"/>
                </a:cubicBezTo>
                <a:cubicBezTo>
                  <a:pt x="736" y="663"/>
                  <a:pt x="736" y="663"/>
                  <a:pt x="736" y="663"/>
                </a:cubicBezTo>
                <a:cubicBezTo>
                  <a:pt x="739" y="663"/>
                  <a:pt x="738" y="662"/>
                  <a:pt x="739" y="661"/>
                </a:cubicBezTo>
                <a:cubicBezTo>
                  <a:pt x="740" y="660"/>
                  <a:pt x="742" y="661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6" y="663"/>
                  <a:pt x="746" y="663"/>
                  <a:pt x="746" y="663"/>
                </a:cubicBezTo>
                <a:cubicBezTo>
                  <a:pt x="747" y="663"/>
                  <a:pt x="747" y="661"/>
                  <a:pt x="748" y="661"/>
                </a:cubicBezTo>
                <a:cubicBezTo>
                  <a:pt x="749" y="661"/>
                  <a:pt x="749" y="662"/>
                  <a:pt x="749" y="662"/>
                </a:cubicBezTo>
                <a:cubicBezTo>
                  <a:pt x="751" y="662"/>
                  <a:pt x="751" y="662"/>
                  <a:pt x="751" y="662"/>
                </a:cubicBezTo>
                <a:cubicBezTo>
                  <a:pt x="752" y="664"/>
                  <a:pt x="752" y="664"/>
                  <a:pt x="752" y="664"/>
                </a:cubicBezTo>
                <a:cubicBezTo>
                  <a:pt x="753" y="662"/>
                  <a:pt x="753" y="658"/>
                  <a:pt x="755" y="660"/>
                </a:cubicBezTo>
                <a:cubicBezTo>
                  <a:pt x="754" y="657"/>
                  <a:pt x="756" y="658"/>
                  <a:pt x="755" y="657"/>
                </a:cubicBezTo>
                <a:cubicBezTo>
                  <a:pt x="756" y="657"/>
                  <a:pt x="756" y="658"/>
                  <a:pt x="756" y="658"/>
                </a:cubicBezTo>
                <a:cubicBezTo>
                  <a:pt x="757" y="658"/>
                  <a:pt x="760" y="657"/>
                  <a:pt x="760" y="655"/>
                </a:cubicBezTo>
                <a:close/>
                <a:moveTo>
                  <a:pt x="749" y="662"/>
                </a:moveTo>
                <a:cubicBezTo>
                  <a:pt x="749" y="662"/>
                  <a:pt x="749" y="662"/>
                  <a:pt x="749" y="662"/>
                </a:cubicBezTo>
                <a:cubicBezTo>
                  <a:pt x="749" y="663"/>
                  <a:pt x="749" y="663"/>
                  <a:pt x="749" y="662"/>
                </a:cubicBezTo>
                <a:close/>
                <a:moveTo>
                  <a:pt x="632" y="637"/>
                </a:moveTo>
                <a:cubicBezTo>
                  <a:pt x="632" y="637"/>
                  <a:pt x="632" y="637"/>
                  <a:pt x="632" y="637"/>
                </a:cubicBezTo>
                <a:cubicBezTo>
                  <a:pt x="630" y="635"/>
                  <a:pt x="630" y="635"/>
                  <a:pt x="630" y="635"/>
                </a:cubicBezTo>
                <a:lnTo>
                  <a:pt x="632" y="637"/>
                </a:lnTo>
                <a:close/>
                <a:moveTo>
                  <a:pt x="730" y="632"/>
                </a:moveTo>
                <a:cubicBezTo>
                  <a:pt x="732" y="632"/>
                  <a:pt x="733" y="632"/>
                  <a:pt x="734" y="631"/>
                </a:cubicBezTo>
                <a:cubicBezTo>
                  <a:pt x="730" y="631"/>
                  <a:pt x="730" y="632"/>
                  <a:pt x="730" y="632"/>
                </a:cubicBezTo>
                <a:close/>
                <a:moveTo>
                  <a:pt x="756" y="660"/>
                </a:moveTo>
                <a:cubicBezTo>
                  <a:pt x="757" y="660"/>
                  <a:pt x="756" y="659"/>
                  <a:pt x="756" y="658"/>
                </a:cubicBezTo>
                <a:cubicBezTo>
                  <a:pt x="755" y="659"/>
                  <a:pt x="755" y="659"/>
                  <a:pt x="755" y="659"/>
                </a:cubicBezTo>
                <a:cubicBezTo>
                  <a:pt x="756" y="659"/>
                  <a:pt x="756" y="659"/>
                  <a:pt x="756" y="660"/>
                </a:cubicBezTo>
                <a:close/>
                <a:moveTo>
                  <a:pt x="753" y="645"/>
                </a:moveTo>
                <a:cubicBezTo>
                  <a:pt x="753" y="644"/>
                  <a:pt x="753" y="644"/>
                  <a:pt x="753" y="644"/>
                </a:cubicBezTo>
                <a:cubicBezTo>
                  <a:pt x="753" y="644"/>
                  <a:pt x="753" y="644"/>
                  <a:pt x="753" y="645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6"/>
          <p:cNvSpPr>
            <a:spLocks noEditPoints="1"/>
          </p:cNvSpPr>
          <p:nvPr/>
        </p:nvSpPr>
        <p:spPr bwMode="auto">
          <a:xfrm rot="10800000">
            <a:off x="2005532" y="179487"/>
            <a:ext cx="1280319" cy="1140595"/>
          </a:xfrm>
          <a:custGeom>
            <a:avLst/>
            <a:gdLst>
              <a:gd name="T0" fmla="*/ 38 w 760"/>
              <a:gd name="T1" fmla="*/ 89 h 677"/>
              <a:gd name="T2" fmla="*/ 158 w 760"/>
              <a:gd name="T3" fmla="*/ 77 h 677"/>
              <a:gd name="T4" fmla="*/ 163 w 760"/>
              <a:gd name="T5" fmla="*/ 95 h 677"/>
              <a:gd name="T6" fmla="*/ 165 w 760"/>
              <a:gd name="T7" fmla="*/ 105 h 677"/>
              <a:gd name="T8" fmla="*/ 163 w 760"/>
              <a:gd name="T9" fmla="*/ 154 h 677"/>
              <a:gd name="T10" fmla="*/ 373 w 760"/>
              <a:gd name="T11" fmla="*/ 627 h 677"/>
              <a:gd name="T12" fmla="*/ 220 w 760"/>
              <a:gd name="T13" fmla="*/ 622 h 677"/>
              <a:gd name="T14" fmla="*/ 124 w 760"/>
              <a:gd name="T15" fmla="*/ 320 h 677"/>
              <a:gd name="T16" fmla="*/ 124 w 760"/>
              <a:gd name="T17" fmla="*/ 132 h 677"/>
              <a:gd name="T18" fmla="*/ 752 w 760"/>
              <a:gd name="T19" fmla="*/ 643 h 677"/>
              <a:gd name="T20" fmla="*/ 753 w 760"/>
              <a:gd name="T21" fmla="*/ 645 h 677"/>
              <a:gd name="T22" fmla="*/ 750 w 760"/>
              <a:gd name="T23" fmla="*/ 644 h 677"/>
              <a:gd name="T24" fmla="*/ 737 w 760"/>
              <a:gd name="T25" fmla="*/ 636 h 677"/>
              <a:gd name="T26" fmla="*/ 700 w 760"/>
              <a:gd name="T27" fmla="*/ 632 h 677"/>
              <a:gd name="T28" fmla="*/ 632 w 760"/>
              <a:gd name="T29" fmla="*/ 637 h 677"/>
              <a:gd name="T30" fmla="*/ 586 w 760"/>
              <a:gd name="T31" fmla="*/ 635 h 677"/>
              <a:gd name="T32" fmla="*/ 575 w 760"/>
              <a:gd name="T33" fmla="*/ 634 h 677"/>
              <a:gd name="T34" fmla="*/ 467 w 760"/>
              <a:gd name="T35" fmla="*/ 628 h 677"/>
              <a:gd name="T36" fmla="*/ 430 w 760"/>
              <a:gd name="T37" fmla="*/ 632 h 677"/>
              <a:gd name="T38" fmla="*/ 369 w 760"/>
              <a:gd name="T39" fmla="*/ 633 h 677"/>
              <a:gd name="T40" fmla="*/ 327 w 760"/>
              <a:gd name="T41" fmla="*/ 632 h 677"/>
              <a:gd name="T42" fmla="*/ 276 w 760"/>
              <a:gd name="T43" fmla="*/ 628 h 677"/>
              <a:gd name="T44" fmla="*/ 253 w 760"/>
              <a:gd name="T45" fmla="*/ 625 h 677"/>
              <a:gd name="T46" fmla="*/ 217 w 760"/>
              <a:gd name="T47" fmla="*/ 621 h 677"/>
              <a:gd name="T48" fmla="*/ 173 w 760"/>
              <a:gd name="T49" fmla="*/ 607 h 677"/>
              <a:gd name="T50" fmla="*/ 131 w 760"/>
              <a:gd name="T51" fmla="*/ 479 h 677"/>
              <a:gd name="T52" fmla="*/ 128 w 760"/>
              <a:gd name="T53" fmla="*/ 414 h 677"/>
              <a:gd name="T54" fmla="*/ 125 w 760"/>
              <a:gd name="T55" fmla="*/ 224 h 677"/>
              <a:gd name="T56" fmla="*/ 123 w 760"/>
              <a:gd name="T57" fmla="*/ 102 h 677"/>
              <a:gd name="T58" fmla="*/ 153 w 760"/>
              <a:gd name="T59" fmla="*/ 149 h 677"/>
              <a:gd name="T60" fmla="*/ 165 w 760"/>
              <a:gd name="T61" fmla="*/ 153 h 677"/>
              <a:gd name="T62" fmla="*/ 175 w 760"/>
              <a:gd name="T63" fmla="*/ 142 h 677"/>
              <a:gd name="T64" fmla="*/ 176 w 760"/>
              <a:gd name="T65" fmla="*/ 125 h 677"/>
              <a:gd name="T66" fmla="*/ 172 w 760"/>
              <a:gd name="T67" fmla="*/ 110 h 677"/>
              <a:gd name="T68" fmla="*/ 160 w 760"/>
              <a:gd name="T69" fmla="*/ 105 h 677"/>
              <a:gd name="T70" fmla="*/ 163 w 760"/>
              <a:gd name="T71" fmla="*/ 95 h 677"/>
              <a:gd name="T72" fmla="*/ 161 w 760"/>
              <a:gd name="T73" fmla="*/ 89 h 677"/>
              <a:gd name="T74" fmla="*/ 155 w 760"/>
              <a:gd name="T75" fmla="*/ 68 h 677"/>
              <a:gd name="T76" fmla="*/ 151 w 760"/>
              <a:gd name="T77" fmla="*/ 63 h 677"/>
              <a:gd name="T78" fmla="*/ 138 w 760"/>
              <a:gd name="T79" fmla="*/ 45 h 677"/>
              <a:gd name="T80" fmla="*/ 131 w 760"/>
              <a:gd name="T81" fmla="*/ 32 h 677"/>
              <a:gd name="T82" fmla="*/ 124 w 760"/>
              <a:gd name="T83" fmla="*/ 16 h 677"/>
              <a:gd name="T84" fmla="*/ 121 w 760"/>
              <a:gd name="T85" fmla="*/ 4 h 677"/>
              <a:gd name="T86" fmla="*/ 113 w 760"/>
              <a:gd name="T87" fmla="*/ 19 h 677"/>
              <a:gd name="T88" fmla="*/ 107 w 760"/>
              <a:gd name="T89" fmla="*/ 25 h 677"/>
              <a:gd name="T90" fmla="*/ 77 w 760"/>
              <a:gd name="T91" fmla="*/ 49 h 677"/>
              <a:gd name="T92" fmla="*/ 55 w 760"/>
              <a:gd name="T93" fmla="*/ 72 h 677"/>
              <a:gd name="T94" fmla="*/ 39 w 760"/>
              <a:gd name="T95" fmla="*/ 89 h 677"/>
              <a:gd name="T96" fmla="*/ 14 w 760"/>
              <a:gd name="T97" fmla="*/ 106 h 677"/>
              <a:gd name="T98" fmla="*/ 20 w 760"/>
              <a:gd name="T99" fmla="*/ 148 h 677"/>
              <a:gd name="T100" fmla="*/ 87 w 760"/>
              <a:gd name="T101" fmla="*/ 101 h 677"/>
              <a:gd name="T102" fmla="*/ 96 w 760"/>
              <a:gd name="T103" fmla="*/ 523 h 677"/>
              <a:gd name="T104" fmla="*/ 214 w 760"/>
              <a:gd name="T105" fmla="*/ 661 h 677"/>
              <a:gd name="T106" fmla="*/ 587 w 760"/>
              <a:gd name="T107" fmla="*/ 673 h 677"/>
              <a:gd name="T108" fmla="*/ 747 w 760"/>
              <a:gd name="T109" fmla="*/ 665 h 677"/>
              <a:gd name="T110" fmla="*/ 756 w 760"/>
              <a:gd name="T111" fmla="*/ 658 h 677"/>
              <a:gd name="T112" fmla="*/ 632 w 760"/>
              <a:gd name="T113" fmla="*/ 637 h 677"/>
              <a:gd name="T114" fmla="*/ 753 w 760"/>
              <a:gd name="T115" fmla="*/ 645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0" h="677">
                <a:moveTo>
                  <a:pt x="144" y="39"/>
                </a:moveTo>
                <a:cubicBezTo>
                  <a:pt x="144" y="39"/>
                  <a:pt x="144" y="40"/>
                  <a:pt x="143" y="40"/>
                </a:cubicBezTo>
                <a:cubicBezTo>
                  <a:pt x="143" y="40"/>
                  <a:pt x="143" y="40"/>
                  <a:pt x="143" y="40"/>
                </a:cubicBezTo>
                <a:lnTo>
                  <a:pt x="144" y="39"/>
                </a:lnTo>
                <a:close/>
                <a:moveTo>
                  <a:pt x="153" y="65"/>
                </a:move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4"/>
                  <a:pt x="153" y="65"/>
                </a:cubicBezTo>
                <a:close/>
                <a:moveTo>
                  <a:pt x="38" y="89"/>
                </a:moveTo>
                <a:cubicBezTo>
                  <a:pt x="38" y="89"/>
                  <a:pt x="38" y="89"/>
                  <a:pt x="38" y="89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38" y="89"/>
                </a:moveTo>
                <a:cubicBezTo>
                  <a:pt x="39" y="90"/>
                  <a:pt x="39" y="90"/>
                  <a:pt x="39" y="89"/>
                </a:cubicBezTo>
                <a:cubicBezTo>
                  <a:pt x="38" y="88"/>
                  <a:pt x="38" y="89"/>
                  <a:pt x="38" y="88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159" y="76"/>
                </a:moveTo>
                <a:cubicBezTo>
                  <a:pt x="158" y="77"/>
                  <a:pt x="158" y="77"/>
                  <a:pt x="158" y="77"/>
                </a:cubicBezTo>
                <a:cubicBezTo>
                  <a:pt x="158" y="77"/>
                  <a:pt x="158" y="77"/>
                  <a:pt x="158" y="77"/>
                </a:cubicBezTo>
                <a:lnTo>
                  <a:pt x="159" y="76"/>
                </a:lnTo>
                <a:close/>
                <a:moveTo>
                  <a:pt x="175" y="142"/>
                </a:move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5" y="143"/>
                  <a:pt x="175" y="143"/>
                </a:cubicBezTo>
                <a:lnTo>
                  <a:pt x="175" y="142"/>
                </a:lnTo>
                <a:close/>
                <a:moveTo>
                  <a:pt x="163" y="95"/>
                </a:moveTo>
                <a:cubicBezTo>
                  <a:pt x="163" y="95"/>
                  <a:pt x="163" y="95"/>
                  <a:pt x="163" y="95"/>
                </a:cubicBezTo>
                <a:cubicBezTo>
                  <a:pt x="163" y="94"/>
                  <a:pt x="163" y="93"/>
                  <a:pt x="162" y="93"/>
                </a:cubicBezTo>
                <a:cubicBezTo>
                  <a:pt x="161" y="93"/>
                  <a:pt x="161" y="93"/>
                  <a:pt x="161" y="93"/>
                </a:cubicBezTo>
                <a:lnTo>
                  <a:pt x="163" y="95"/>
                </a:lnTo>
                <a:close/>
                <a:moveTo>
                  <a:pt x="157" y="150"/>
                </a:moveTo>
                <a:cubicBezTo>
                  <a:pt x="157" y="150"/>
                  <a:pt x="157" y="150"/>
                  <a:pt x="157" y="150"/>
                </a:cubicBezTo>
                <a:cubicBezTo>
                  <a:pt x="156" y="151"/>
                  <a:pt x="156" y="150"/>
                  <a:pt x="157" y="150"/>
                </a:cubicBezTo>
                <a:close/>
                <a:moveTo>
                  <a:pt x="165" y="105"/>
                </a:moveTo>
                <a:cubicBezTo>
                  <a:pt x="165" y="105"/>
                  <a:pt x="165" y="105"/>
                  <a:pt x="165" y="105"/>
                </a:cubicBezTo>
                <a:cubicBezTo>
                  <a:pt x="166" y="104"/>
                  <a:pt x="166" y="104"/>
                  <a:pt x="166" y="104"/>
                </a:cubicBezTo>
                <a:lnTo>
                  <a:pt x="165" y="105"/>
                </a:lnTo>
                <a:close/>
                <a:moveTo>
                  <a:pt x="177" y="123"/>
                </a:moveTo>
                <a:cubicBezTo>
                  <a:pt x="177" y="122"/>
                  <a:pt x="177" y="122"/>
                  <a:pt x="176" y="123"/>
                </a:cubicBezTo>
                <a:cubicBezTo>
                  <a:pt x="177" y="123"/>
                  <a:pt x="177" y="123"/>
                  <a:pt x="177" y="123"/>
                </a:cubicBezTo>
                <a:close/>
                <a:moveTo>
                  <a:pt x="163" y="155"/>
                </a:moveTo>
                <a:cubicBezTo>
                  <a:pt x="163" y="155"/>
                  <a:pt x="164" y="155"/>
                  <a:pt x="164" y="154"/>
                </a:cubicBezTo>
                <a:cubicBezTo>
                  <a:pt x="163" y="154"/>
                  <a:pt x="163" y="154"/>
                  <a:pt x="163" y="154"/>
                </a:cubicBezTo>
                <a:cubicBezTo>
                  <a:pt x="163" y="154"/>
                  <a:pt x="163" y="155"/>
                  <a:pt x="163" y="155"/>
                </a:cubicBezTo>
                <a:close/>
                <a:moveTo>
                  <a:pt x="175" y="145"/>
                </a:moveTo>
                <a:cubicBezTo>
                  <a:pt x="175" y="144"/>
                  <a:pt x="175" y="144"/>
                  <a:pt x="175" y="144"/>
                </a:cubicBezTo>
                <a:cubicBezTo>
                  <a:pt x="175" y="144"/>
                  <a:pt x="175" y="145"/>
                  <a:pt x="175" y="145"/>
                </a:cubicBezTo>
                <a:close/>
                <a:moveTo>
                  <a:pt x="130" y="440"/>
                </a:moveTo>
                <a:cubicBezTo>
                  <a:pt x="130" y="439"/>
                  <a:pt x="129" y="439"/>
                  <a:pt x="130" y="440"/>
                </a:cubicBezTo>
                <a:close/>
                <a:moveTo>
                  <a:pt x="373" y="627"/>
                </a:moveTo>
                <a:cubicBezTo>
                  <a:pt x="373" y="627"/>
                  <a:pt x="373" y="627"/>
                  <a:pt x="373" y="627"/>
                </a:cubicBezTo>
                <a:cubicBezTo>
                  <a:pt x="374" y="626"/>
                  <a:pt x="374" y="626"/>
                  <a:pt x="374" y="625"/>
                </a:cubicBezTo>
                <a:lnTo>
                  <a:pt x="373" y="627"/>
                </a:lnTo>
                <a:close/>
                <a:moveTo>
                  <a:pt x="439" y="631"/>
                </a:move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0"/>
                  <a:pt x="439" y="631"/>
                </a:cubicBezTo>
                <a:close/>
                <a:moveTo>
                  <a:pt x="220" y="622"/>
                </a:moveTo>
                <a:cubicBezTo>
                  <a:pt x="221" y="621"/>
                  <a:pt x="221" y="621"/>
                  <a:pt x="222" y="621"/>
                </a:cubicBezTo>
                <a:cubicBezTo>
                  <a:pt x="221" y="621"/>
                  <a:pt x="221" y="621"/>
                  <a:pt x="220" y="622"/>
                </a:cubicBezTo>
                <a:close/>
                <a:moveTo>
                  <a:pt x="123" y="318"/>
                </a:moveTo>
                <a:cubicBezTo>
                  <a:pt x="123" y="319"/>
                  <a:pt x="123" y="319"/>
                  <a:pt x="123" y="319"/>
                </a:cubicBezTo>
                <a:cubicBezTo>
                  <a:pt x="124" y="318"/>
                  <a:pt x="124" y="318"/>
                  <a:pt x="124" y="318"/>
                </a:cubicBezTo>
                <a:lnTo>
                  <a:pt x="123" y="318"/>
                </a:lnTo>
                <a:close/>
                <a:moveTo>
                  <a:pt x="124" y="320"/>
                </a:moveTo>
                <a:cubicBezTo>
                  <a:pt x="124" y="320"/>
                  <a:pt x="124" y="319"/>
                  <a:pt x="123" y="319"/>
                </a:cubicBezTo>
                <a:cubicBezTo>
                  <a:pt x="123" y="320"/>
                  <a:pt x="123" y="322"/>
                  <a:pt x="123" y="323"/>
                </a:cubicBezTo>
                <a:cubicBezTo>
                  <a:pt x="124" y="323"/>
                  <a:pt x="124" y="321"/>
                  <a:pt x="124" y="320"/>
                </a:cubicBezTo>
                <a:close/>
                <a:moveTo>
                  <a:pt x="124" y="320"/>
                </a:moveTo>
                <a:cubicBezTo>
                  <a:pt x="124" y="320"/>
                  <a:pt x="124" y="320"/>
                  <a:pt x="124" y="320"/>
                </a:cubicBezTo>
                <a:cubicBezTo>
                  <a:pt x="124" y="320"/>
                  <a:pt x="124" y="320"/>
                  <a:pt x="124" y="320"/>
                </a:cubicBezTo>
                <a:close/>
                <a:moveTo>
                  <a:pt x="223" y="663"/>
                </a:moveTo>
                <a:cubicBezTo>
                  <a:pt x="222" y="663"/>
                  <a:pt x="222" y="663"/>
                  <a:pt x="222" y="663"/>
                </a:cubicBezTo>
                <a:cubicBezTo>
                  <a:pt x="222" y="663"/>
                  <a:pt x="222" y="663"/>
                  <a:pt x="223" y="663"/>
                </a:cubicBezTo>
                <a:close/>
                <a:moveTo>
                  <a:pt x="123" y="132"/>
                </a:moveTo>
                <a:cubicBezTo>
                  <a:pt x="124" y="132"/>
                  <a:pt x="124" y="132"/>
                  <a:pt x="124" y="132"/>
                </a:cubicBezTo>
                <a:cubicBezTo>
                  <a:pt x="123" y="132"/>
                  <a:pt x="123" y="132"/>
                  <a:pt x="123" y="132"/>
                </a:cubicBezTo>
                <a:close/>
                <a:moveTo>
                  <a:pt x="501" y="631"/>
                </a:moveTo>
                <a:cubicBezTo>
                  <a:pt x="501" y="632"/>
                  <a:pt x="501" y="632"/>
                  <a:pt x="501" y="632"/>
                </a:cubicBezTo>
                <a:cubicBezTo>
                  <a:pt x="501" y="632"/>
                  <a:pt x="501" y="632"/>
                  <a:pt x="501" y="632"/>
                </a:cubicBezTo>
                <a:lnTo>
                  <a:pt x="501" y="631"/>
                </a:lnTo>
                <a:close/>
                <a:moveTo>
                  <a:pt x="752" y="643"/>
                </a:move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2" y="643"/>
                  <a:pt x="752" y="643"/>
                </a:cubicBezTo>
                <a:close/>
                <a:moveTo>
                  <a:pt x="585" y="635"/>
                </a:moveTo>
                <a:cubicBezTo>
                  <a:pt x="585" y="635"/>
                  <a:pt x="586" y="635"/>
                  <a:pt x="586" y="635"/>
                </a:cubicBezTo>
                <a:cubicBezTo>
                  <a:pt x="584" y="634"/>
                  <a:pt x="580" y="634"/>
                  <a:pt x="575" y="634"/>
                </a:cubicBezTo>
                <a:cubicBezTo>
                  <a:pt x="575" y="636"/>
                  <a:pt x="575" y="636"/>
                  <a:pt x="575" y="636"/>
                </a:cubicBezTo>
                <a:lnTo>
                  <a:pt x="585" y="635"/>
                </a:lnTo>
                <a:close/>
                <a:moveTo>
                  <a:pt x="760" y="655"/>
                </a:moveTo>
                <a:cubicBezTo>
                  <a:pt x="760" y="655"/>
                  <a:pt x="755" y="649"/>
                  <a:pt x="753" y="646"/>
                </a:cubicBezTo>
                <a:cubicBezTo>
                  <a:pt x="755" y="647"/>
                  <a:pt x="754" y="646"/>
                  <a:pt x="753" y="645"/>
                </a:cubicBezTo>
                <a:cubicBezTo>
                  <a:pt x="753" y="645"/>
                  <a:pt x="753" y="645"/>
                  <a:pt x="753" y="645"/>
                </a:cubicBezTo>
                <a:cubicBezTo>
                  <a:pt x="752" y="645"/>
                  <a:pt x="752" y="643"/>
                  <a:pt x="751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2"/>
                  <a:pt x="752" y="642"/>
                  <a:pt x="752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4"/>
                  <a:pt x="752" y="644"/>
                  <a:pt x="751" y="644"/>
                </a:cubicBez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0" y="644"/>
                  <a:pt x="750" y="644"/>
                </a:cubicBezTo>
                <a:cubicBezTo>
                  <a:pt x="750" y="642"/>
                  <a:pt x="750" y="642"/>
                  <a:pt x="750" y="642"/>
                </a:cubicBezTo>
                <a:cubicBezTo>
                  <a:pt x="749" y="645"/>
                  <a:pt x="744" y="638"/>
                  <a:pt x="743" y="638"/>
                </a:cubicBezTo>
                <a:cubicBezTo>
                  <a:pt x="742" y="636"/>
                  <a:pt x="741" y="638"/>
                  <a:pt x="739" y="637"/>
                </a:cubicBezTo>
                <a:cubicBezTo>
                  <a:pt x="737" y="637"/>
                  <a:pt x="738" y="635"/>
                  <a:pt x="737" y="634"/>
                </a:cubicBezTo>
                <a:cubicBezTo>
                  <a:pt x="737" y="634"/>
                  <a:pt x="737" y="633"/>
                  <a:pt x="736" y="633"/>
                </a:cubicBezTo>
                <a:cubicBezTo>
                  <a:pt x="736" y="633"/>
                  <a:pt x="736" y="633"/>
                  <a:pt x="736" y="634"/>
                </a:cubicBezTo>
                <a:cubicBezTo>
                  <a:pt x="736" y="634"/>
                  <a:pt x="736" y="634"/>
                  <a:pt x="736" y="634"/>
                </a:cubicBezTo>
                <a:cubicBezTo>
                  <a:pt x="737" y="635"/>
                  <a:pt x="737" y="636"/>
                  <a:pt x="737" y="636"/>
                </a:cubicBezTo>
                <a:cubicBezTo>
                  <a:pt x="737" y="636"/>
                  <a:pt x="737" y="635"/>
                  <a:pt x="736" y="635"/>
                </a:cubicBezTo>
                <a:cubicBezTo>
                  <a:pt x="735" y="635"/>
                  <a:pt x="735" y="635"/>
                  <a:pt x="735" y="635"/>
                </a:cubicBezTo>
                <a:cubicBezTo>
                  <a:pt x="733" y="635"/>
                  <a:pt x="733" y="635"/>
                  <a:pt x="733" y="635"/>
                </a:cubicBezTo>
                <a:cubicBezTo>
                  <a:pt x="729" y="634"/>
                  <a:pt x="729" y="634"/>
                  <a:pt x="729" y="634"/>
                </a:cubicBezTo>
                <a:cubicBezTo>
                  <a:pt x="734" y="633"/>
                  <a:pt x="731" y="633"/>
                  <a:pt x="730" y="632"/>
                </a:cubicBezTo>
                <a:cubicBezTo>
                  <a:pt x="723" y="632"/>
                  <a:pt x="712" y="630"/>
                  <a:pt x="710" y="633"/>
                </a:cubicBezTo>
                <a:cubicBezTo>
                  <a:pt x="700" y="632"/>
                  <a:pt x="700" y="631"/>
                  <a:pt x="696" y="631"/>
                </a:cubicBezTo>
                <a:cubicBezTo>
                  <a:pt x="697" y="631"/>
                  <a:pt x="700" y="632"/>
                  <a:pt x="700" y="632"/>
                </a:cubicBezTo>
                <a:cubicBezTo>
                  <a:pt x="696" y="631"/>
                  <a:pt x="698" y="633"/>
                  <a:pt x="700" y="633"/>
                </a:cubicBezTo>
                <a:cubicBezTo>
                  <a:pt x="694" y="635"/>
                  <a:pt x="669" y="628"/>
                  <a:pt x="668" y="632"/>
                </a:cubicBezTo>
                <a:cubicBezTo>
                  <a:pt x="668" y="631"/>
                  <a:pt x="668" y="631"/>
                  <a:pt x="668" y="631"/>
                </a:cubicBezTo>
                <a:cubicBezTo>
                  <a:pt x="667" y="634"/>
                  <a:pt x="669" y="636"/>
                  <a:pt x="665" y="638"/>
                </a:cubicBezTo>
                <a:cubicBezTo>
                  <a:pt x="662" y="637"/>
                  <a:pt x="662" y="637"/>
                  <a:pt x="662" y="637"/>
                </a:cubicBezTo>
                <a:cubicBezTo>
                  <a:pt x="658" y="638"/>
                  <a:pt x="658" y="638"/>
                  <a:pt x="658" y="638"/>
                </a:cubicBezTo>
                <a:cubicBezTo>
                  <a:pt x="655" y="638"/>
                  <a:pt x="656" y="637"/>
                  <a:pt x="656" y="637"/>
                </a:cubicBezTo>
                <a:cubicBezTo>
                  <a:pt x="650" y="638"/>
                  <a:pt x="640" y="637"/>
                  <a:pt x="632" y="637"/>
                </a:cubicBezTo>
                <a:cubicBezTo>
                  <a:pt x="641" y="644"/>
                  <a:pt x="641" y="644"/>
                  <a:pt x="641" y="644"/>
                </a:cubicBezTo>
                <a:cubicBezTo>
                  <a:pt x="634" y="642"/>
                  <a:pt x="622" y="639"/>
                  <a:pt x="620" y="642"/>
                </a:cubicBezTo>
                <a:cubicBezTo>
                  <a:pt x="616" y="639"/>
                  <a:pt x="616" y="639"/>
                  <a:pt x="616" y="639"/>
                </a:cubicBezTo>
                <a:cubicBezTo>
                  <a:pt x="602" y="635"/>
                  <a:pt x="607" y="642"/>
                  <a:pt x="601" y="641"/>
                </a:cubicBezTo>
                <a:cubicBezTo>
                  <a:pt x="594" y="638"/>
                  <a:pt x="594" y="638"/>
                  <a:pt x="594" y="638"/>
                </a:cubicBezTo>
                <a:cubicBezTo>
                  <a:pt x="601" y="638"/>
                  <a:pt x="601" y="638"/>
                  <a:pt x="601" y="638"/>
                </a:cubicBezTo>
                <a:cubicBezTo>
                  <a:pt x="594" y="637"/>
                  <a:pt x="591" y="636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5" y="635"/>
                  <a:pt x="585" y="635"/>
                  <a:pt x="585" y="635"/>
                </a:cubicBezTo>
                <a:cubicBezTo>
                  <a:pt x="585" y="636"/>
                  <a:pt x="581" y="637"/>
                  <a:pt x="576" y="637"/>
                </a:cubicBezTo>
                <a:cubicBezTo>
                  <a:pt x="569" y="637"/>
                  <a:pt x="564" y="639"/>
                  <a:pt x="553" y="637"/>
                </a:cubicBezTo>
                <a:cubicBezTo>
                  <a:pt x="550" y="640"/>
                  <a:pt x="550" y="640"/>
                  <a:pt x="550" y="640"/>
                </a:cubicBezTo>
                <a:cubicBezTo>
                  <a:pt x="542" y="638"/>
                  <a:pt x="542" y="638"/>
                  <a:pt x="542" y="638"/>
                </a:cubicBezTo>
                <a:cubicBezTo>
                  <a:pt x="542" y="636"/>
                  <a:pt x="542" y="636"/>
                  <a:pt x="542" y="636"/>
                </a:cubicBezTo>
                <a:cubicBezTo>
                  <a:pt x="550" y="636"/>
                  <a:pt x="565" y="635"/>
                  <a:pt x="575" y="634"/>
                </a:cubicBezTo>
                <a:cubicBezTo>
                  <a:pt x="576" y="633"/>
                  <a:pt x="576" y="633"/>
                  <a:pt x="576" y="633"/>
                </a:cubicBezTo>
                <a:cubicBezTo>
                  <a:pt x="569" y="634"/>
                  <a:pt x="562" y="635"/>
                  <a:pt x="558" y="635"/>
                </a:cubicBezTo>
                <a:cubicBezTo>
                  <a:pt x="556" y="634"/>
                  <a:pt x="551" y="632"/>
                  <a:pt x="555" y="631"/>
                </a:cubicBezTo>
                <a:cubicBezTo>
                  <a:pt x="551" y="633"/>
                  <a:pt x="551" y="633"/>
                  <a:pt x="551" y="633"/>
                </a:cubicBezTo>
                <a:cubicBezTo>
                  <a:pt x="531" y="634"/>
                  <a:pt x="530" y="634"/>
                  <a:pt x="509" y="632"/>
                </a:cubicBezTo>
                <a:cubicBezTo>
                  <a:pt x="511" y="633"/>
                  <a:pt x="511" y="633"/>
                  <a:pt x="511" y="633"/>
                </a:cubicBezTo>
                <a:cubicBezTo>
                  <a:pt x="507" y="633"/>
                  <a:pt x="502" y="634"/>
                  <a:pt x="501" y="632"/>
                </a:cubicBezTo>
                <a:cubicBezTo>
                  <a:pt x="488" y="632"/>
                  <a:pt x="475" y="631"/>
                  <a:pt x="467" y="628"/>
                </a:cubicBezTo>
                <a:cubicBezTo>
                  <a:pt x="465" y="631"/>
                  <a:pt x="465" y="631"/>
                  <a:pt x="465" y="631"/>
                </a:cubicBezTo>
                <a:cubicBezTo>
                  <a:pt x="462" y="631"/>
                  <a:pt x="458" y="627"/>
                  <a:pt x="457" y="630"/>
                </a:cubicBezTo>
                <a:cubicBezTo>
                  <a:pt x="451" y="631"/>
                  <a:pt x="451" y="631"/>
                  <a:pt x="451" y="631"/>
                </a:cubicBezTo>
                <a:cubicBezTo>
                  <a:pt x="447" y="631"/>
                  <a:pt x="445" y="633"/>
                  <a:pt x="441" y="631"/>
                </a:cubicBezTo>
                <a:cubicBezTo>
                  <a:pt x="441" y="631"/>
                  <a:pt x="441" y="631"/>
                  <a:pt x="441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31" y="630"/>
                  <a:pt x="440" y="633"/>
                  <a:pt x="430" y="632"/>
                </a:cubicBezTo>
                <a:cubicBezTo>
                  <a:pt x="427" y="630"/>
                  <a:pt x="427" y="635"/>
                  <a:pt x="422" y="634"/>
                </a:cubicBezTo>
                <a:cubicBezTo>
                  <a:pt x="417" y="631"/>
                  <a:pt x="417" y="631"/>
                  <a:pt x="417" y="631"/>
                </a:cubicBezTo>
                <a:cubicBezTo>
                  <a:pt x="409" y="629"/>
                  <a:pt x="407" y="632"/>
                  <a:pt x="395" y="632"/>
                </a:cubicBezTo>
                <a:cubicBezTo>
                  <a:pt x="389" y="631"/>
                  <a:pt x="387" y="628"/>
                  <a:pt x="390" y="625"/>
                </a:cubicBezTo>
                <a:cubicBezTo>
                  <a:pt x="385" y="628"/>
                  <a:pt x="388" y="627"/>
                  <a:pt x="381" y="629"/>
                </a:cubicBezTo>
                <a:cubicBezTo>
                  <a:pt x="380" y="627"/>
                  <a:pt x="381" y="627"/>
                  <a:pt x="382" y="626"/>
                </a:cubicBezTo>
                <a:cubicBezTo>
                  <a:pt x="376" y="624"/>
                  <a:pt x="378" y="627"/>
                  <a:pt x="373" y="627"/>
                </a:cubicBezTo>
                <a:cubicBezTo>
                  <a:pt x="372" y="629"/>
                  <a:pt x="370" y="633"/>
                  <a:pt x="369" y="633"/>
                </a:cubicBezTo>
                <a:cubicBezTo>
                  <a:pt x="371" y="634"/>
                  <a:pt x="371" y="634"/>
                  <a:pt x="371" y="634"/>
                </a:cubicBezTo>
                <a:cubicBezTo>
                  <a:pt x="365" y="635"/>
                  <a:pt x="360" y="636"/>
                  <a:pt x="354" y="635"/>
                </a:cubicBezTo>
                <a:cubicBezTo>
                  <a:pt x="354" y="633"/>
                  <a:pt x="354" y="633"/>
                  <a:pt x="354" y="633"/>
                </a:cubicBezTo>
                <a:cubicBezTo>
                  <a:pt x="348" y="634"/>
                  <a:pt x="348" y="634"/>
                  <a:pt x="348" y="634"/>
                </a:cubicBezTo>
                <a:cubicBezTo>
                  <a:pt x="348" y="632"/>
                  <a:pt x="348" y="632"/>
                  <a:pt x="348" y="632"/>
                </a:cubicBezTo>
                <a:cubicBezTo>
                  <a:pt x="339" y="632"/>
                  <a:pt x="339" y="632"/>
                  <a:pt x="339" y="632"/>
                </a:cubicBezTo>
                <a:cubicBezTo>
                  <a:pt x="340" y="633"/>
                  <a:pt x="340" y="633"/>
                  <a:pt x="340" y="633"/>
                </a:cubicBezTo>
                <a:cubicBezTo>
                  <a:pt x="338" y="633"/>
                  <a:pt x="331" y="633"/>
                  <a:pt x="327" y="632"/>
                </a:cubicBezTo>
                <a:cubicBezTo>
                  <a:pt x="327" y="631"/>
                  <a:pt x="327" y="631"/>
                  <a:pt x="327" y="631"/>
                </a:cubicBezTo>
                <a:cubicBezTo>
                  <a:pt x="316" y="628"/>
                  <a:pt x="307" y="631"/>
                  <a:pt x="294" y="631"/>
                </a:cubicBezTo>
                <a:cubicBezTo>
                  <a:pt x="296" y="629"/>
                  <a:pt x="296" y="629"/>
                  <a:pt x="296" y="629"/>
                </a:cubicBezTo>
                <a:cubicBezTo>
                  <a:pt x="292" y="627"/>
                  <a:pt x="295" y="632"/>
                  <a:pt x="289" y="630"/>
                </a:cubicBezTo>
                <a:cubicBezTo>
                  <a:pt x="289" y="628"/>
                  <a:pt x="289" y="628"/>
                  <a:pt x="289" y="628"/>
                </a:cubicBezTo>
                <a:cubicBezTo>
                  <a:pt x="284" y="631"/>
                  <a:pt x="283" y="627"/>
                  <a:pt x="280" y="626"/>
                </a:cubicBezTo>
                <a:cubicBezTo>
                  <a:pt x="282" y="629"/>
                  <a:pt x="282" y="629"/>
                  <a:pt x="282" y="629"/>
                </a:cubicBezTo>
                <a:cubicBezTo>
                  <a:pt x="276" y="628"/>
                  <a:pt x="276" y="628"/>
                  <a:pt x="276" y="628"/>
                </a:cubicBezTo>
                <a:cubicBezTo>
                  <a:pt x="269" y="626"/>
                  <a:pt x="272" y="624"/>
                  <a:pt x="273" y="622"/>
                </a:cubicBezTo>
                <a:cubicBezTo>
                  <a:pt x="268" y="624"/>
                  <a:pt x="268" y="624"/>
                  <a:pt x="268" y="624"/>
                </a:cubicBezTo>
                <a:cubicBezTo>
                  <a:pt x="268" y="621"/>
                  <a:pt x="268" y="621"/>
                  <a:pt x="268" y="621"/>
                </a:cubicBezTo>
                <a:cubicBezTo>
                  <a:pt x="264" y="624"/>
                  <a:pt x="264" y="621"/>
                  <a:pt x="259" y="622"/>
                </a:cubicBezTo>
                <a:cubicBezTo>
                  <a:pt x="258" y="621"/>
                  <a:pt x="260" y="620"/>
                  <a:pt x="258" y="620"/>
                </a:cubicBezTo>
                <a:cubicBezTo>
                  <a:pt x="248" y="622"/>
                  <a:pt x="248" y="622"/>
                  <a:pt x="248" y="622"/>
                </a:cubicBezTo>
                <a:cubicBezTo>
                  <a:pt x="254" y="621"/>
                  <a:pt x="254" y="621"/>
                  <a:pt x="254" y="621"/>
                </a:cubicBezTo>
                <a:cubicBezTo>
                  <a:pt x="253" y="625"/>
                  <a:pt x="253" y="625"/>
                  <a:pt x="253" y="625"/>
                </a:cubicBezTo>
                <a:cubicBezTo>
                  <a:pt x="247" y="628"/>
                  <a:pt x="245" y="624"/>
                  <a:pt x="241" y="625"/>
                </a:cubicBezTo>
                <a:cubicBezTo>
                  <a:pt x="244" y="624"/>
                  <a:pt x="244" y="624"/>
                  <a:pt x="244" y="624"/>
                </a:cubicBezTo>
                <a:cubicBezTo>
                  <a:pt x="237" y="624"/>
                  <a:pt x="237" y="622"/>
                  <a:pt x="233" y="621"/>
                </a:cubicBezTo>
                <a:cubicBezTo>
                  <a:pt x="234" y="622"/>
                  <a:pt x="236" y="623"/>
                  <a:pt x="233" y="623"/>
                </a:cubicBezTo>
                <a:cubicBezTo>
                  <a:pt x="231" y="623"/>
                  <a:pt x="232" y="622"/>
                  <a:pt x="230" y="621"/>
                </a:cubicBezTo>
                <a:cubicBezTo>
                  <a:pt x="229" y="624"/>
                  <a:pt x="224" y="624"/>
                  <a:pt x="220" y="622"/>
                </a:cubicBezTo>
                <a:cubicBezTo>
                  <a:pt x="220" y="622"/>
                  <a:pt x="220" y="622"/>
                  <a:pt x="220" y="622"/>
                </a:cubicBezTo>
                <a:cubicBezTo>
                  <a:pt x="219" y="622"/>
                  <a:pt x="219" y="622"/>
                  <a:pt x="217" y="621"/>
                </a:cubicBezTo>
                <a:cubicBezTo>
                  <a:pt x="218" y="619"/>
                  <a:pt x="218" y="619"/>
                  <a:pt x="218" y="619"/>
                </a:cubicBezTo>
                <a:cubicBezTo>
                  <a:pt x="214" y="621"/>
                  <a:pt x="214" y="621"/>
                  <a:pt x="214" y="621"/>
                </a:cubicBezTo>
                <a:cubicBezTo>
                  <a:pt x="212" y="620"/>
                  <a:pt x="208" y="621"/>
                  <a:pt x="209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04" y="618"/>
                  <a:pt x="198" y="616"/>
                  <a:pt x="192" y="615"/>
                </a:cubicBezTo>
                <a:cubicBezTo>
                  <a:pt x="192" y="612"/>
                  <a:pt x="192" y="612"/>
                  <a:pt x="192" y="612"/>
                </a:cubicBezTo>
                <a:cubicBezTo>
                  <a:pt x="189" y="615"/>
                  <a:pt x="183" y="609"/>
                  <a:pt x="182" y="613"/>
                </a:cubicBezTo>
                <a:cubicBezTo>
                  <a:pt x="180" y="610"/>
                  <a:pt x="169" y="611"/>
                  <a:pt x="173" y="607"/>
                </a:cubicBezTo>
                <a:cubicBezTo>
                  <a:pt x="168" y="605"/>
                  <a:pt x="164" y="604"/>
                  <a:pt x="160" y="603"/>
                </a:cubicBezTo>
                <a:cubicBezTo>
                  <a:pt x="159" y="603"/>
                  <a:pt x="157" y="602"/>
                  <a:pt x="156" y="602"/>
                </a:cubicBezTo>
                <a:cubicBezTo>
                  <a:pt x="156" y="601"/>
                  <a:pt x="155" y="601"/>
                  <a:pt x="154" y="598"/>
                </a:cubicBezTo>
                <a:cubicBezTo>
                  <a:pt x="155" y="596"/>
                  <a:pt x="154" y="592"/>
                  <a:pt x="153" y="588"/>
                </a:cubicBezTo>
                <a:cubicBezTo>
                  <a:pt x="151" y="583"/>
                  <a:pt x="150" y="578"/>
                  <a:pt x="149" y="573"/>
                </a:cubicBezTo>
                <a:cubicBezTo>
                  <a:pt x="143" y="556"/>
                  <a:pt x="140" y="544"/>
                  <a:pt x="136" y="525"/>
                </a:cubicBezTo>
                <a:cubicBezTo>
                  <a:pt x="140" y="512"/>
                  <a:pt x="131" y="495"/>
                  <a:pt x="133" y="482"/>
                </a:cubicBezTo>
                <a:cubicBezTo>
                  <a:pt x="131" y="479"/>
                  <a:pt x="131" y="479"/>
                  <a:pt x="131" y="479"/>
                </a:cubicBezTo>
                <a:cubicBezTo>
                  <a:pt x="133" y="470"/>
                  <a:pt x="128" y="457"/>
                  <a:pt x="131" y="445"/>
                </a:cubicBezTo>
                <a:cubicBezTo>
                  <a:pt x="130" y="442"/>
                  <a:pt x="130" y="440"/>
                  <a:pt x="130" y="440"/>
                </a:cubicBezTo>
                <a:cubicBezTo>
                  <a:pt x="129" y="440"/>
                  <a:pt x="129" y="441"/>
                  <a:pt x="128" y="442"/>
                </a:cubicBezTo>
                <a:cubicBezTo>
                  <a:pt x="129" y="438"/>
                  <a:pt x="127" y="431"/>
                  <a:pt x="130" y="431"/>
                </a:cubicBezTo>
                <a:cubicBezTo>
                  <a:pt x="130" y="432"/>
                  <a:pt x="130" y="432"/>
                  <a:pt x="130" y="432"/>
                </a:cubicBezTo>
                <a:cubicBezTo>
                  <a:pt x="133" y="433"/>
                  <a:pt x="128" y="422"/>
                  <a:pt x="130" y="418"/>
                </a:cubicBezTo>
                <a:cubicBezTo>
                  <a:pt x="128" y="420"/>
                  <a:pt x="128" y="420"/>
                  <a:pt x="128" y="420"/>
                </a:cubicBezTo>
                <a:cubicBezTo>
                  <a:pt x="128" y="414"/>
                  <a:pt x="128" y="414"/>
                  <a:pt x="128" y="414"/>
                </a:cubicBezTo>
                <a:cubicBezTo>
                  <a:pt x="129" y="415"/>
                  <a:pt x="129" y="415"/>
                  <a:pt x="129" y="415"/>
                </a:cubicBezTo>
                <a:cubicBezTo>
                  <a:pt x="121" y="387"/>
                  <a:pt x="130" y="374"/>
                  <a:pt x="124" y="347"/>
                </a:cubicBezTo>
                <a:cubicBezTo>
                  <a:pt x="127" y="351"/>
                  <a:pt x="122" y="342"/>
                  <a:pt x="125" y="342"/>
                </a:cubicBezTo>
                <a:cubicBezTo>
                  <a:pt x="130" y="335"/>
                  <a:pt x="124" y="329"/>
                  <a:pt x="123" y="323"/>
                </a:cubicBezTo>
                <a:cubicBezTo>
                  <a:pt x="123" y="323"/>
                  <a:pt x="123" y="323"/>
                  <a:pt x="122" y="323"/>
                </a:cubicBezTo>
                <a:cubicBezTo>
                  <a:pt x="123" y="313"/>
                  <a:pt x="123" y="313"/>
                  <a:pt x="123" y="313"/>
                </a:cubicBezTo>
                <a:cubicBezTo>
                  <a:pt x="127" y="319"/>
                  <a:pt x="119" y="306"/>
                  <a:pt x="123" y="312"/>
                </a:cubicBezTo>
                <a:cubicBezTo>
                  <a:pt x="126" y="286"/>
                  <a:pt x="123" y="253"/>
                  <a:pt x="125" y="224"/>
                </a:cubicBezTo>
                <a:cubicBezTo>
                  <a:pt x="124" y="225"/>
                  <a:pt x="124" y="225"/>
                  <a:pt x="124" y="225"/>
                </a:cubicBezTo>
                <a:cubicBezTo>
                  <a:pt x="124" y="218"/>
                  <a:pt x="123" y="209"/>
                  <a:pt x="124" y="203"/>
                </a:cubicBezTo>
                <a:cubicBezTo>
                  <a:pt x="126" y="197"/>
                  <a:pt x="122" y="190"/>
                  <a:pt x="122" y="188"/>
                </a:cubicBezTo>
                <a:cubicBezTo>
                  <a:pt x="120" y="182"/>
                  <a:pt x="124" y="177"/>
                  <a:pt x="124" y="179"/>
                </a:cubicBezTo>
                <a:cubicBezTo>
                  <a:pt x="123" y="173"/>
                  <a:pt x="119" y="166"/>
                  <a:pt x="121" y="157"/>
                </a:cubicBezTo>
                <a:cubicBezTo>
                  <a:pt x="125" y="154"/>
                  <a:pt x="118" y="132"/>
                  <a:pt x="123" y="132"/>
                </a:cubicBezTo>
                <a:cubicBezTo>
                  <a:pt x="122" y="132"/>
                  <a:pt x="122" y="132"/>
                  <a:pt x="122" y="132"/>
                </a:cubicBezTo>
                <a:cubicBezTo>
                  <a:pt x="125" y="122"/>
                  <a:pt x="122" y="112"/>
                  <a:pt x="123" y="102"/>
                </a:cubicBezTo>
                <a:cubicBezTo>
                  <a:pt x="126" y="105"/>
                  <a:pt x="129" y="109"/>
                  <a:pt x="130" y="114"/>
                </a:cubicBezTo>
                <a:cubicBezTo>
                  <a:pt x="128" y="117"/>
                  <a:pt x="139" y="131"/>
                  <a:pt x="141" y="131"/>
                </a:cubicBezTo>
                <a:cubicBezTo>
                  <a:pt x="143" y="128"/>
                  <a:pt x="143" y="128"/>
                  <a:pt x="143" y="128"/>
                </a:cubicBezTo>
                <a:cubicBezTo>
                  <a:pt x="147" y="133"/>
                  <a:pt x="146" y="137"/>
                  <a:pt x="151" y="140"/>
                </a:cubicBezTo>
                <a:cubicBezTo>
                  <a:pt x="150" y="140"/>
                  <a:pt x="150" y="140"/>
                  <a:pt x="150" y="140"/>
                </a:cubicBezTo>
                <a:cubicBezTo>
                  <a:pt x="150" y="140"/>
                  <a:pt x="151" y="141"/>
                  <a:pt x="151" y="141"/>
                </a:cubicBezTo>
                <a:cubicBezTo>
                  <a:pt x="152" y="141"/>
                  <a:pt x="156" y="140"/>
                  <a:pt x="154" y="149"/>
                </a:cubicBezTo>
                <a:cubicBezTo>
                  <a:pt x="153" y="149"/>
                  <a:pt x="153" y="149"/>
                  <a:pt x="153" y="149"/>
                </a:cubicBezTo>
                <a:cubicBezTo>
                  <a:pt x="153" y="150"/>
                  <a:pt x="154" y="149"/>
                  <a:pt x="154" y="150"/>
                </a:cubicBezTo>
                <a:cubicBezTo>
                  <a:pt x="154" y="148"/>
                  <a:pt x="154" y="148"/>
                  <a:pt x="154" y="148"/>
                </a:cubicBezTo>
                <a:cubicBezTo>
                  <a:pt x="156" y="148"/>
                  <a:pt x="157" y="148"/>
                  <a:pt x="158" y="149"/>
                </a:cubicBezTo>
                <a:cubicBezTo>
                  <a:pt x="158" y="149"/>
                  <a:pt x="157" y="150"/>
                  <a:pt x="157" y="150"/>
                </a:cubicBezTo>
                <a:cubicBezTo>
                  <a:pt x="159" y="152"/>
                  <a:pt x="159" y="152"/>
                  <a:pt x="159" y="152"/>
                </a:cubicBezTo>
                <a:cubicBezTo>
                  <a:pt x="158" y="154"/>
                  <a:pt x="158" y="154"/>
                  <a:pt x="158" y="154"/>
                </a:cubicBezTo>
                <a:cubicBezTo>
                  <a:pt x="159" y="154"/>
                  <a:pt x="163" y="151"/>
                  <a:pt x="162" y="154"/>
                </a:cubicBezTo>
                <a:cubicBezTo>
                  <a:pt x="164" y="152"/>
                  <a:pt x="164" y="154"/>
                  <a:pt x="165" y="153"/>
                </a:cubicBezTo>
                <a:cubicBezTo>
                  <a:pt x="165" y="153"/>
                  <a:pt x="164" y="154"/>
                  <a:pt x="164" y="154"/>
                </a:cubicBezTo>
                <a:cubicBezTo>
                  <a:pt x="165" y="155"/>
                  <a:pt x="167" y="157"/>
                  <a:pt x="169" y="156"/>
                </a:cubicBezTo>
                <a:cubicBezTo>
                  <a:pt x="169" y="156"/>
                  <a:pt x="171" y="148"/>
                  <a:pt x="173" y="146"/>
                </a:cubicBezTo>
                <a:cubicBezTo>
                  <a:pt x="174" y="147"/>
                  <a:pt x="174" y="146"/>
                  <a:pt x="175" y="145"/>
                </a:cubicBezTo>
                <a:cubicBezTo>
                  <a:pt x="174" y="145"/>
                  <a:pt x="174" y="145"/>
                  <a:pt x="174" y="145"/>
                </a:cubicBezTo>
                <a:cubicBezTo>
                  <a:pt x="174" y="144"/>
                  <a:pt x="175" y="143"/>
                  <a:pt x="176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3"/>
                  <a:pt x="175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2"/>
                  <a:pt x="174" y="142"/>
                  <a:pt x="174" y="141"/>
                </a:cubicBezTo>
                <a:cubicBezTo>
                  <a:pt x="175" y="140"/>
                  <a:pt x="175" y="140"/>
                  <a:pt x="175" y="140"/>
                </a:cubicBezTo>
                <a:cubicBezTo>
                  <a:pt x="172" y="141"/>
                  <a:pt x="176" y="133"/>
                  <a:pt x="175" y="132"/>
                </a:cubicBezTo>
                <a:cubicBezTo>
                  <a:pt x="176" y="130"/>
                  <a:pt x="174" y="131"/>
                  <a:pt x="174" y="129"/>
                </a:cubicBezTo>
                <a:cubicBezTo>
                  <a:pt x="173" y="127"/>
                  <a:pt x="175" y="127"/>
                  <a:pt x="176" y="125"/>
                </a:cubicBezTo>
                <a:cubicBezTo>
                  <a:pt x="176" y="123"/>
                  <a:pt x="174" y="126"/>
                  <a:pt x="174" y="126"/>
                </a:cubicBezTo>
                <a:cubicBezTo>
                  <a:pt x="175" y="123"/>
                  <a:pt x="175" y="123"/>
                  <a:pt x="175" y="123"/>
                </a:cubicBezTo>
                <a:cubicBezTo>
                  <a:pt x="176" y="124"/>
                  <a:pt x="176" y="123"/>
                  <a:pt x="176" y="123"/>
                </a:cubicBezTo>
                <a:cubicBezTo>
                  <a:pt x="176" y="121"/>
                  <a:pt x="177" y="117"/>
                  <a:pt x="174" y="119"/>
                </a:cubicBezTo>
                <a:cubicBezTo>
                  <a:pt x="174" y="116"/>
                  <a:pt x="175" y="116"/>
                  <a:pt x="175" y="115"/>
                </a:cubicBezTo>
                <a:cubicBezTo>
                  <a:pt x="175" y="115"/>
                  <a:pt x="175" y="116"/>
                  <a:pt x="174" y="116"/>
                </a:cubicBezTo>
                <a:cubicBezTo>
                  <a:pt x="175" y="115"/>
                  <a:pt x="174" y="116"/>
                  <a:pt x="173" y="117"/>
                </a:cubicBezTo>
                <a:cubicBezTo>
                  <a:pt x="172" y="116"/>
                  <a:pt x="175" y="108"/>
                  <a:pt x="172" y="110"/>
                </a:cubicBezTo>
                <a:cubicBezTo>
                  <a:pt x="172" y="109"/>
                  <a:pt x="172" y="109"/>
                  <a:pt x="172" y="109"/>
                </a:cubicBezTo>
                <a:cubicBezTo>
                  <a:pt x="170" y="111"/>
                  <a:pt x="168" y="112"/>
                  <a:pt x="166" y="112"/>
                </a:cubicBezTo>
                <a:cubicBezTo>
                  <a:pt x="167" y="111"/>
                  <a:pt x="167" y="111"/>
                  <a:pt x="167" y="111"/>
                </a:cubicBezTo>
                <a:cubicBezTo>
                  <a:pt x="166" y="111"/>
                  <a:pt x="166" y="111"/>
                  <a:pt x="166" y="111"/>
                </a:cubicBezTo>
                <a:cubicBezTo>
                  <a:pt x="166" y="110"/>
                  <a:pt x="167" y="110"/>
                  <a:pt x="167" y="110"/>
                </a:cubicBezTo>
                <a:cubicBezTo>
                  <a:pt x="165" y="109"/>
                  <a:pt x="166" y="107"/>
                  <a:pt x="165" y="105"/>
                </a:cubicBezTo>
                <a:cubicBezTo>
                  <a:pt x="160" y="110"/>
                  <a:pt x="160" y="110"/>
                  <a:pt x="160" y="110"/>
                </a:cubicBezTo>
                <a:cubicBezTo>
                  <a:pt x="160" y="108"/>
                  <a:pt x="162" y="104"/>
                  <a:pt x="160" y="105"/>
                </a:cubicBezTo>
                <a:cubicBezTo>
                  <a:pt x="161" y="103"/>
                  <a:pt x="161" y="103"/>
                  <a:pt x="161" y="103"/>
                </a:cubicBezTo>
                <a:cubicBezTo>
                  <a:pt x="164" y="98"/>
                  <a:pt x="159" y="102"/>
                  <a:pt x="159" y="101"/>
                </a:cubicBezTo>
                <a:cubicBezTo>
                  <a:pt x="161" y="98"/>
                  <a:pt x="161" y="98"/>
                  <a:pt x="161" y="98"/>
                </a:cubicBezTo>
                <a:cubicBezTo>
                  <a:pt x="161" y="99"/>
                  <a:pt x="161" y="99"/>
                  <a:pt x="161" y="99"/>
                </a:cubicBezTo>
                <a:cubicBezTo>
                  <a:pt x="162" y="97"/>
                  <a:pt x="162" y="96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1" y="95"/>
                  <a:pt x="160" y="95"/>
                  <a:pt x="160" y="94"/>
                </a:cubicBezTo>
                <a:cubicBezTo>
                  <a:pt x="159" y="93"/>
                  <a:pt x="157" y="93"/>
                  <a:pt x="158" y="89"/>
                </a:cubicBezTo>
                <a:cubicBezTo>
                  <a:pt x="156" y="90"/>
                  <a:pt x="156" y="90"/>
                  <a:pt x="156" y="90"/>
                </a:cubicBezTo>
                <a:cubicBezTo>
                  <a:pt x="156" y="88"/>
                  <a:pt x="156" y="88"/>
                  <a:pt x="156" y="88"/>
                </a:cubicBezTo>
                <a:cubicBezTo>
                  <a:pt x="158" y="87"/>
                  <a:pt x="158" y="87"/>
                  <a:pt x="158" y="87"/>
                </a:cubicBezTo>
                <a:cubicBezTo>
                  <a:pt x="159" y="88"/>
                  <a:pt x="161" y="91"/>
                  <a:pt x="162" y="93"/>
                </a:cubicBezTo>
                <a:cubicBezTo>
                  <a:pt x="163" y="92"/>
                  <a:pt x="163" y="92"/>
                  <a:pt x="163" y="92"/>
                </a:cubicBezTo>
                <a:cubicBezTo>
                  <a:pt x="163" y="91"/>
                  <a:pt x="161" y="90"/>
                  <a:pt x="161" y="89"/>
                </a:cubicBezTo>
                <a:cubicBezTo>
                  <a:pt x="161" y="89"/>
                  <a:pt x="162" y="87"/>
                  <a:pt x="164" y="87"/>
                </a:cubicBezTo>
                <a:cubicBezTo>
                  <a:pt x="162" y="87"/>
                  <a:pt x="162" y="87"/>
                  <a:pt x="162" y="87"/>
                </a:cubicBezTo>
                <a:cubicBezTo>
                  <a:pt x="159" y="83"/>
                  <a:pt x="159" y="83"/>
                  <a:pt x="159" y="78"/>
                </a:cubicBezTo>
                <a:cubicBezTo>
                  <a:pt x="158" y="79"/>
                  <a:pt x="158" y="79"/>
                  <a:pt x="158" y="79"/>
                </a:cubicBezTo>
                <a:cubicBezTo>
                  <a:pt x="157" y="78"/>
                  <a:pt x="156" y="78"/>
                  <a:pt x="158" y="77"/>
                </a:cubicBezTo>
                <a:cubicBezTo>
                  <a:pt x="157" y="74"/>
                  <a:pt x="156" y="71"/>
                  <a:pt x="158" y="68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69"/>
                  <a:pt x="158" y="66"/>
                  <a:pt x="155" y="68"/>
                </a:cubicBezTo>
                <a:cubicBezTo>
                  <a:pt x="153" y="67"/>
                  <a:pt x="153" y="67"/>
                  <a:pt x="153" y="67"/>
                </a:cubicBezTo>
                <a:cubicBezTo>
                  <a:pt x="153" y="66"/>
                  <a:pt x="152" y="66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4"/>
                  <a:pt x="152" y="64"/>
                  <a:pt x="152" y="64"/>
                </a:cubicBezTo>
                <a:cubicBezTo>
                  <a:pt x="151" y="64"/>
                  <a:pt x="151" y="65"/>
                  <a:pt x="151" y="63"/>
                </a:cubicBezTo>
                <a:cubicBezTo>
                  <a:pt x="151" y="61"/>
                  <a:pt x="147" y="63"/>
                  <a:pt x="147" y="62"/>
                </a:cubicBezTo>
                <a:cubicBezTo>
                  <a:pt x="148" y="60"/>
                  <a:pt x="148" y="59"/>
                  <a:pt x="149" y="58"/>
                </a:cubicBezTo>
                <a:cubicBezTo>
                  <a:pt x="149" y="54"/>
                  <a:pt x="146" y="56"/>
                  <a:pt x="144" y="52"/>
                </a:cubicBezTo>
                <a:cubicBezTo>
                  <a:pt x="144" y="49"/>
                  <a:pt x="145" y="45"/>
                  <a:pt x="148" y="44"/>
                </a:cubicBezTo>
                <a:cubicBezTo>
                  <a:pt x="145" y="45"/>
                  <a:pt x="146" y="45"/>
                  <a:pt x="144" y="44"/>
                </a:cubicBezTo>
                <a:cubicBezTo>
                  <a:pt x="144" y="43"/>
                  <a:pt x="145" y="43"/>
                  <a:pt x="146" y="42"/>
                </a:cubicBezTo>
                <a:cubicBezTo>
                  <a:pt x="146" y="38"/>
                  <a:pt x="144" y="42"/>
                  <a:pt x="143" y="40"/>
                </a:cubicBezTo>
                <a:cubicBezTo>
                  <a:pt x="141" y="42"/>
                  <a:pt x="139" y="45"/>
                  <a:pt x="138" y="45"/>
                </a:cubicBezTo>
                <a:cubicBezTo>
                  <a:pt x="138" y="46"/>
                  <a:pt x="138" y="46"/>
                  <a:pt x="138" y="46"/>
                </a:cubicBezTo>
                <a:cubicBezTo>
                  <a:pt x="136" y="46"/>
                  <a:pt x="135" y="45"/>
                  <a:pt x="135" y="42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4" y="39"/>
                  <a:pt x="134" y="39"/>
                  <a:pt x="134" y="39"/>
                </a:cubicBezTo>
                <a:cubicBezTo>
                  <a:pt x="135" y="37"/>
                  <a:pt x="135" y="37"/>
                  <a:pt x="135" y="37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33" y="36"/>
                  <a:pt x="133" y="36"/>
                  <a:pt x="133" y="36"/>
                </a:cubicBezTo>
                <a:cubicBezTo>
                  <a:pt x="133" y="35"/>
                  <a:pt x="132" y="34"/>
                  <a:pt x="131" y="32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32" y="27"/>
                  <a:pt x="131" y="25"/>
                  <a:pt x="129" y="24"/>
                </a:cubicBezTo>
                <a:cubicBezTo>
                  <a:pt x="128" y="24"/>
                  <a:pt x="127" y="23"/>
                  <a:pt x="126" y="21"/>
                </a:cubicBezTo>
                <a:cubicBezTo>
                  <a:pt x="127" y="19"/>
                  <a:pt x="127" y="19"/>
                  <a:pt x="127" y="19"/>
                </a:cubicBezTo>
                <a:cubicBezTo>
                  <a:pt x="127" y="15"/>
                  <a:pt x="126" y="23"/>
                  <a:pt x="125" y="20"/>
                </a:cubicBezTo>
                <a:cubicBezTo>
                  <a:pt x="126" y="16"/>
                  <a:pt x="126" y="16"/>
                  <a:pt x="126" y="16"/>
                </a:cubicBezTo>
                <a:cubicBezTo>
                  <a:pt x="124" y="20"/>
                  <a:pt x="125" y="13"/>
                  <a:pt x="125" y="10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3" y="13"/>
                  <a:pt x="123" y="13"/>
                  <a:pt x="123" y="13"/>
                </a:cubicBezTo>
                <a:cubicBezTo>
                  <a:pt x="122" y="9"/>
                  <a:pt x="124" y="5"/>
                  <a:pt x="124" y="3"/>
                </a:cubicBezTo>
                <a:cubicBezTo>
                  <a:pt x="124" y="3"/>
                  <a:pt x="123" y="4"/>
                  <a:pt x="123" y="5"/>
                </a:cubicBezTo>
                <a:cubicBezTo>
                  <a:pt x="123" y="0"/>
                  <a:pt x="123" y="0"/>
                  <a:pt x="123" y="0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2"/>
                  <a:pt x="123" y="2"/>
                  <a:pt x="122" y="2"/>
                </a:cubicBezTo>
                <a:cubicBezTo>
                  <a:pt x="122" y="3"/>
                  <a:pt x="122" y="3"/>
                  <a:pt x="122" y="3"/>
                </a:cubicBezTo>
                <a:cubicBezTo>
                  <a:pt x="122" y="2"/>
                  <a:pt x="121" y="2"/>
                  <a:pt x="121" y="4"/>
                </a:cubicBezTo>
                <a:cubicBezTo>
                  <a:pt x="121" y="3"/>
                  <a:pt x="121" y="1"/>
                  <a:pt x="121" y="1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9" y="6"/>
                  <a:pt x="119" y="6"/>
                  <a:pt x="119" y="6"/>
                </a:cubicBezTo>
                <a:cubicBezTo>
                  <a:pt x="118" y="13"/>
                  <a:pt x="118" y="13"/>
                  <a:pt x="118" y="13"/>
                </a:cubicBezTo>
                <a:cubicBezTo>
                  <a:pt x="116" y="20"/>
                  <a:pt x="116" y="14"/>
                  <a:pt x="115" y="17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4" y="18"/>
                  <a:pt x="114" y="16"/>
                  <a:pt x="113" y="16"/>
                </a:cubicBezTo>
                <a:cubicBezTo>
                  <a:pt x="113" y="16"/>
                  <a:pt x="114" y="18"/>
                  <a:pt x="113" y="19"/>
                </a:cubicBezTo>
                <a:cubicBezTo>
                  <a:pt x="113" y="20"/>
                  <a:pt x="113" y="17"/>
                  <a:pt x="112" y="17"/>
                </a:cubicBezTo>
                <a:cubicBezTo>
                  <a:pt x="112" y="21"/>
                  <a:pt x="111" y="25"/>
                  <a:pt x="110" y="24"/>
                </a:cubicBezTo>
                <a:cubicBezTo>
                  <a:pt x="110" y="24"/>
                  <a:pt x="110" y="23"/>
                  <a:pt x="110" y="23"/>
                </a:cubicBezTo>
                <a:cubicBezTo>
                  <a:pt x="110" y="24"/>
                  <a:pt x="109" y="25"/>
                  <a:pt x="109" y="25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7" y="25"/>
                  <a:pt x="107" y="29"/>
                  <a:pt x="107" y="26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2" y="30"/>
                  <a:pt x="102" y="30"/>
                  <a:pt x="102" y="30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31"/>
                  <a:pt x="98" y="29"/>
                  <a:pt x="99" y="33"/>
                </a:cubicBezTo>
                <a:cubicBezTo>
                  <a:pt x="97" y="32"/>
                  <a:pt x="96" y="39"/>
                  <a:pt x="95" y="34"/>
                </a:cubicBezTo>
                <a:cubicBezTo>
                  <a:pt x="93" y="35"/>
                  <a:pt x="92" y="38"/>
                  <a:pt x="91" y="40"/>
                </a:cubicBezTo>
                <a:cubicBezTo>
                  <a:pt x="89" y="42"/>
                  <a:pt x="88" y="44"/>
                  <a:pt x="85" y="46"/>
                </a:cubicBezTo>
                <a:cubicBezTo>
                  <a:pt x="84" y="45"/>
                  <a:pt x="82" y="46"/>
                  <a:pt x="80" y="47"/>
                </a:cubicBezTo>
                <a:cubicBezTo>
                  <a:pt x="79" y="48"/>
                  <a:pt x="78" y="49"/>
                  <a:pt x="77" y="49"/>
                </a:cubicBezTo>
                <a:cubicBezTo>
                  <a:pt x="77" y="50"/>
                  <a:pt x="76" y="50"/>
                  <a:pt x="76" y="50"/>
                </a:cubicBezTo>
                <a:cubicBezTo>
                  <a:pt x="74" y="54"/>
                  <a:pt x="73" y="57"/>
                  <a:pt x="71" y="61"/>
                </a:cubicBezTo>
                <a:cubicBezTo>
                  <a:pt x="65" y="58"/>
                  <a:pt x="67" y="66"/>
                  <a:pt x="63" y="66"/>
                </a:cubicBezTo>
                <a:cubicBezTo>
                  <a:pt x="64" y="68"/>
                  <a:pt x="64" y="68"/>
                  <a:pt x="64" y="68"/>
                </a:cubicBezTo>
                <a:cubicBezTo>
                  <a:pt x="60" y="66"/>
                  <a:pt x="61" y="71"/>
                  <a:pt x="57" y="70"/>
                </a:cubicBezTo>
                <a:cubicBezTo>
                  <a:pt x="57" y="71"/>
                  <a:pt x="57" y="72"/>
                  <a:pt x="57" y="72"/>
                </a:cubicBezTo>
                <a:cubicBezTo>
                  <a:pt x="57" y="72"/>
                  <a:pt x="57" y="72"/>
                  <a:pt x="58" y="73"/>
                </a:cubicBezTo>
                <a:cubicBezTo>
                  <a:pt x="57" y="73"/>
                  <a:pt x="56" y="75"/>
                  <a:pt x="55" y="72"/>
                </a:cubicBezTo>
                <a:cubicBezTo>
                  <a:pt x="55" y="72"/>
                  <a:pt x="55" y="72"/>
                  <a:pt x="55" y="72"/>
                </a:cubicBezTo>
                <a:cubicBezTo>
                  <a:pt x="53" y="70"/>
                  <a:pt x="54" y="74"/>
                  <a:pt x="52" y="73"/>
                </a:cubicBezTo>
                <a:cubicBezTo>
                  <a:pt x="54" y="75"/>
                  <a:pt x="54" y="75"/>
                  <a:pt x="54" y="75"/>
                </a:cubicBezTo>
                <a:cubicBezTo>
                  <a:pt x="53" y="76"/>
                  <a:pt x="53" y="76"/>
                  <a:pt x="53" y="76"/>
                </a:cubicBezTo>
                <a:cubicBezTo>
                  <a:pt x="52" y="75"/>
                  <a:pt x="52" y="75"/>
                  <a:pt x="52" y="75"/>
                </a:cubicBezTo>
                <a:cubicBezTo>
                  <a:pt x="52" y="84"/>
                  <a:pt x="44" y="78"/>
                  <a:pt x="43" y="86"/>
                </a:cubicBezTo>
                <a:cubicBezTo>
                  <a:pt x="42" y="83"/>
                  <a:pt x="43" y="88"/>
                  <a:pt x="41" y="85"/>
                </a:cubicBezTo>
                <a:cubicBezTo>
                  <a:pt x="37" y="83"/>
                  <a:pt x="39" y="87"/>
                  <a:pt x="39" y="89"/>
                </a:cubicBezTo>
                <a:cubicBezTo>
                  <a:pt x="39" y="89"/>
                  <a:pt x="39" y="89"/>
                  <a:pt x="39" y="90"/>
                </a:cubicBezTo>
                <a:cubicBezTo>
                  <a:pt x="37" y="91"/>
                  <a:pt x="37" y="91"/>
                  <a:pt x="37" y="91"/>
                </a:cubicBezTo>
                <a:cubicBezTo>
                  <a:pt x="36" y="86"/>
                  <a:pt x="38" y="94"/>
                  <a:pt x="37" y="91"/>
                </a:cubicBezTo>
                <a:cubicBezTo>
                  <a:pt x="31" y="91"/>
                  <a:pt x="27" y="98"/>
                  <a:pt x="21" y="100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20" y="101"/>
                  <a:pt x="19" y="104"/>
                  <a:pt x="18" y="103"/>
                </a:cubicBezTo>
                <a:cubicBezTo>
                  <a:pt x="16" y="102"/>
                  <a:pt x="17" y="106"/>
                  <a:pt x="17" y="107"/>
                </a:cubicBezTo>
                <a:cubicBezTo>
                  <a:pt x="16" y="109"/>
                  <a:pt x="13" y="107"/>
                  <a:pt x="14" y="106"/>
                </a:cubicBezTo>
                <a:cubicBezTo>
                  <a:pt x="13" y="108"/>
                  <a:pt x="14" y="112"/>
                  <a:pt x="12" y="111"/>
                </a:cubicBezTo>
                <a:cubicBezTo>
                  <a:pt x="9" y="109"/>
                  <a:pt x="9" y="117"/>
                  <a:pt x="7" y="114"/>
                </a:cubicBezTo>
                <a:cubicBezTo>
                  <a:pt x="7" y="114"/>
                  <a:pt x="7" y="114"/>
                  <a:pt x="7" y="114"/>
                </a:cubicBezTo>
                <a:cubicBezTo>
                  <a:pt x="3" y="113"/>
                  <a:pt x="4" y="118"/>
                  <a:pt x="0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1" y="121"/>
                  <a:pt x="1" y="126"/>
                  <a:pt x="2" y="130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3" y="145"/>
                  <a:pt x="27" y="142"/>
                  <a:pt x="30" y="139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9" y="132"/>
                  <a:pt x="56" y="127"/>
                  <a:pt x="63" y="121"/>
                </a:cubicBezTo>
                <a:cubicBezTo>
                  <a:pt x="62" y="117"/>
                  <a:pt x="62" y="117"/>
                  <a:pt x="62" y="117"/>
                </a:cubicBezTo>
                <a:cubicBezTo>
                  <a:pt x="70" y="119"/>
                  <a:pt x="72" y="110"/>
                  <a:pt x="78" y="109"/>
                </a:cubicBezTo>
                <a:cubicBezTo>
                  <a:pt x="77" y="107"/>
                  <a:pt x="77" y="107"/>
                  <a:pt x="77" y="107"/>
                </a:cubicBezTo>
                <a:cubicBezTo>
                  <a:pt x="78" y="106"/>
                  <a:pt x="79" y="108"/>
                  <a:pt x="79" y="108"/>
                </a:cubicBezTo>
                <a:cubicBezTo>
                  <a:pt x="82" y="105"/>
                  <a:pt x="85" y="103"/>
                  <a:pt x="87" y="101"/>
                </a:cubicBezTo>
                <a:cubicBezTo>
                  <a:pt x="87" y="121"/>
                  <a:pt x="87" y="141"/>
                  <a:pt x="88" y="16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2" y="249"/>
                  <a:pt x="82" y="288"/>
                  <a:pt x="83" y="328"/>
                </a:cubicBezTo>
                <a:cubicBezTo>
                  <a:pt x="87" y="336"/>
                  <a:pt x="87" y="336"/>
                  <a:pt x="87" y="336"/>
                </a:cubicBezTo>
                <a:cubicBezTo>
                  <a:pt x="81" y="359"/>
                  <a:pt x="88" y="389"/>
                  <a:pt x="85" y="415"/>
                </a:cubicBezTo>
                <a:cubicBezTo>
                  <a:pt x="88" y="415"/>
                  <a:pt x="88" y="415"/>
                  <a:pt x="88" y="415"/>
                </a:cubicBezTo>
                <a:cubicBezTo>
                  <a:pt x="89" y="422"/>
                  <a:pt x="87" y="422"/>
                  <a:pt x="86" y="423"/>
                </a:cubicBezTo>
                <a:cubicBezTo>
                  <a:pt x="88" y="456"/>
                  <a:pt x="91" y="490"/>
                  <a:pt x="96" y="523"/>
                </a:cubicBezTo>
                <a:cubicBezTo>
                  <a:pt x="98" y="539"/>
                  <a:pt x="100" y="556"/>
                  <a:pt x="103" y="572"/>
                </a:cubicBezTo>
                <a:cubicBezTo>
                  <a:pt x="105" y="580"/>
                  <a:pt x="107" y="588"/>
                  <a:pt x="109" y="597"/>
                </a:cubicBezTo>
                <a:cubicBezTo>
                  <a:pt x="112" y="605"/>
                  <a:pt x="114" y="613"/>
                  <a:pt x="120" y="623"/>
                </a:cubicBezTo>
                <a:cubicBezTo>
                  <a:pt x="121" y="625"/>
                  <a:pt x="123" y="628"/>
                  <a:pt x="126" y="632"/>
                </a:cubicBezTo>
                <a:cubicBezTo>
                  <a:pt x="129" y="635"/>
                  <a:pt x="133" y="638"/>
                  <a:pt x="136" y="640"/>
                </a:cubicBezTo>
                <a:cubicBezTo>
                  <a:pt x="143" y="644"/>
                  <a:pt x="149" y="647"/>
                  <a:pt x="151" y="649"/>
                </a:cubicBezTo>
                <a:cubicBezTo>
                  <a:pt x="163" y="652"/>
                  <a:pt x="173" y="654"/>
                  <a:pt x="184" y="655"/>
                </a:cubicBezTo>
                <a:cubicBezTo>
                  <a:pt x="194" y="657"/>
                  <a:pt x="204" y="659"/>
                  <a:pt x="214" y="661"/>
                </a:cubicBezTo>
                <a:cubicBezTo>
                  <a:pt x="213" y="661"/>
                  <a:pt x="213" y="661"/>
                  <a:pt x="213" y="661"/>
                </a:cubicBezTo>
                <a:cubicBezTo>
                  <a:pt x="223" y="662"/>
                  <a:pt x="223" y="662"/>
                  <a:pt x="223" y="662"/>
                </a:cubicBezTo>
                <a:cubicBezTo>
                  <a:pt x="223" y="662"/>
                  <a:pt x="223" y="662"/>
                  <a:pt x="223" y="663"/>
                </a:cubicBezTo>
                <a:cubicBezTo>
                  <a:pt x="233" y="662"/>
                  <a:pt x="249" y="666"/>
                  <a:pt x="262" y="668"/>
                </a:cubicBezTo>
                <a:cubicBezTo>
                  <a:pt x="261" y="668"/>
                  <a:pt x="261" y="668"/>
                  <a:pt x="261" y="668"/>
                </a:cubicBezTo>
                <a:cubicBezTo>
                  <a:pt x="298" y="671"/>
                  <a:pt x="334" y="672"/>
                  <a:pt x="369" y="672"/>
                </a:cubicBezTo>
                <a:cubicBezTo>
                  <a:pt x="404" y="672"/>
                  <a:pt x="439" y="672"/>
                  <a:pt x="476" y="673"/>
                </a:cubicBezTo>
                <a:cubicBezTo>
                  <a:pt x="509" y="677"/>
                  <a:pt x="549" y="671"/>
                  <a:pt x="587" y="673"/>
                </a:cubicBezTo>
                <a:cubicBezTo>
                  <a:pt x="594" y="676"/>
                  <a:pt x="672" y="671"/>
                  <a:pt x="679" y="669"/>
                </a:cubicBezTo>
                <a:cubicBezTo>
                  <a:pt x="670" y="666"/>
                  <a:pt x="670" y="666"/>
                  <a:pt x="670" y="666"/>
                </a:cubicBezTo>
                <a:cubicBezTo>
                  <a:pt x="699" y="664"/>
                  <a:pt x="713" y="666"/>
                  <a:pt x="738" y="662"/>
                </a:cubicBezTo>
                <a:cubicBezTo>
                  <a:pt x="736" y="663"/>
                  <a:pt x="736" y="663"/>
                  <a:pt x="736" y="663"/>
                </a:cubicBezTo>
                <a:cubicBezTo>
                  <a:pt x="739" y="663"/>
                  <a:pt x="738" y="662"/>
                  <a:pt x="739" y="661"/>
                </a:cubicBezTo>
                <a:cubicBezTo>
                  <a:pt x="740" y="660"/>
                  <a:pt x="742" y="661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6" y="663"/>
                  <a:pt x="746" y="663"/>
                  <a:pt x="746" y="663"/>
                </a:cubicBezTo>
                <a:cubicBezTo>
                  <a:pt x="747" y="663"/>
                  <a:pt x="747" y="661"/>
                  <a:pt x="748" y="661"/>
                </a:cubicBezTo>
                <a:cubicBezTo>
                  <a:pt x="749" y="661"/>
                  <a:pt x="749" y="662"/>
                  <a:pt x="749" y="662"/>
                </a:cubicBezTo>
                <a:cubicBezTo>
                  <a:pt x="751" y="662"/>
                  <a:pt x="751" y="662"/>
                  <a:pt x="751" y="662"/>
                </a:cubicBezTo>
                <a:cubicBezTo>
                  <a:pt x="752" y="664"/>
                  <a:pt x="752" y="664"/>
                  <a:pt x="752" y="664"/>
                </a:cubicBezTo>
                <a:cubicBezTo>
                  <a:pt x="753" y="662"/>
                  <a:pt x="753" y="658"/>
                  <a:pt x="755" y="660"/>
                </a:cubicBezTo>
                <a:cubicBezTo>
                  <a:pt x="754" y="657"/>
                  <a:pt x="756" y="658"/>
                  <a:pt x="755" y="657"/>
                </a:cubicBezTo>
                <a:cubicBezTo>
                  <a:pt x="756" y="657"/>
                  <a:pt x="756" y="658"/>
                  <a:pt x="756" y="658"/>
                </a:cubicBezTo>
                <a:cubicBezTo>
                  <a:pt x="757" y="658"/>
                  <a:pt x="760" y="657"/>
                  <a:pt x="760" y="655"/>
                </a:cubicBezTo>
                <a:close/>
                <a:moveTo>
                  <a:pt x="749" y="662"/>
                </a:moveTo>
                <a:cubicBezTo>
                  <a:pt x="749" y="662"/>
                  <a:pt x="749" y="662"/>
                  <a:pt x="749" y="662"/>
                </a:cubicBezTo>
                <a:cubicBezTo>
                  <a:pt x="749" y="663"/>
                  <a:pt x="749" y="663"/>
                  <a:pt x="749" y="662"/>
                </a:cubicBezTo>
                <a:close/>
                <a:moveTo>
                  <a:pt x="632" y="637"/>
                </a:moveTo>
                <a:cubicBezTo>
                  <a:pt x="632" y="637"/>
                  <a:pt x="632" y="637"/>
                  <a:pt x="632" y="637"/>
                </a:cubicBezTo>
                <a:cubicBezTo>
                  <a:pt x="630" y="635"/>
                  <a:pt x="630" y="635"/>
                  <a:pt x="630" y="635"/>
                </a:cubicBezTo>
                <a:lnTo>
                  <a:pt x="632" y="637"/>
                </a:lnTo>
                <a:close/>
                <a:moveTo>
                  <a:pt x="730" y="632"/>
                </a:moveTo>
                <a:cubicBezTo>
                  <a:pt x="732" y="632"/>
                  <a:pt x="733" y="632"/>
                  <a:pt x="734" y="631"/>
                </a:cubicBezTo>
                <a:cubicBezTo>
                  <a:pt x="730" y="631"/>
                  <a:pt x="730" y="632"/>
                  <a:pt x="730" y="632"/>
                </a:cubicBezTo>
                <a:close/>
                <a:moveTo>
                  <a:pt x="756" y="660"/>
                </a:moveTo>
                <a:cubicBezTo>
                  <a:pt x="757" y="660"/>
                  <a:pt x="756" y="659"/>
                  <a:pt x="756" y="658"/>
                </a:cubicBezTo>
                <a:cubicBezTo>
                  <a:pt x="755" y="659"/>
                  <a:pt x="755" y="659"/>
                  <a:pt x="755" y="659"/>
                </a:cubicBezTo>
                <a:cubicBezTo>
                  <a:pt x="756" y="659"/>
                  <a:pt x="756" y="659"/>
                  <a:pt x="756" y="660"/>
                </a:cubicBezTo>
                <a:close/>
                <a:moveTo>
                  <a:pt x="753" y="645"/>
                </a:moveTo>
                <a:cubicBezTo>
                  <a:pt x="753" y="644"/>
                  <a:pt x="753" y="644"/>
                  <a:pt x="753" y="644"/>
                </a:cubicBezTo>
                <a:cubicBezTo>
                  <a:pt x="753" y="644"/>
                  <a:pt x="753" y="644"/>
                  <a:pt x="753" y="645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6"/>
          <p:cNvSpPr>
            <a:spLocks noEditPoints="1"/>
          </p:cNvSpPr>
          <p:nvPr/>
        </p:nvSpPr>
        <p:spPr bwMode="auto">
          <a:xfrm flipH="1">
            <a:off x="3813600" y="463288"/>
            <a:ext cx="1280319" cy="1140595"/>
          </a:xfrm>
          <a:custGeom>
            <a:avLst/>
            <a:gdLst>
              <a:gd name="T0" fmla="*/ 38 w 760"/>
              <a:gd name="T1" fmla="*/ 89 h 677"/>
              <a:gd name="T2" fmla="*/ 158 w 760"/>
              <a:gd name="T3" fmla="*/ 77 h 677"/>
              <a:gd name="T4" fmla="*/ 163 w 760"/>
              <a:gd name="T5" fmla="*/ 95 h 677"/>
              <a:gd name="T6" fmla="*/ 165 w 760"/>
              <a:gd name="T7" fmla="*/ 105 h 677"/>
              <a:gd name="T8" fmla="*/ 163 w 760"/>
              <a:gd name="T9" fmla="*/ 154 h 677"/>
              <a:gd name="T10" fmla="*/ 373 w 760"/>
              <a:gd name="T11" fmla="*/ 627 h 677"/>
              <a:gd name="T12" fmla="*/ 220 w 760"/>
              <a:gd name="T13" fmla="*/ 622 h 677"/>
              <a:gd name="T14" fmla="*/ 124 w 760"/>
              <a:gd name="T15" fmla="*/ 320 h 677"/>
              <a:gd name="T16" fmla="*/ 124 w 760"/>
              <a:gd name="T17" fmla="*/ 132 h 677"/>
              <a:gd name="T18" fmla="*/ 752 w 760"/>
              <a:gd name="T19" fmla="*/ 643 h 677"/>
              <a:gd name="T20" fmla="*/ 753 w 760"/>
              <a:gd name="T21" fmla="*/ 645 h 677"/>
              <a:gd name="T22" fmla="*/ 750 w 760"/>
              <a:gd name="T23" fmla="*/ 644 h 677"/>
              <a:gd name="T24" fmla="*/ 737 w 760"/>
              <a:gd name="T25" fmla="*/ 636 h 677"/>
              <a:gd name="T26" fmla="*/ 700 w 760"/>
              <a:gd name="T27" fmla="*/ 632 h 677"/>
              <a:gd name="T28" fmla="*/ 632 w 760"/>
              <a:gd name="T29" fmla="*/ 637 h 677"/>
              <a:gd name="T30" fmla="*/ 586 w 760"/>
              <a:gd name="T31" fmla="*/ 635 h 677"/>
              <a:gd name="T32" fmla="*/ 575 w 760"/>
              <a:gd name="T33" fmla="*/ 634 h 677"/>
              <a:gd name="T34" fmla="*/ 467 w 760"/>
              <a:gd name="T35" fmla="*/ 628 h 677"/>
              <a:gd name="T36" fmla="*/ 430 w 760"/>
              <a:gd name="T37" fmla="*/ 632 h 677"/>
              <a:gd name="T38" fmla="*/ 369 w 760"/>
              <a:gd name="T39" fmla="*/ 633 h 677"/>
              <a:gd name="T40" fmla="*/ 327 w 760"/>
              <a:gd name="T41" fmla="*/ 632 h 677"/>
              <a:gd name="T42" fmla="*/ 276 w 760"/>
              <a:gd name="T43" fmla="*/ 628 h 677"/>
              <a:gd name="T44" fmla="*/ 253 w 760"/>
              <a:gd name="T45" fmla="*/ 625 h 677"/>
              <a:gd name="T46" fmla="*/ 217 w 760"/>
              <a:gd name="T47" fmla="*/ 621 h 677"/>
              <a:gd name="T48" fmla="*/ 173 w 760"/>
              <a:gd name="T49" fmla="*/ 607 h 677"/>
              <a:gd name="T50" fmla="*/ 131 w 760"/>
              <a:gd name="T51" fmla="*/ 479 h 677"/>
              <a:gd name="T52" fmla="*/ 128 w 760"/>
              <a:gd name="T53" fmla="*/ 414 h 677"/>
              <a:gd name="T54" fmla="*/ 125 w 760"/>
              <a:gd name="T55" fmla="*/ 224 h 677"/>
              <a:gd name="T56" fmla="*/ 123 w 760"/>
              <a:gd name="T57" fmla="*/ 102 h 677"/>
              <a:gd name="T58" fmla="*/ 153 w 760"/>
              <a:gd name="T59" fmla="*/ 149 h 677"/>
              <a:gd name="T60" fmla="*/ 165 w 760"/>
              <a:gd name="T61" fmla="*/ 153 h 677"/>
              <a:gd name="T62" fmla="*/ 175 w 760"/>
              <a:gd name="T63" fmla="*/ 142 h 677"/>
              <a:gd name="T64" fmla="*/ 176 w 760"/>
              <a:gd name="T65" fmla="*/ 125 h 677"/>
              <a:gd name="T66" fmla="*/ 172 w 760"/>
              <a:gd name="T67" fmla="*/ 110 h 677"/>
              <a:gd name="T68" fmla="*/ 160 w 760"/>
              <a:gd name="T69" fmla="*/ 105 h 677"/>
              <a:gd name="T70" fmla="*/ 163 w 760"/>
              <a:gd name="T71" fmla="*/ 95 h 677"/>
              <a:gd name="T72" fmla="*/ 161 w 760"/>
              <a:gd name="T73" fmla="*/ 89 h 677"/>
              <a:gd name="T74" fmla="*/ 155 w 760"/>
              <a:gd name="T75" fmla="*/ 68 h 677"/>
              <a:gd name="T76" fmla="*/ 151 w 760"/>
              <a:gd name="T77" fmla="*/ 63 h 677"/>
              <a:gd name="T78" fmla="*/ 138 w 760"/>
              <a:gd name="T79" fmla="*/ 45 h 677"/>
              <a:gd name="T80" fmla="*/ 131 w 760"/>
              <a:gd name="T81" fmla="*/ 32 h 677"/>
              <a:gd name="T82" fmla="*/ 124 w 760"/>
              <a:gd name="T83" fmla="*/ 16 h 677"/>
              <a:gd name="T84" fmla="*/ 121 w 760"/>
              <a:gd name="T85" fmla="*/ 4 h 677"/>
              <a:gd name="T86" fmla="*/ 113 w 760"/>
              <a:gd name="T87" fmla="*/ 19 h 677"/>
              <a:gd name="T88" fmla="*/ 107 w 760"/>
              <a:gd name="T89" fmla="*/ 25 h 677"/>
              <a:gd name="T90" fmla="*/ 77 w 760"/>
              <a:gd name="T91" fmla="*/ 49 h 677"/>
              <a:gd name="T92" fmla="*/ 55 w 760"/>
              <a:gd name="T93" fmla="*/ 72 h 677"/>
              <a:gd name="T94" fmla="*/ 39 w 760"/>
              <a:gd name="T95" fmla="*/ 89 h 677"/>
              <a:gd name="T96" fmla="*/ 14 w 760"/>
              <a:gd name="T97" fmla="*/ 106 h 677"/>
              <a:gd name="T98" fmla="*/ 20 w 760"/>
              <a:gd name="T99" fmla="*/ 148 h 677"/>
              <a:gd name="T100" fmla="*/ 87 w 760"/>
              <a:gd name="T101" fmla="*/ 101 h 677"/>
              <a:gd name="T102" fmla="*/ 96 w 760"/>
              <a:gd name="T103" fmla="*/ 523 h 677"/>
              <a:gd name="T104" fmla="*/ 214 w 760"/>
              <a:gd name="T105" fmla="*/ 661 h 677"/>
              <a:gd name="T106" fmla="*/ 587 w 760"/>
              <a:gd name="T107" fmla="*/ 673 h 677"/>
              <a:gd name="T108" fmla="*/ 747 w 760"/>
              <a:gd name="T109" fmla="*/ 665 h 677"/>
              <a:gd name="T110" fmla="*/ 756 w 760"/>
              <a:gd name="T111" fmla="*/ 658 h 677"/>
              <a:gd name="T112" fmla="*/ 632 w 760"/>
              <a:gd name="T113" fmla="*/ 637 h 677"/>
              <a:gd name="T114" fmla="*/ 753 w 760"/>
              <a:gd name="T115" fmla="*/ 645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0" h="677">
                <a:moveTo>
                  <a:pt x="144" y="39"/>
                </a:moveTo>
                <a:cubicBezTo>
                  <a:pt x="144" y="39"/>
                  <a:pt x="144" y="40"/>
                  <a:pt x="143" y="40"/>
                </a:cubicBezTo>
                <a:cubicBezTo>
                  <a:pt x="143" y="40"/>
                  <a:pt x="143" y="40"/>
                  <a:pt x="143" y="40"/>
                </a:cubicBezTo>
                <a:lnTo>
                  <a:pt x="144" y="39"/>
                </a:lnTo>
                <a:close/>
                <a:moveTo>
                  <a:pt x="153" y="65"/>
                </a:move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4"/>
                  <a:pt x="153" y="65"/>
                </a:cubicBezTo>
                <a:close/>
                <a:moveTo>
                  <a:pt x="38" y="89"/>
                </a:moveTo>
                <a:cubicBezTo>
                  <a:pt x="38" y="89"/>
                  <a:pt x="38" y="89"/>
                  <a:pt x="38" y="89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38" y="89"/>
                </a:moveTo>
                <a:cubicBezTo>
                  <a:pt x="39" y="90"/>
                  <a:pt x="39" y="90"/>
                  <a:pt x="39" y="89"/>
                </a:cubicBezTo>
                <a:cubicBezTo>
                  <a:pt x="38" y="88"/>
                  <a:pt x="38" y="89"/>
                  <a:pt x="38" y="88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159" y="76"/>
                </a:moveTo>
                <a:cubicBezTo>
                  <a:pt x="158" y="77"/>
                  <a:pt x="158" y="77"/>
                  <a:pt x="158" y="77"/>
                </a:cubicBezTo>
                <a:cubicBezTo>
                  <a:pt x="158" y="77"/>
                  <a:pt x="158" y="77"/>
                  <a:pt x="158" y="77"/>
                </a:cubicBezTo>
                <a:lnTo>
                  <a:pt x="159" y="76"/>
                </a:lnTo>
                <a:close/>
                <a:moveTo>
                  <a:pt x="175" y="142"/>
                </a:move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5" y="143"/>
                  <a:pt x="175" y="143"/>
                </a:cubicBezTo>
                <a:lnTo>
                  <a:pt x="175" y="142"/>
                </a:lnTo>
                <a:close/>
                <a:moveTo>
                  <a:pt x="163" y="95"/>
                </a:moveTo>
                <a:cubicBezTo>
                  <a:pt x="163" y="95"/>
                  <a:pt x="163" y="95"/>
                  <a:pt x="163" y="95"/>
                </a:cubicBezTo>
                <a:cubicBezTo>
                  <a:pt x="163" y="94"/>
                  <a:pt x="163" y="93"/>
                  <a:pt x="162" y="93"/>
                </a:cubicBezTo>
                <a:cubicBezTo>
                  <a:pt x="161" y="93"/>
                  <a:pt x="161" y="93"/>
                  <a:pt x="161" y="93"/>
                </a:cubicBezTo>
                <a:lnTo>
                  <a:pt x="163" y="95"/>
                </a:lnTo>
                <a:close/>
                <a:moveTo>
                  <a:pt x="157" y="150"/>
                </a:moveTo>
                <a:cubicBezTo>
                  <a:pt x="157" y="150"/>
                  <a:pt x="157" y="150"/>
                  <a:pt x="157" y="150"/>
                </a:cubicBezTo>
                <a:cubicBezTo>
                  <a:pt x="156" y="151"/>
                  <a:pt x="156" y="150"/>
                  <a:pt x="157" y="150"/>
                </a:cubicBezTo>
                <a:close/>
                <a:moveTo>
                  <a:pt x="165" y="105"/>
                </a:moveTo>
                <a:cubicBezTo>
                  <a:pt x="165" y="105"/>
                  <a:pt x="165" y="105"/>
                  <a:pt x="165" y="105"/>
                </a:cubicBezTo>
                <a:cubicBezTo>
                  <a:pt x="166" y="104"/>
                  <a:pt x="166" y="104"/>
                  <a:pt x="166" y="104"/>
                </a:cubicBezTo>
                <a:lnTo>
                  <a:pt x="165" y="105"/>
                </a:lnTo>
                <a:close/>
                <a:moveTo>
                  <a:pt x="177" y="123"/>
                </a:moveTo>
                <a:cubicBezTo>
                  <a:pt x="177" y="122"/>
                  <a:pt x="177" y="122"/>
                  <a:pt x="176" y="123"/>
                </a:cubicBezTo>
                <a:cubicBezTo>
                  <a:pt x="177" y="123"/>
                  <a:pt x="177" y="123"/>
                  <a:pt x="177" y="123"/>
                </a:cubicBezTo>
                <a:close/>
                <a:moveTo>
                  <a:pt x="163" y="155"/>
                </a:moveTo>
                <a:cubicBezTo>
                  <a:pt x="163" y="155"/>
                  <a:pt x="164" y="155"/>
                  <a:pt x="164" y="154"/>
                </a:cubicBezTo>
                <a:cubicBezTo>
                  <a:pt x="163" y="154"/>
                  <a:pt x="163" y="154"/>
                  <a:pt x="163" y="154"/>
                </a:cubicBezTo>
                <a:cubicBezTo>
                  <a:pt x="163" y="154"/>
                  <a:pt x="163" y="155"/>
                  <a:pt x="163" y="155"/>
                </a:cubicBezTo>
                <a:close/>
                <a:moveTo>
                  <a:pt x="175" y="145"/>
                </a:moveTo>
                <a:cubicBezTo>
                  <a:pt x="175" y="144"/>
                  <a:pt x="175" y="144"/>
                  <a:pt x="175" y="144"/>
                </a:cubicBezTo>
                <a:cubicBezTo>
                  <a:pt x="175" y="144"/>
                  <a:pt x="175" y="145"/>
                  <a:pt x="175" y="145"/>
                </a:cubicBezTo>
                <a:close/>
                <a:moveTo>
                  <a:pt x="130" y="440"/>
                </a:moveTo>
                <a:cubicBezTo>
                  <a:pt x="130" y="439"/>
                  <a:pt x="129" y="439"/>
                  <a:pt x="130" y="440"/>
                </a:cubicBezTo>
                <a:close/>
                <a:moveTo>
                  <a:pt x="373" y="627"/>
                </a:moveTo>
                <a:cubicBezTo>
                  <a:pt x="373" y="627"/>
                  <a:pt x="373" y="627"/>
                  <a:pt x="373" y="627"/>
                </a:cubicBezTo>
                <a:cubicBezTo>
                  <a:pt x="374" y="626"/>
                  <a:pt x="374" y="626"/>
                  <a:pt x="374" y="625"/>
                </a:cubicBezTo>
                <a:lnTo>
                  <a:pt x="373" y="627"/>
                </a:lnTo>
                <a:close/>
                <a:moveTo>
                  <a:pt x="439" y="631"/>
                </a:move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0"/>
                  <a:pt x="439" y="631"/>
                </a:cubicBezTo>
                <a:close/>
                <a:moveTo>
                  <a:pt x="220" y="622"/>
                </a:moveTo>
                <a:cubicBezTo>
                  <a:pt x="221" y="621"/>
                  <a:pt x="221" y="621"/>
                  <a:pt x="222" y="621"/>
                </a:cubicBezTo>
                <a:cubicBezTo>
                  <a:pt x="221" y="621"/>
                  <a:pt x="221" y="621"/>
                  <a:pt x="220" y="622"/>
                </a:cubicBezTo>
                <a:close/>
                <a:moveTo>
                  <a:pt x="123" y="318"/>
                </a:moveTo>
                <a:cubicBezTo>
                  <a:pt x="123" y="319"/>
                  <a:pt x="123" y="319"/>
                  <a:pt x="123" y="319"/>
                </a:cubicBezTo>
                <a:cubicBezTo>
                  <a:pt x="124" y="318"/>
                  <a:pt x="124" y="318"/>
                  <a:pt x="124" y="318"/>
                </a:cubicBezTo>
                <a:lnTo>
                  <a:pt x="123" y="318"/>
                </a:lnTo>
                <a:close/>
                <a:moveTo>
                  <a:pt x="124" y="320"/>
                </a:moveTo>
                <a:cubicBezTo>
                  <a:pt x="124" y="320"/>
                  <a:pt x="124" y="319"/>
                  <a:pt x="123" y="319"/>
                </a:cubicBezTo>
                <a:cubicBezTo>
                  <a:pt x="123" y="320"/>
                  <a:pt x="123" y="322"/>
                  <a:pt x="123" y="323"/>
                </a:cubicBezTo>
                <a:cubicBezTo>
                  <a:pt x="124" y="323"/>
                  <a:pt x="124" y="321"/>
                  <a:pt x="124" y="320"/>
                </a:cubicBezTo>
                <a:close/>
                <a:moveTo>
                  <a:pt x="124" y="320"/>
                </a:moveTo>
                <a:cubicBezTo>
                  <a:pt x="124" y="320"/>
                  <a:pt x="124" y="320"/>
                  <a:pt x="124" y="320"/>
                </a:cubicBezTo>
                <a:cubicBezTo>
                  <a:pt x="124" y="320"/>
                  <a:pt x="124" y="320"/>
                  <a:pt x="124" y="320"/>
                </a:cubicBezTo>
                <a:close/>
                <a:moveTo>
                  <a:pt x="223" y="663"/>
                </a:moveTo>
                <a:cubicBezTo>
                  <a:pt x="222" y="663"/>
                  <a:pt x="222" y="663"/>
                  <a:pt x="222" y="663"/>
                </a:cubicBezTo>
                <a:cubicBezTo>
                  <a:pt x="222" y="663"/>
                  <a:pt x="222" y="663"/>
                  <a:pt x="223" y="663"/>
                </a:cubicBezTo>
                <a:close/>
                <a:moveTo>
                  <a:pt x="123" y="132"/>
                </a:moveTo>
                <a:cubicBezTo>
                  <a:pt x="124" y="132"/>
                  <a:pt x="124" y="132"/>
                  <a:pt x="124" y="132"/>
                </a:cubicBezTo>
                <a:cubicBezTo>
                  <a:pt x="123" y="132"/>
                  <a:pt x="123" y="132"/>
                  <a:pt x="123" y="132"/>
                </a:cubicBezTo>
                <a:close/>
                <a:moveTo>
                  <a:pt x="501" y="631"/>
                </a:moveTo>
                <a:cubicBezTo>
                  <a:pt x="501" y="632"/>
                  <a:pt x="501" y="632"/>
                  <a:pt x="501" y="632"/>
                </a:cubicBezTo>
                <a:cubicBezTo>
                  <a:pt x="501" y="632"/>
                  <a:pt x="501" y="632"/>
                  <a:pt x="501" y="632"/>
                </a:cubicBezTo>
                <a:lnTo>
                  <a:pt x="501" y="631"/>
                </a:lnTo>
                <a:close/>
                <a:moveTo>
                  <a:pt x="752" y="643"/>
                </a:move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2" y="643"/>
                  <a:pt x="752" y="643"/>
                </a:cubicBezTo>
                <a:close/>
                <a:moveTo>
                  <a:pt x="585" y="635"/>
                </a:moveTo>
                <a:cubicBezTo>
                  <a:pt x="585" y="635"/>
                  <a:pt x="586" y="635"/>
                  <a:pt x="586" y="635"/>
                </a:cubicBezTo>
                <a:cubicBezTo>
                  <a:pt x="584" y="634"/>
                  <a:pt x="580" y="634"/>
                  <a:pt x="575" y="634"/>
                </a:cubicBezTo>
                <a:cubicBezTo>
                  <a:pt x="575" y="636"/>
                  <a:pt x="575" y="636"/>
                  <a:pt x="575" y="636"/>
                </a:cubicBezTo>
                <a:lnTo>
                  <a:pt x="585" y="635"/>
                </a:lnTo>
                <a:close/>
                <a:moveTo>
                  <a:pt x="760" y="655"/>
                </a:moveTo>
                <a:cubicBezTo>
                  <a:pt x="760" y="655"/>
                  <a:pt x="755" y="649"/>
                  <a:pt x="753" y="646"/>
                </a:cubicBezTo>
                <a:cubicBezTo>
                  <a:pt x="755" y="647"/>
                  <a:pt x="754" y="646"/>
                  <a:pt x="753" y="645"/>
                </a:cubicBezTo>
                <a:cubicBezTo>
                  <a:pt x="753" y="645"/>
                  <a:pt x="753" y="645"/>
                  <a:pt x="753" y="645"/>
                </a:cubicBezTo>
                <a:cubicBezTo>
                  <a:pt x="752" y="645"/>
                  <a:pt x="752" y="643"/>
                  <a:pt x="751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2"/>
                  <a:pt x="752" y="642"/>
                  <a:pt x="752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4"/>
                  <a:pt x="752" y="644"/>
                  <a:pt x="751" y="644"/>
                </a:cubicBez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0" y="644"/>
                  <a:pt x="750" y="644"/>
                </a:cubicBezTo>
                <a:cubicBezTo>
                  <a:pt x="750" y="642"/>
                  <a:pt x="750" y="642"/>
                  <a:pt x="750" y="642"/>
                </a:cubicBezTo>
                <a:cubicBezTo>
                  <a:pt x="749" y="645"/>
                  <a:pt x="744" y="638"/>
                  <a:pt x="743" y="638"/>
                </a:cubicBezTo>
                <a:cubicBezTo>
                  <a:pt x="742" y="636"/>
                  <a:pt x="741" y="638"/>
                  <a:pt x="739" y="637"/>
                </a:cubicBezTo>
                <a:cubicBezTo>
                  <a:pt x="737" y="637"/>
                  <a:pt x="738" y="635"/>
                  <a:pt x="737" y="634"/>
                </a:cubicBezTo>
                <a:cubicBezTo>
                  <a:pt x="737" y="634"/>
                  <a:pt x="737" y="633"/>
                  <a:pt x="736" y="633"/>
                </a:cubicBezTo>
                <a:cubicBezTo>
                  <a:pt x="736" y="633"/>
                  <a:pt x="736" y="633"/>
                  <a:pt x="736" y="634"/>
                </a:cubicBezTo>
                <a:cubicBezTo>
                  <a:pt x="736" y="634"/>
                  <a:pt x="736" y="634"/>
                  <a:pt x="736" y="634"/>
                </a:cubicBezTo>
                <a:cubicBezTo>
                  <a:pt x="737" y="635"/>
                  <a:pt x="737" y="636"/>
                  <a:pt x="737" y="636"/>
                </a:cubicBezTo>
                <a:cubicBezTo>
                  <a:pt x="737" y="636"/>
                  <a:pt x="737" y="635"/>
                  <a:pt x="736" y="635"/>
                </a:cubicBezTo>
                <a:cubicBezTo>
                  <a:pt x="735" y="635"/>
                  <a:pt x="735" y="635"/>
                  <a:pt x="735" y="635"/>
                </a:cubicBezTo>
                <a:cubicBezTo>
                  <a:pt x="733" y="635"/>
                  <a:pt x="733" y="635"/>
                  <a:pt x="733" y="635"/>
                </a:cubicBezTo>
                <a:cubicBezTo>
                  <a:pt x="729" y="634"/>
                  <a:pt x="729" y="634"/>
                  <a:pt x="729" y="634"/>
                </a:cubicBezTo>
                <a:cubicBezTo>
                  <a:pt x="734" y="633"/>
                  <a:pt x="731" y="633"/>
                  <a:pt x="730" y="632"/>
                </a:cubicBezTo>
                <a:cubicBezTo>
                  <a:pt x="723" y="632"/>
                  <a:pt x="712" y="630"/>
                  <a:pt x="710" y="633"/>
                </a:cubicBezTo>
                <a:cubicBezTo>
                  <a:pt x="700" y="632"/>
                  <a:pt x="700" y="631"/>
                  <a:pt x="696" y="631"/>
                </a:cubicBezTo>
                <a:cubicBezTo>
                  <a:pt x="697" y="631"/>
                  <a:pt x="700" y="632"/>
                  <a:pt x="700" y="632"/>
                </a:cubicBezTo>
                <a:cubicBezTo>
                  <a:pt x="696" y="631"/>
                  <a:pt x="698" y="633"/>
                  <a:pt x="700" y="633"/>
                </a:cubicBezTo>
                <a:cubicBezTo>
                  <a:pt x="694" y="635"/>
                  <a:pt x="669" y="628"/>
                  <a:pt x="668" y="632"/>
                </a:cubicBezTo>
                <a:cubicBezTo>
                  <a:pt x="668" y="631"/>
                  <a:pt x="668" y="631"/>
                  <a:pt x="668" y="631"/>
                </a:cubicBezTo>
                <a:cubicBezTo>
                  <a:pt x="667" y="634"/>
                  <a:pt x="669" y="636"/>
                  <a:pt x="665" y="638"/>
                </a:cubicBezTo>
                <a:cubicBezTo>
                  <a:pt x="662" y="637"/>
                  <a:pt x="662" y="637"/>
                  <a:pt x="662" y="637"/>
                </a:cubicBezTo>
                <a:cubicBezTo>
                  <a:pt x="658" y="638"/>
                  <a:pt x="658" y="638"/>
                  <a:pt x="658" y="638"/>
                </a:cubicBezTo>
                <a:cubicBezTo>
                  <a:pt x="655" y="638"/>
                  <a:pt x="656" y="637"/>
                  <a:pt x="656" y="637"/>
                </a:cubicBezTo>
                <a:cubicBezTo>
                  <a:pt x="650" y="638"/>
                  <a:pt x="640" y="637"/>
                  <a:pt x="632" y="637"/>
                </a:cubicBezTo>
                <a:cubicBezTo>
                  <a:pt x="641" y="644"/>
                  <a:pt x="641" y="644"/>
                  <a:pt x="641" y="644"/>
                </a:cubicBezTo>
                <a:cubicBezTo>
                  <a:pt x="634" y="642"/>
                  <a:pt x="622" y="639"/>
                  <a:pt x="620" y="642"/>
                </a:cubicBezTo>
                <a:cubicBezTo>
                  <a:pt x="616" y="639"/>
                  <a:pt x="616" y="639"/>
                  <a:pt x="616" y="639"/>
                </a:cubicBezTo>
                <a:cubicBezTo>
                  <a:pt x="602" y="635"/>
                  <a:pt x="607" y="642"/>
                  <a:pt x="601" y="641"/>
                </a:cubicBezTo>
                <a:cubicBezTo>
                  <a:pt x="594" y="638"/>
                  <a:pt x="594" y="638"/>
                  <a:pt x="594" y="638"/>
                </a:cubicBezTo>
                <a:cubicBezTo>
                  <a:pt x="601" y="638"/>
                  <a:pt x="601" y="638"/>
                  <a:pt x="601" y="638"/>
                </a:cubicBezTo>
                <a:cubicBezTo>
                  <a:pt x="594" y="637"/>
                  <a:pt x="591" y="636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5" y="635"/>
                  <a:pt x="585" y="635"/>
                  <a:pt x="585" y="635"/>
                </a:cubicBezTo>
                <a:cubicBezTo>
                  <a:pt x="585" y="636"/>
                  <a:pt x="581" y="637"/>
                  <a:pt x="576" y="637"/>
                </a:cubicBezTo>
                <a:cubicBezTo>
                  <a:pt x="569" y="637"/>
                  <a:pt x="564" y="639"/>
                  <a:pt x="553" y="637"/>
                </a:cubicBezTo>
                <a:cubicBezTo>
                  <a:pt x="550" y="640"/>
                  <a:pt x="550" y="640"/>
                  <a:pt x="550" y="640"/>
                </a:cubicBezTo>
                <a:cubicBezTo>
                  <a:pt x="542" y="638"/>
                  <a:pt x="542" y="638"/>
                  <a:pt x="542" y="638"/>
                </a:cubicBezTo>
                <a:cubicBezTo>
                  <a:pt x="542" y="636"/>
                  <a:pt x="542" y="636"/>
                  <a:pt x="542" y="636"/>
                </a:cubicBezTo>
                <a:cubicBezTo>
                  <a:pt x="550" y="636"/>
                  <a:pt x="565" y="635"/>
                  <a:pt x="575" y="634"/>
                </a:cubicBezTo>
                <a:cubicBezTo>
                  <a:pt x="576" y="633"/>
                  <a:pt x="576" y="633"/>
                  <a:pt x="576" y="633"/>
                </a:cubicBezTo>
                <a:cubicBezTo>
                  <a:pt x="569" y="634"/>
                  <a:pt x="562" y="635"/>
                  <a:pt x="558" y="635"/>
                </a:cubicBezTo>
                <a:cubicBezTo>
                  <a:pt x="556" y="634"/>
                  <a:pt x="551" y="632"/>
                  <a:pt x="555" y="631"/>
                </a:cubicBezTo>
                <a:cubicBezTo>
                  <a:pt x="551" y="633"/>
                  <a:pt x="551" y="633"/>
                  <a:pt x="551" y="633"/>
                </a:cubicBezTo>
                <a:cubicBezTo>
                  <a:pt x="531" y="634"/>
                  <a:pt x="530" y="634"/>
                  <a:pt x="509" y="632"/>
                </a:cubicBezTo>
                <a:cubicBezTo>
                  <a:pt x="511" y="633"/>
                  <a:pt x="511" y="633"/>
                  <a:pt x="511" y="633"/>
                </a:cubicBezTo>
                <a:cubicBezTo>
                  <a:pt x="507" y="633"/>
                  <a:pt x="502" y="634"/>
                  <a:pt x="501" y="632"/>
                </a:cubicBezTo>
                <a:cubicBezTo>
                  <a:pt x="488" y="632"/>
                  <a:pt x="475" y="631"/>
                  <a:pt x="467" y="628"/>
                </a:cubicBezTo>
                <a:cubicBezTo>
                  <a:pt x="465" y="631"/>
                  <a:pt x="465" y="631"/>
                  <a:pt x="465" y="631"/>
                </a:cubicBezTo>
                <a:cubicBezTo>
                  <a:pt x="462" y="631"/>
                  <a:pt x="458" y="627"/>
                  <a:pt x="457" y="630"/>
                </a:cubicBezTo>
                <a:cubicBezTo>
                  <a:pt x="451" y="631"/>
                  <a:pt x="451" y="631"/>
                  <a:pt x="451" y="631"/>
                </a:cubicBezTo>
                <a:cubicBezTo>
                  <a:pt x="447" y="631"/>
                  <a:pt x="445" y="633"/>
                  <a:pt x="441" y="631"/>
                </a:cubicBezTo>
                <a:cubicBezTo>
                  <a:pt x="441" y="631"/>
                  <a:pt x="441" y="631"/>
                  <a:pt x="441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31" y="630"/>
                  <a:pt x="440" y="633"/>
                  <a:pt x="430" y="632"/>
                </a:cubicBezTo>
                <a:cubicBezTo>
                  <a:pt x="427" y="630"/>
                  <a:pt x="427" y="635"/>
                  <a:pt x="422" y="634"/>
                </a:cubicBezTo>
                <a:cubicBezTo>
                  <a:pt x="417" y="631"/>
                  <a:pt x="417" y="631"/>
                  <a:pt x="417" y="631"/>
                </a:cubicBezTo>
                <a:cubicBezTo>
                  <a:pt x="409" y="629"/>
                  <a:pt x="407" y="632"/>
                  <a:pt x="395" y="632"/>
                </a:cubicBezTo>
                <a:cubicBezTo>
                  <a:pt x="389" y="631"/>
                  <a:pt x="387" y="628"/>
                  <a:pt x="390" y="625"/>
                </a:cubicBezTo>
                <a:cubicBezTo>
                  <a:pt x="385" y="628"/>
                  <a:pt x="388" y="627"/>
                  <a:pt x="381" y="629"/>
                </a:cubicBezTo>
                <a:cubicBezTo>
                  <a:pt x="380" y="627"/>
                  <a:pt x="381" y="627"/>
                  <a:pt x="382" y="626"/>
                </a:cubicBezTo>
                <a:cubicBezTo>
                  <a:pt x="376" y="624"/>
                  <a:pt x="378" y="627"/>
                  <a:pt x="373" y="627"/>
                </a:cubicBezTo>
                <a:cubicBezTo>
                  <a:pt x="372" y="629"/>
                  <a:pt x="370" y="633"/>
                  <a:pt x="369" y="633"/>
                </a:cubicBezTo>
                <a:cubicBezTo>
                  <a:pt x="371" y="634"/>
                  <a:pt x="371" y="634"/>
                  <a:pt x="371" y="634"/>
                </a:cubicBezTo>
                <a:cubicBezTo>
                  <a:pt x="365" y="635"/>
                  <a:pt x="360" y="636"/>
                  <a:pt x="354" y="635"/>
                </a:cubicBezTo>
                <a:cubicBezTo>
                  <a:pt x="354" y="633"/>
                  <a:pt x="354" y="633"/>
                  <a:pt x="354" y="633"/>
                </a:cubicBezTo>
                <a:cubicBezTo>
                  <a:pt x="348" y="634"/>
                  <a:pt x="348" y="634"/>
                  <a:pt x="348" y="634"/>
                </a:cubicBezTo>
                <a:cubicBezTo>
                  <a:pt x="348" y="632"/>
                  <a:pt x="348" y="632"/>
                  <a:pt x="348" y="632"/>
                </a:cubicBezTo>
                <a:cubicBezTo>
                  <a:pt x="339" y="632"/>
                  <a:pt x="339" y="632"/>
                  <a:pt x="339" y="632"/>
                </a:cubicBezTo>
                <a:cubicBezTo>
                  <a:pt x="340" y="633"/>
                  <a:pt x="340" y="633"/>
                  <a:pt x="340" y="633"/>
                </a:cubicBezTo>
                <a:cubicBezTo>
                  <a:pt x="338" y="633"/>
                  <a:pt x="331" y="633"/>
                  <a:pt x="327" y="632"/>
                </a:cubicBezTo>
                <a:cubicBezTo>
                  <a:pt x="327" y="631"/>
                  <a:pt x="327" y="631"/>
                  <a:pt x="327" y="631"/>
                </a:cubicBezTo>
                <a:cubicBezTo>
                  <a:pt x="316" y="628"/>
                  <a:pt x="307" y="631"/>
                  <a:pt x="294" y="631"/>
                </a:cubicBezTo>
                <a:cubicBezTo>
                  <a:pt x="296" y="629"/>
                  <a:pt x="296" y="629"/>
                  <a:pt x="296" y="629"/>
                </a:cubicBezTo>
                <a:cubicBezTo>
                  <a:pt x="292" y="627"/>
                  <a:pt x="295" y="632"/>
                  <a:pt x="289" y="630"/>
                </a:cubicBezTo>
                <a:cubicBezTo>
                  <a:pt x="289" y="628"/>
                  <a:pt x="289" y="628"/>
                  <a:pt x="289" y="628"/>
                </a:cubicBezTo>
                <a:cubicBezTo>
                  <a:pt x="284" y="631"/>
                  <a:pt x="283" y="627"/>
                  <a:pt x="280" y="626"/>
                </a:cubicBezTo>
                <a:cubicBezTo>
                  <a:pt x="282" y="629"/>
                  <a:pt x="282" y="629"/>
                  <a:pt x="282" y="629"/>
                </a:cubicBezTo>
                <a:cubicBezTo>
                  <a:pt x="276" y="628"/>
                  <a:pt x="276" y="628"/>
                  <a:pt x="276" y="628"/>
                </a:cubicBezTo>
                <a:cubicBezTo>
                  <a:pt x="269" y="626"/>
                  <a:pt x="272" y="624"/>
                  <a:pt x="273" y="622"/>
                </a:cubicBezTo>
                <a:cubicBezTo>
                  <a:pt x="268" y="624"/>
                  <a:pt x="268" y="624"/>
                  <a:pt x="268" y="624"/>
                </a:cubicBezTo>
                <a:cubicBezTo>
                  <a:pt x="268" y="621"/>
                  <a:pt x="268" y="621"/>
                  <a:pt x="268" y="621"/>
                </a:cubicBezTo>
                <a:cubicBezTo>
                  <a:pt x="264" y="624"/>
                  <a:pt x="264" y="621"/>
                  <a:pt x="259" y="622"/>
                </a:cubicBezTo>
                <a:cubicBezTo>
                  <a:pt x="258" y="621"/>
                  <a:pt x="260" y="620"/>
                  <a:pt x="258" y="620"/>
                </a:cubicBezTo>
                <a:cubicBezTo>
                  <a:pt x="248" y="622"/>
                  <a:pt x="248" y="622"/>
                  <a:pt x="248" y="622"/>
                </a:cubicBezTo>
                <a:cubicBezTo>
                  <a:pt x="254" y="621"/>
                  <a:pt x="254" y="621"/>
                  <a:pt x="254" y="621"/>
                </a:cubicBezTo>
                <a:cubicBezTo>
                  <a:pt x="253" y="625"/>
                  <a:pt x="253" y="625"/>
                  <a:pt x="253" y="625"/>
                </a:cubicBezTo>
                <a:cubicBezTo>
                  <a:pt x="247" y="628"/>
                  <a:pt x="245" y="624"/>
                  <a:pt x="241" y="625"/>
                </a:cubicBezTo>
                <a:cubicBezTo>
                  <a:pt x="244" y="624"/>
                  <a:pt x="244" y="624"/>
                  <a:pt x="244" y="624"/>
                </a:cubicBezTo>
                <a:cubicBezTo>
                  <a:pt x="237" y="624"/>
                  <a:pt x="237" y="622"/>
                  <a:pt x="233" y="621"/>
                </a:cubicBezTo>
                <a:cubicBezTo>
                  <a:pt x="234" y="622"/>
                  <a:pt x="236" y="623"/>
                  <a:pt x="233" y="623"/>
                </a:cubicBezTo>
                <a:cubicBezTo>
                  <a:pt x="231" y="623"/>
                  <a:pt x="232" y="622"/>
                  <a:pt x="230" y="621"/>
                </a:cubicBezTo>
                <a:cubicBezTo>
                  <a:pt x="229" y="624"/>
                  <a:pt x="224" y="624"/>
                  <a:pt x="220" y="622"/>
                </a:cubicBezTo>
                <a:cubicBezTo>
                  <a:pt x="220" y="622"/>
                  <a:pt x="220" y="622"/>
                  <a:pt x="220" y="622"/>
                </a:cubicBezTo>
                <a:cubicBezTo>
                  <a:pt x="219" y="622"/>
                  <a:pt x="219" y="622"/>
                  <a:pt x="217" y="621"/>
                </a:cubicBezTo>
                <a:cubicBezTo>
                  <a:pt x="218" y="619"/>
                  <a:pt x="218" y="619"/>
                  <a:pt x="218" y="619"/>
                </a:cubicBezTo>
                <a:cubicBezTo>
                  <a:pt x="214" y="621"/>
                  <a:pt x="214" y="621"/>
                  <a:pt x="214" y="621"/>
                </a:cubicBezTo>
                <a:cubicBezTo>
                  <a:pt x="212" y="620"/>
                  <a:pt x="208" y="621"/>
                  <a:pt x="209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04" y="618"/>
                  <a:pt x="198" y="616"/>
                  <a:pt x="192" y="615"/>
                </a:cubicBezTo>
                <a:cubicBezTo>
                  <a:pt x="192" y="612"/>
                  <a:pt x="192" y="612"/>
                  <a:pt x="192" y="612"/>
                </a:cubicBezTo>
                <a:cubicBezTo>
                  <a:pt x="189" y="615"/>
                  <a:pt x="183" y="609"/>
                  <a:pt x="182" y="613"/>
                </a:cubicBezTo>
                <a:cubicBezTo>
                  <a:pt x="180" y="610"/>
                  <a:pt x="169" y="611"/>
                  <a:pt x="173" y="607"/>
                </a:cubicBezTo>
                <a:cubicBezTo>
                  <a:pt x="168" y="605"/>
                  <a:pt x="164" y="604"/>
                  <a:pt x="160" y="603"/>
                </a:cubicBezTo>
                <a:cubicBezTo>
                  <a:pt x="159" y="603"/>
                  <a:pt x="157" y="602"/>
                  <a:pt x="156" y="602"/>
                </a:cubicBezTo>
                <a:cubicBezTo>
                  <a:pt x="156" y="601"/>
                  <a:pt x="155" y="601"/>
                  <a:pt x="154" y="598"/>
                </a:cubicBezTo>
                <a:cubicBezTo>
                  <a:pt x="155" y="596"/>
                  <a:pt x="154" y="592"/>
                  <a:pt x="153" y="588"/>
                </a:cubicBezTo>
                <a:cubicBezTo>
                  <a:pt x="151" y="583"/>
                  <a:pt x="150" y="578"/>
                  <a:pt x="149" y="573"/>
                </a:cubicBezTo>
                <a:cubicBezTo>
                  <a:pt x="143" y="556"/>
                  <a:pt x="140" y="544"/>
                  <a:pt x="136" y="525"/>
                </a:cubicBezTo>
                <a:cubicBezTo>
                  <a:pt x="140" y="512"/>
                  <a:pt x="131" y="495"/>
                  <a:pt x="133" y="482"/>
                </a:cubicBezTo>
                <a:cubicBezTo>
                  <a:pt x="131" y="479"/>
                  <a:pt x="131" y="479"/>
                  <a:pt x="131" y="479"/>
                </a:cubicBezTo>
                <a:cubicBezTo>
                  <a:pt x="133" y="470"/>
                  <a:pt x="128" y="457"/>
                  <a:pt x="131" y="445"/>
                </a:cubicBezTo>
                <a:cubicBezTo>
                  <a:pt x="130" y="442"/>
                  <a:pt x="130" y="440"/>
                  <a:pt x="130" y="440"/>
                </a:cubicBezTo>
                <a:cubicBezTo>
                  <a:pt x="129" y="440"/>
                  <a:pt x="129" y="441"/>
                  <a:pt x="128" y="442"/>
                </a:cubicBezTo>
                <a:cubicBezTo>
                  <a:pt x="129" y="438"/>
                  <a:pt x="127" y="431"/>
                  <a:pt x="130" y="431"/>
                </a:cubicBezTo>
                <a:cubicBezTo>
                  <a:pt x="130" y="432"/>
                  <a:pt x="130" y="432"/>
                  <a:pt x="130" y="432"/>
                </a:cubicBezTo>
                <a:cubicBezTo>
                  <a:pt x="133" y="433"/>
                  <a:pt x="128" y="422"/>
                  <a:pt x="130" y="418"/>
                </a:cubicBezTo>
                <a:cubicBezTo>
                  <a:pt x="128" y="420"/>
                  <a:pt x="128" y="420"/>
                  <a:pt x="128" y="420"/>
                </a:cubicBezTo>
                <a:cubicBezTo>
                  <a:pt x="128" y="414"/>
                  <a:pt x="128" y="414"/>
                  <a:pt x="128" y="414"/>
                </a:cubicBezTo>
                <a:cubicBezTo>
                  <a:pt x="129" y="415"/>
                  <a:pt x="129" y="415"/>
                  <a:pt x="129" y="415"/>
                </a:cubicBezTo>
                <a:cubicBezTo>
                  <a:pt x="121" y="387"/>
                  <a:pt x="130" y="374"/>
                  <a:pt x="124" y="347"/>
                </a:cubicBezTo>
                <a:cubicBezTo>
                  <a:pt x="127" y="351"/>
                  <a:pt x="122" y="342"/>
                  <a:pt x="125" y="342"/>
                </a:cubicBezTo>
                <a:cubicBezTo>
                  <a:pt x="130" y="335"/>
                  <a:pt x="124" y="329"/>
                  <a:pt x="123" y="323"/>
                </a:cubicBezTo>
                <a:cubicBezTo>
                  <a:pt x="123" y="323"/>
                  <a:pt x="123" y="323"/>
                  <a:pt x="122" y="323"/>
                </a:cubicBezTo>
                <a:cubicBezTo>
                  <a:pt x="123" y="313"/>
                  <a:pt x="123" y="313"/>
                  <a:pt x="123" y="313"/>
                </a:cubicBezTo>
                <a:cubicBezTo>
                  <a:pt x="127" y="319"/>
                  <a:pt x="119" y="306"/>
                  <a:pt x="123" y="312"/>
                </a:cubicBezTo>
                <a:cubicBezTo>
                  <a:pt x="126" y="286"/>
                  <a:pt x="123" y="253"/>
                  <a:pt x="125" y="224"/>
                </a:cubicBezTo>
                <a:cubicBezTo>
                  <a:pt x="124" y="225"/>
                  <a:pt x="124" y="225"/>
                  <a:pt x="124" y="225"/>
                </a:cubicBezTo>
                <a:cubicBezTo>
                  <a:pt x="124" y="218"/>
                  <a:pt x="123" y="209"/>
                  <a:pt x="124" y="203"/>
                </a:cubicBezTo>
                <a:cubicBezTo>
                  <a:pt x="126" y="197"/>
                  <a:pt x="122" y="190"/>
                  <a:pt x="122" y="188"/>
                </a:cubicBezTo>
                <a:cubicBezTo>
                  <a:pt x="120" y="182"/>
                  <a:pt x="124" y="177"/>
                  <a:pt x="124" y="179"/>
                </a:cubicBezTo>
                <a:cubicBezTo>
                  <a:pt x="123" y="173"/>
                  <a:pt x="119" y="166"/>
                  <a:pt x="121" y="157"/>
                </a:cubicBezTo>
                <a:cubicBezTo>
                  <a:pt x="125" y="154"/>
                  <a:pt x="118" y="132"/>
                  <a:pt x="123" y="132"/>
                </a:cubicBezTo>
                <a:cubicBezTo>
                  <a:pt x="122" y="132"/>
                  <a:pt x="122" y="132"/>
                  <a:pt x="122" y="132"/>
                </a:cubicBezTo>
                <a:cubicBezTo>
                  <a:pt x="125" y="122"/>
                  <a:pt x="122" y="112"/>
                  <a:pt x="123" y="102"/>
                </a:cubicBezTo>
                <a:cubicBezTo>
                  <a:pt x="126" y="105"/>
                  <a:pt x="129" y="109"/>
                  <a:pt x="130" y="114"/>
                </a:cubicBezTo>
                <a:cubicBezTo>
                  <a:pt x="128" y="117"/>
                  <a:pt x="139" y="131"/>
                  <a:pt x="141" y="131"/>
                </a:cubicBezTo>
                <a:cubicBezTo>
                  <a:pt x="143" y="128"/>
                  <a:pt x="143" y="128"/>
                  <a:pt x="143" y="128"/>
                </a:cubicBezTo>
                <a:cubicBezTo>
                  <a:pt x="147" y="133"/>
                  <a:pt x="146" y="137"/>
                  <a:pt x="151" y="140"/>
                </a:cubicBezTo>
                <a:cubicBezTo>
                  <a:pt x="150" y="140"/>
                  <a:pt x="150" y="140"/>
                  <a:pt x="150" y="140"/>
                </a:cubicBezTo>
                <a:cubicBezTo>
                  <a:pt x="150" y="140"/>
                  <a:pt x="151" y="141"/>
                  <a:pt x="151" y="141"/>
                </a:cubicBezTo>
                <a:cubicBezTo>
                  <a:pt x="152" y="141"/>
                  <a:pt x="156" y="140"/>
                  <a:pt x="154" y="149"/>
                </a:cubicBezTo>
                <a:cubicBezTo>
                  <a:pt x="153" y="149"/>
                  <a:pt x="153" y="149"/>
                  <a:pt x="153" y="149"/>
                </a:cubicBezTo>
                <a:cubicBezTo>
                  <a:pt x="153" y="150"/>
                  <a:pt x="154" y="149"/>
                  <a:pt x="154" y="150"/>
                </a:cubicBezTo>
                <a:cubicBezTo>
                  <a:pt x="154" y="148"/>
                  <a:pt x="154" y="148"/>
                  <a:pt x="154" y="148"/>
                </a:cubicBezTo>
                <a:cubicBezTo>
                  <a:pt x="156" y="148"/>
                  <a:pt x="157" y="148"/>
                  <a:pt x="158" y="149"/>
                </a:cubicBezTo>
                <a:cubicBezTo>
                  <a:pt x="158" y="149"/>
                  <a:pt x="157" y="150"/>
                  <a:pt x="157" y="150"/>
                </a:cubicBezTo>
                <a:cubicBezTo>
                  <a:pt x="159" y="152"/>
                  <a:pt x="159" y="152"/>
                  <a:pt x="159" y="152"/>
                </a:cubicBezTo>
                <a:cubicBezTo>
                  <a:pt x="158" y="154"/>
                  <a:pt x="158" y="154"/>
                  <a:pt x="158" y="154"/>
                </a:cubicBezTo>
                <a:cubicBezTo>
                  <a:pt x="159" y="154"/>
                  <a:pt x="163" y="151"/>
                  <a:pt x="162" y="154"/>
                </a:cubicBezTo>
                <a:cubicBezTo>
                  <a:pt x="164" y="152"/>
                  <a:pt x="164" y="154"/>
                  <a:pt x="165" y="153"/>
                </a:cubicBezTo>
                <a:cubicBezTo>
                  <a:pt x="165" y="153"/>
                  <a:pt x="164" y="154"/>
                  <a:pt x="164" y="154"/>
                </a:cubicBezTo>
                <a:cubicBezTo>
                  <a:pt x="165" y="155"/>
                  <a:pt x="167" y="157"/>
                  <a:pt x="169" y="156"/>
                </a:cubicBezTo>
                <a:cubicBezTo>
                  <a:pt x="169" y="156"/>
                  <a:pt x="171" y="148"/>
                  <a:pt x="173" y="146"/>
                </a:cubicBezTo>
                <a:cubicBezTo>
                  <a:pt x="174" y="147"/>
                  <a:pt x="174" y="146"/>
                  <a:pt x="175" y="145"/>
                </a:cubicBezTo>
                <a:cubicBezTo>
                  <a:pt x="174" y="145"/>
                  <a:pt x="174" y="145"/>
                  <a:pt x="174" y="145"/>
                </a:cubicBezTo>
                <a:cubicBezTo>
                  <a:pt x="174" y="144"/>
                  <a:pt x="175" y="143"/>
                  <a:pt x="176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3"/>
                  <a:pt x="175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2"/>
                  <a:pt x="174" y="142"/>
                  <a:pt x="174" y="141"/>
                </a:cubicBezTo>
                <a:cubicBezTo>
                  <a:pt x="175" y="140"/>
                  <a:pt x="175" y="140"/>
                  <a:pt x="175" y="140"/>
                </a:cubicBezTo>
                <a:cubicBezTo>
                  <a:pt x="172" y="141"/>
                  <a:pt x="176" y="133"/>
                  <a:pt x="175" y="132"/>
                </a:cubicBezTo>
                <a:cubicBezTo>
                  <a:pt x="176" y="130"/>
                  <a:pt x="174" y="131"/>
                  <a:pt x="174" y="129"/>
                </a:cubicBezTo>
                <a:cubicBezTo>
                  <a:pt x="173" y="127"/>
                  <a:pt x="175" y="127"/>
                  <a:pt x="176" y="125"/>
                </a:cubicBezTo>
                <a:cubicBezTo>
                  <a:pt x="176" y="123"/>
                  <a:pt x="174" y="126"/>
                  <a:pt x="174" y="126"/>
                </a:cubicBezTo>
                <a:cubicBezTo>
                  <a:pt x="175" y="123"/>
                  <a:pt x="175" y="123"/>
                  <a:pt x="175" y="123"/>
                </a:cubicBezTo>
                <a:cubicBezTo>
                  <a:pt x="176" y="124"/>
                  <a:pt x="176" y="123"/>
                  <a:pt x="176" y="123"/>
                </a:cubicBezTo>
                <a:cubicBezTo>
                  <a:pt x="176" y="121"/>
                  <a:pt x="177" y="117"/>
                  <a:pt x="174" y="119"/>
                </a:cubicBezTo>
                <a:cubicBezTo>
                  <a:pt x="174" y="116"/>
                  <a:pt x="175" y="116"/>
                  <a:pt x="175" y="115"/>
                </a:cubicBezTo>
                <a:cubicBezTo>
                  <a:pt x="175" y="115"/>
                  <a:pt x="175" y="116"/>
                  <a:pt x="174" y="116"/>
                </a:cubicBezTo>
                <a:cubicBezTo>
                  <a:pt x="175" y="115"/>
                  <a:pt x="174" y="116"/>
                  <a:pt x="173" y="117"/>
                </a:cubicBezTo>
                <a:cubicBezTo>
                  <a:pt x="172" y="116"/>
                  <a:pt x="175" y="108"/>
                  <a:pt x="172" y="110"/>
                </a:cubicBezTo>
                <a:cubicBezTo>
                  <a:pt x="172" y="109"/>
                  <a:pt x="172" y="109"/>
                  <a:pt x="172" y="109"/>
                </a:cubicBezTo>
                <a:cubicBezTo>
                  <a:pt x="170" y="111"/>
                  <a:pt x="168" y="112"/>
                  <a:pt x="166" y="112"/>
                </a:cubicBezTo>
                <a:cubicBezTo>
                  <a:pt x="167" y="111"/>
                  <a:pt x="167" y="111"/>
                  <a:pt x="167" y="111"/>
                </a:cubicBezTo>
                <a:cubicBezTo>
                  <a:pt x="166" y="111"/>
                  <a:pt x="166" y="111"/>
                  <a:pt x="166" y="111"/>
                </a:cubicBezTo>
                <a:cubicBezTo>
                  <a:pt x="166" y="110"/>
                  <a:pt x="167" y="110"/>
                  <a:pt x="167" y="110"/>
                </a:cubicBezTo>
                <a:cubicBezTo>
                  <a:pt x="165" y="109"/>
                  <a:pt x="166" y="107"/>
                  <a:pt x="165" y="105"/>
                </a:cubicBezTo>
                <a:cubicBezTo>
                  <a:pt x="160" y="110"/>
                  <a:pt x="160" y="110"/>
                  <a:pt x="160" y="110"/>
                </a:cubicBezTo>
                <a:cubicBezTo>
                  <a:pt x="160" y="108"/>
                  <a:pt x="162" y="104"/>
                  <a:pt x="160" y="105"/>
                </a:cubicBezTo>
                <a:cubicBezTo>
                  <a:pt x="161" y="103"/>
                  <a:pt x="161" y="103"/>
                  <a:pt x="161" y="103"/>
                </a:cubicBezTo>
                <a:cubicBezTo>
                  <a:pt x="164" y="98"/>
                  <a:pt x="159" y="102"/>
                  <a:pt x="159" y="101"/>
                </a:cubicBezTo>
                <a:cubicBezTo>
                  <a:pt x="161" y="98"/>
                  <a:pt x="161" y="98"/>
                  <a:pt x="161" y="98"/>
                </a:cubicBezTo>
                <a:cubicBezTo>
                  <a:pt x="161" y="99"/>
                  <a:pt x="161" y="99"/>
                  <a:pt x="161" y="99"/>
                </a:cubicBezTo>
                <a:cubicBezTo>
                  <a:pt x="162" y="97"/>
                  <a:pt x="162" y="96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1" y="95"/>
                  <a:pt x="160" y="95"/>
                  <a:pt x="160" y="94"/>
                </a:cubicBezTo>
                <a:cubicBezTo>
                  <a:pt x="159" y="93"/>
                  <a:pt x="157" y="93"/>
                  <a:pt x="158" y="89"/>
                </a:cubicBezTo>
                <a:cubicBezTo>
                  <a:pt x="156" y="90"/>
                  <a:pt x="156" y="90"/>
                  <a:pt x="156" y="90"/>
                </a:cubicBezTo>
                <a:cubicBezTo>
                  <a:pt x="156" y="88"/>
                  <a:pt x="156" y="88"/>
                  <a:pt x="156" y="88"/>
                </a:cubicBezTo>
                <a:cubicBezTo>
                  <a:pt x="158" y="87"/>
                  <a:pt x="158" y="87"/>
                  <a:pt x="158" y="87"/>
                </a:cubicBezTo>
                <a:cubicBezTo>
                  <a:pt x="159" y="88"/>
                  <a:pt x="161" y="91"/>
                  <a:pt x="162" y="93"/>
                </a:cubicBezTo>
                <a:cubicBezTo>
                  <a:pt x="163" y="92"/>
                  <a:pt x="163" y="92"/>
                  <a:pt x="163" y="92"/>
                </a:cubicBezTo>
                <a:cubicBezTo>
                  <a:pt x="163" y="91"/>
                  <a:pt x="161" y="90"/>
                  <a:pt x="161" y="89"/>
                </a:cubicBezTo>
                <a:cubicBezTo>
                  <a:pt x="161" y="89"/>
                  <a:pt x="162" y="87"/>
                  <a:pt x="164" y="87"/>
                </a:cubicBezTo>
                <a:cubicBezTo>
                  <a:pt x="162" y="87"/>
                  <a:pt x="162" y="87"/>
                  <a:pt x="162" y="87"/>
                </a:cubicBezTo>
                <a:cubicBezTo>
                  <a:pt x="159" y="83"/>
                  <a:pt x="159" y="83"/>
                  <a:pt x="159" y="78"/>
                </a:cubicBezTo>
                <a:cubicBezTo>
                  <a:pt x="158" y="79"/>
                  <a:pt x="158" y="79"/>
                  <a:pt x="158" y="79"/>
                </a:cubicBezTo>
                <a:cubicBezTo>
                  <a:pt x="157" y="78"/>
                  <a:pt x="156" y="78"/>
                  <a:pt x="158" y="77"/>
                </a:cubicBezTo>
                <a:cubicBezTo>
                  <a:pt x="157" y="74"/>
                  <a:pt x="156" y="71"/>
                  <a:pt x="158" y="68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69"/>
                  <a:pt x="158" y="66"/>
                  <a:pt x="155" y="68"/>
                </a:cubicBezTo>
                <a:cubicBezTo>
                  <a:pt x="153" y="67"/>
                  <a:pt x="153" y="67"/>
                  <a:pt x="153" y="67"/>
                </a:cubicBezTo>
                <a:cubicBezTo>
                  <a:pt x="153" y="66"/>
                  <a:pt x="152" y="66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4"/>
                  <a:pt x="152" y="64"/>
                  <a:pt x="152" y="64"/>
                </a:cubicBezTo>
                <a:cubicBezTo>
                  <a:pt x="151" y="64"/>
                  <a:pt x="151" y="65"/>
                  <a:pt x="151" y="63"/>
                </a:cubicBezTo>
                <a:cubicBezTo>
                  <a:pt x="151" y="61"/>
                  <a:pt x="147" y="63"/>
                  <a:pt x="147" y="62"/>
                </a:cubicBezTo>
                <a:cubicBezTo>
                  <a:pt x="148" y="60"/>
                  <a:pt x="148" y="59"/>
                  <a:pt x="149" y="58"/>
                </a:cubicBezTo>
                <a:cubicBezTo>
                  <a:pt x="149" y="54"/>
                  <a:pt x="146" y="56"/>
                  <a:pt x="144" y="52"/>
                </a:cubicBezTo>
                <a:cubicBezTo>
                  <a:pt x="144" y="49"/>
                  <a:pt x="145" y="45"/>
                  <a:pt x="148" y="44"/>
                </a:cubicBezTo>
                <a:cubicBezTo>
                  <a:pt x="145" y="45"/>
                  <a:pt x="146" y="45"/>
                  <a:pt x="144" y="44"/>
                </a:cubicBezTo>
                <a:cubicBezTo>
                  <a:pt x="144" y="43"/>
                  <a:pt x="145" y="43"/>
                  <a:pt x="146" y="42"/>
                </a:cubicBezTo>
                <a:cubicBezTo>
                  <a:pt x="146" y="38"/>
                  <a:pt x="144" y="42"/>
                  <a:pt x="143" y="40"/>
                </a:cubicBezTo>
                <a:cubicBezTo>
                  <a:pt x="141" y="42"/>
                  <a:pt x="139" y="45"/>
                  <a:pt x="138" y="45"/>
                </a:cubicBezTo>
                <a:cubicBezTo>
                  <a:pt x="138" y="46"/>
                  <a:pt x="138" y="46"/>
                  <a:pt x="138" y="46"/>
                </a:cubicBezTo>
                <a:cubicBezTo>
                  <a:pt x="136" y="46"/>
                  <a:pt x="135" y="45"/>
                  <a:pt x="135" y="42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4" y="39"/>
                  <a:pt x="134" y="39"/>
                  <a:pt x="134" y="39"/>
                </a:cubicBezTo>
                <a:cubicBezTo>
                  <a:pt x="135" y="37"/>
                  <a:pt x="135" y="37"/>
                  <a:pt x="135" y="37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33" y="36"/>
                  <a:pt x="133" y="36"/>
                  <a:pt x="133" y="36"/>
                </a:cubicBezTo>
                <a:cubicBezTo>
                  <a:pt x="133" y="35"/>
                  <a:pt x="132" y="34"/>
                  <a:pt x="131" y="32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32" y="27"/>
                  <a:pt x="131" y="25"/>
                  <a:pt x="129" y="24"/>
                </a:cubicBezTo>
                <a:cubicBezTo>
                  <a:pt x="128" y="24"/>
                  <a:pt x="127" y="23"/>
                  <a:pt x="126" y="21"/>
                </a:cubicBezTo>
                <a:cubicBezTo>
                  <a:pt x="127" y="19"/>
                  <a:pt x="127" y="19"/>
                  <a:pt x="127" y="19"/>
                </a:cubicBezTo>
                <a:cubicBezTo>
                  <a:pt x="127" y="15"/>
                  <a:pt x="126" y="23"/>
                  <a:pt x="125" y="20"/>
                </a:cubicBezTo>
                <a:cubicBezTo>
                  <a:pt x="126" y="16"/>
                  <a:pt x="126" y="16"/>
                  <a:pt x="126" y="16"/>
                </a:cubicBezTo>
                <a:cubicBezTo>
                  <a:pt x="124" y="20"/>
                  <a:pt x="125" y="13"/>
                  <a:pt x="125" y="10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3" y="13"/>
                  <a:pt x="123" y="13"/>
                  <a:pt x="123" y="13"/>
                </a:cubicBezTo>
                <a:cubicBezTo>
                  <a:pt x="122" y="9"/>
                  <a:pt x="124" y="5"/>
                  <a:pt x="124" y="3"/>
                </a:cubicBezTo>
                <a:cubicBezTo>
                  <a:pt x="124" y="3"/>
                  <a:pt x="123" y="4"/>
                  <a:pt x="123" y="5"/>
                </a:cubicBezTo>
                <a:cubicBezTo>
                  <a:pt x="123" y="0"/>
                  <a:pt x="123" y="0"/>
                  <a:pt x="123" y="0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2"/>
                  <a:pt x="123" y="2"/>
                  <a:pt x="122" y="2"/>
                </a:cubicBezTo>
                <a:cubicBezTo>
                  <a:pt x="122" y="3"/>
                  <a:pt x="122" y="3"/>
                  <a:pt x="122" y="3"/>
                </a:cubicBezTo>
                <a:cubicBezTo>
                  <a:pt x="122" y="2"/>
                  <a:pt x="121" y="2"/>
                  <a:pt x="121" y="4"/>
                </a:cubicBezTo>
                <a:cubicBezTo>
                  <a:pt x="121" y="3"/>
                  <a:pt x="121" y="1"/>
                  <a:pt x="121" y="1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9" y="6"/>
                  <a:pt x="119" y="6"/>
                  <a:pt x="119" y="6"/>
                </a:cubicBezTo>
                <a:cubicBezTo>
                  <a:pt x="118" y="13"/>
                  <a:pt x="118" y="13"/>
                  <a:pt x="118" y="13"/>
                </a:cubicBezTo>
                <a:cubicBezTo>
                  <a:pt x="116" y="20"/>
                  <a:pt x="116" y="14"/>
                  <a:pt x="115" y="17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4" y="18"/>
                  <a:pt x="114" y="16"/>
                  <a:pt x="113" y="16"/>
                </a:cubicBezTo>
                <a:cubicBezTo>
                  <a:pt x="113" y="16"/>
                  <a:pt x="114" y="18"/>
                  <a:pt x="113" y="19"/>
                </a:cubicBezTo>
                <a:cubicBezTo>
                  <a:pt x="113" y="20"/>
                  <a:pt x="113" y="17"/>
                  <a:pt x="112" y="17"/>
                </a:cubicBezTo>
                <a:cubicBezTo>
                  <a:pt x="112" y="21"/>
                  <a:pt x="111" y="25"/>
                  <a:pt x="110" y="24"/>
                </a:cubicBezTo>
                <a:cubicBezTo>
                  <a:pt x="110" y="24"/>
                  <a:pt x="110" y="23"/>
                  <a:pt x="110" y="23"/>
                </a:cubicBezTo>
                <a:cubicBezTo>
                  <a:pt x="110" y="24"/>
                  <a:pt x="109" y="25"/>
                  <a:pt x="109" y="25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7" y="25"/>
                  <a:pt x="107" y="29"/>
                  <a:pt x="107" y="26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2" y="30"/>
                  <a:pt x="102" y="30"/>
                  <a:pt x="102" y="30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31"/>
                  <a:pt x="98" y="29"/>
                  <a:pt x="99" y="33"/>
                </a:cubicBezTo>
                <a:cubicBezTo>
                  <a:pt x="97" y="32"/>
                  <a:pt x="96" y="39"/>
                  <a:pt x="95" y="34"/>
                </a:cubicBezTo>
                <a:cubicBezTo>
                  <a:pt x="93" y="35"/>
                  <a:pt x="92" y="38"/>
                  <a:pt x="91" y="40"/>
                </a:cubicBezTo>
                <a:cubicBezTo>
                  <a:pt x="89" y="42"/>
                  <a:pt x="88" y="44"/>
                  <a:pt x="85" y="46"/>
                </a:cubicBezTo>
                <a:cubicBezTo>
                  <a:pt x="84" y="45"/>
                  <a:pt x="82" y="46"/>
                  <a:pt x="80" y="47"/>
                </a:cubicBezTo>
                <a:cubicBezTo>
                  <a:pt x="79" y="48"/>
                  <a:pt x="78" y="49"/>
                  <a:pt x="77" y="49"/>
                </a:cubicBezTo>
                <a:cubicBezTo>
                  <a:pt x="77" y="50"/>
                  <a:pt x="76" y="50"/>
                  <a:pt x="76" y="50"/>
                </a:cubicBezTo>
                <a:cubicBezTo>
                  <a:pt x="74" y="54"/>
                  <a:pt x="73" y="57"/>
                  <a:pt x="71" y="61"/>
                </a:cubicBezTo>
                <a:cubicBezTo>
                  <a:pt x="65" y="58"/>
                  <a:pt x="67" y="66"/>
                  <a:pt x="63" y="66"/>
                </a:cubicBezTo>
                <a:cubicBezTo>
                  <a:pt x="64" y="68"/>
                  <a:pt x="64" y="68"/>
                  <a:pt x="64" y="68"/>
                </a:cubicBezTo>
                <a:cubicBezTo>
                  <a:pt x="60" y="66"/>
                  <a:pt x="61" y="71"/>
                  <a:pt x="57" y="70"/>
                </a:cubicBezTo>
                <a:cubicBezTo>
                  <a:pt x="57" y="71"/>
                  <a:pt x="57" y="72"/>
                  <a:pt x="57" y="72"/>
                </a:cubicBezTo>
                <a:cubicBezTo>
                  <a:pt x="57" y="72"/>
                  <a:pt x="57" y="72"/>
                  <a:pt x="58" y="73"/>
                </a:cubicBezTo>
                <a:cubicBezTo>
                  <a:pt x="57" y="73"/>
                  <a:pt x="56" y="75"/>
                  <a:pt x="55" y="72"/>
                </a:cubicBezTo>
                <a:cubicBezTo>
                  <a:pt x="55" y="72"/>
                  <a:pt x="55" y="72"/>
                  <a:pt x="55" y="72"/>
                </a:cubicBezTo>
                <a:cubicBezTo>
                  <a:pt x="53" y="70"/>
                  <a:pt x="54" y="74"/>
                  <a:pt x="52" y="73"/>
                </a:cubicBezTo>
                <a:cubicBezTo>
                  <a:pt x="54" y="75"/>
                  <a:pt x="54" y="75"/>
                  <a:pt x="54" y="75"/>
                </a:cubicBezTo>
                <a:cubicBezTo>
                  <a:pt x="53" y="76"/>
                  <a:pt x="53" y="76"/>
                  <a:pt x="53" y="76"/>
                </a:cubicBezTo>
                <a:cubicBezTo>
                  <a:pt x="52" y="75"/>
                  <a:pt x="52" y="75"/>
                  <a:pt x="52" y="75"/>
                </a:cubicBezTo>
                <a:cubicBezTo>
                  <a:pt x="52" y="84"/>
                  <a:pt x="44" y="78"/>
                  <a:pt x="43" y="86"/>
                </a:cubicBezTo>
                <a:cubicBezTo>
                  <a:pt x="42" y="83"/>
                  <a:pt x="43" y="88"/>
                  <a:pt x="41" y="85"/>
                </a:cubicBezTo>
                <a:cubicBezTo>
                  <a:pt x="37" y="83"/>
                  <a:pt x="39" y="87"/>
                  <a:pt x="39" y="89"/>
                </a:cubicBezTo>
                <a:cubicBezTo>
                  <a:pt x="39" y="89"/>
                  <a:pt x="39" y="89"/>
                  <a:pt x="39" y="90"/>
                </a:cubicBezTo>
                <a:cubicBezTo>
                  <a:pt x="37" y="91"/>
                  <a:pt x="37" y="91"/>
                  <a:pt x="37" y="91"/>
                </a:cubicBezTo>
                <a:cubicBezTo>
                  <a:pt x="36" y="86"/>
                  <a:pt x="38" y="94"/>
                  <a:pt x="37" y="91"/>
                </a:cubicBezTo>
                <a:cubicBezTo>
                  <a:pt x="31" y="91"/>
                  <a:pt x="27" y="98"/>
                  <a:pt x="21" y="100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20" y="101"/>
                  <a:pt x="19" y="104"/>
                  <a:pt x="18" y="103"/>
                </a:cubicBezTo>
                <a:cubicBezTo>
                  <a:pt x="16" y="102"/>
                  <a:pt x="17" y="106"/>
                  <a:pt x="17" y="107"/>
                </a:cubicBezTo>
                <a:cubicBezTo>
                  <a:pt x="16" y="109"/>
                  <a:pt x="13" y="107"/>
                  <a:pt x="14" y="106"/>
                </a:cubicBezTo>
                <a:cubicBezTo>
                  <a:pt x="13" y="108"/>
                  <a:pt x="14" y="112"/>
                  <a:pt x="12" y="111"/>
                </a:cubicBezTo>
                <a:cubicBezTo>
                  <a:pt x="9" y="109"/>
                  <a:pt x="9" y="117"/>
                  <a:pt x="7" y="114"/>
                </a:cubicBezTo>
                <a:cubicBezTo>
                  <a:pt x="7" y="114"/>
                  <a:pt x="7" y="114"/>
                  <a:pt x="7" y="114"/>
                </a:cubicBezTo>
                <a:cubicBezTo>
                  <a:pt x="3" y="113"/>
                  <a:pt x="4" y="118"/>
                  <a:pt x="0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1" y="121"/>
                  <a:pt x="1" y="126"/>
                  <a:pt x="2" y="130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3" y="145"/>
                  <a:pt x="27" y="142"/>
                  <a:pt x="30" y="139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9" y="132"/>
                  <a:pt x="56" y="127"/>
                  <a:pt x="63" y="121"/>
                </a:cubicBezTo>
                <a:cubicBezTo>
                  <a:pt x="62" y="117"/>
                  <a:pt x="62" y="117"/>
                  <a:pt x="62" y="117"/>
                </a:cubicBezTo>
                <a:cubicBezTo>
                  <a:pt x="70" y="119"/>
                  <a:pt x="72" y="110"/>
                  <a:pt x="78" y="109"/>
                </a:cubicBezTo>
                <a:cubicBezTo>
                  <a:pt x="77" y="107"/>
                  <a:pt x="77" y="107"/>
                  <a:pt x="77" y="107"/>
                </a:cubicBezTo>
                <a:cubicBezTo>
                  <a:pt x="78" y="106"/>
                  <a:pt x="79" y="108"/>
                  <a:pt x="79" y="108"/>
                </a:cubicBezTo>
                <a:cubicBezTo>
                  <a:pt x="82" y="105"/>
                  <a:pt x="85" y="103"/>
                  <a:pt x="87" y="101"/>
                </a:cubicBezTo>
                <a:cubicBezTo>
                  <a:pt x="87" y="121"/>
                  <a:pt x="87" y="141"/>
                  <a:pt x="88" y="16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2" y="249"/>
                  <a:pt x="82" y="288"/>
                  <a:pt x="83" y="328"/>
                </a:cubicBezTo>
                <a:cubicBezTo>
                  <a:pt x="87" y="336"/>
                  <a:pt x="87" y="336"/>
                  <a:pt x="87" y="336"/>
                </a:cubicBezTo>
                <a:cubicBezTo>
                  <a:pt x="81" y="359"/>
                  <a:pt x="88" y="389"/>
                  <a:pt x="85" y="415"/>
                </a:cubicBezTo>
                <a:cubicBezTo>
                  <a:pt x="88" y="415"/>
                  <a:pt x="88" y="415"/>
                  <a:pt x="88" y="415"/>
                </a:cubicBezTo>
                <a:cubicBezTo>
                  <a:pt x="89" y="422"/>
                  <a:pt x="87" y="422"/>
                  <a:pt x="86" y="423"/>
                </a:cubicBezTo>
                <a:cubicBezTo>
                  <a:pt x="88" y="456"/>
                  <a:pt x="91" y="490"/>
                  <a:pt x="96" y="523"/>
                </a:cubicBezTo>
                <a:cubicBezTo>
                  <a:pt x="98" y="539"/>
                  <a:pt x="100" y="556"/>
                  <a:pt x="103" y="572"/>
                </a:cubicBezTo>
                <a:cubicBezTo>
                  <a:pt x="105" y="580"/>
                  <a:pt x="107" y="588"/>
                  <a:pt x="109" y="597"/>
                </a:cubicBezTo>
                <a:cubicBezTo>
                  <a:pt x="112" y="605"/>
                  <a:pt x="114" y="613"/>
                  <a:pt x="120" y="623"/>
                </a:cubicBezTo>
                <a:cubicBezTo>
                  <a:pt x="121" y="625"/>
                  <a:pt x="123" y="628"/>
                  <a:pt x="126" y="632"/>
                </a:cubicBezTo>
                <a:cubicBezTo>
                  <a:pt x="129" y="635"/>
                  <a:pt x="133" y="638"/>
                  <a:pt x="136" y="640"/>
                </a:cubicBezTo>
                <a:cubicBezTo>
                  <a:pt x="143" y="644"/>
                  <a:pt x="149" y="647"/>
                  <a:pt x="151" y="649"/>
                </a:cubicBezTo>
                <a:cubicBezTo>
                  <a:pt x="163" y="652"/>
                  <a:pt x="173" y="654"/>
                  <a:pt x="184" y="655"/>
                </a:cubicBezTo>
                <a:cubicBezTo>
                  <a:pt x="194" y="657"/>
                  <a:pt x="204" y="659"/>
                  <a:pt x="214" y="661"/>
                </a:cubicBezTo>
                <a:cubicBezTo>
                  <a:pt x="213" y="661"/>
                  <a:pt x="213" y="661"/>
                  <a:pt x="213" y="661"/>
                </a:cubicBezTo>
                <a:cubicBezTo>
                  <a:pt x="223" y="662"/>
                  <a:pt x="223" y="662"/>
                  <a:pt x="223" y="662"/>
                </a:cubicBezTo>
                <a:cubicBezTo>
                  <a:pt x="223" y="662"/>
                  <a:pt x="223" y="662"/>
                  <a:pt x="223" y="663"/>
                </a:cubicBezTo>
                <a:cubicBezTo>
                  <a:pt x="233" y="662"/>
                  <a:pt x="249" y="666"/>
                  <a:pt x="262" y="668"/>
                </a:cubicBezTo>
                <a:cubicBezTo>
                  <a:pt x="261" y="668"/>
                  <a:pt x="261" y="668"/>
                  <a:pt x="261" y="668"/>
                </a:cubicBezTo>
                <a:cubicBezTo>
                  <a:pt x="298" y="671"/>
                  <a:pt x="334" y="672"/>
                  <a:pt x="369" y="672"/>
                </a:cubicBezTo>
                <a:cubicBezTo>
                  <a:pt x="404" y="672"/>
                  <a:pt x="439" y="672"/>
                  <a:pt x="476" y="673"/>
                </a:cubicBezTo>
                <a:cubicBezTo>
                  <a:pt x="509" y="677"/>
                  <a:pt x="549" y="671"/>
                  <a:pt x="587" y="673"/>
                </a:cubicBezTo>
                <a:cubicBezTo>
                  <a:pt x="594" y="676"/>
                  <a:pt x="672" y="671"/>
                  <a:pt x="679" y="669"/>
                </a:cubicBezTo>
                <a:cubicBezTo>
                  <a:pt x="670" y="666"/>
                  <a:pt x="670" y="666"/>
                  <a:pt x="670" y="666"/>
                </a:cubicBezTo>
                <a:cubicBezTo>
                  <a:pt x="699" y="664"/>
                  <a:pt x="713" y="666"/>
                  <a:pt x="738" y="662"/>
                </a:cubicBezTo>
                <a:cubicBezTo>
                  <a:pt x="736" y="663"/>
                  <a:pt x="736" y="663"/>
                  <a:pt x="736" y="663"/>
                </a:cubicBezTo>
                <a:cubicBezTo>
                  <a:pt x="739" y="663"/>
                  <a:pt x="738" y="662"/>
                  <a:pt x="739" y="661"/>
                </a:cubicBezTo>
                <a:cubicBezTo>
                  <a:pt x="740" y="660"/>
                  <a:pt x="742" y="661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6" y="663"/>
                  <a:pt x="746" y="663"/>
                  <a:pt x="746" y="663"/>
                </a:cubicBezTo>
                <a:cubicBezTo>
                  <a:pt x="747" y="663"/>
                  <a:pt x="747" y="661"/>
                  <a:pt x="748" y="661"/>
                </a:cubicBezTo>
                <a:cubicBezTo>
                  <a:pt x="749" y="661"/>
                  <a:pt x="749" y="662"/>
                  <a:pt x="749" y="662"/>
                </a:cubicBezTo>
                <a:cubicBezTo>
                  <a:pt x="751" y="662"/>
                  <a:pt x="751" y="662"/>
                  <a:pt x="751" y="662"/>
                </a:cubicBezTo>
                <a:cubicBezTo>
                  <a:pt x="752" y="664"/>
                  <a:pt x="752" y="664"/>
                  <a:pt x="752" y="664"/>
                </a:cubicBezTo>
                <a:cubicBezTo>
                  <a:pt x="753" y="662"/>
                  <a:pt x="753" y="658"/>
                  <a:pt x="755" y="660"/>
                </a:cubicBezTo>
                <a:cubicBezTo>
                  <a:pt x="754" y="657"/>
                  <a:pt x="756" y="658"/>
                  <a:pt x="755" y="657"/>
                </a:cubicBezTo>
                <a:cubicBezTo>
                  <a:pt x="756" y="657"/>
                  <a:pt x="756" y="658"/>
                  <a:pt x="756" y="658"/>
                </a:cubicBezTo>
                <a:cubicBezTo>
                  <a:pt x="757" y="658"/>
                  <a:pt x="760" y="657"/>
                  <a:pt x="760" y="655"/>
                </a:cubicBezTo>
                <a:close/>
                <a:moveTo>
                  <a:pt x="749" y="662"/>
                </a:moveTo>
                <a:cubicBezTo>
                  <a:pt x="749" y="662"/>
                  <a:pt x="749" y="662"/>
                  <a:pt x="749" y="662"/>
                </a:cubicBezTo>
                <a:cubicBezTo>
                  <a:pt x="749" y="663"/>
                  <a:pt x="749" y="663"/>
                  <a:pt x="749" y="662"/>
                </a:cubicBezTo>
                <a:close/>
                <a:moveTo>
                  <a:pt x="632" y="637"/>
                </a:moveTo>
                <a:cubicBezTo>
                  <a:pt x="632" y="637"/>
                  <a:pt x="632" y="637"/>
                  <a:pt x="632" y="637"/>
                </a:cubicBezTo>
                <a:cubicBezTo>
                  <a:pt x="630" y="635"/>
                  <a:pt x="630" y="635"/>
                  <a:pt x="630" y="635"/>
                </a:cubicBezTo>
                <a:lnTo>
                  <a:pt x="632" y="637"/>
                </a:lnTo>
                <a:close/>
                <a:moveTo>
                  <a:pt x="730" y="632"/>
                </a:moveTo>
                <a:cubicBezTo>
                  <a:pt x="732" y="632"/>
                  <a:pt x="733" y="632"/>
                  <a:pt x="734" y="631"/>
                </a:cubicBezTo>
                <a:cubicBezTo>
                  <a:pt x="730" y="631"/>
                  <a:pt x="730" y="632"/>
                  <a:pt x="730" y="632"/>
                </a:cubicBezTo>
                <a:close/>
                <a:moveTo>
                  <a:pt x="756" y="660"/>
                </a:moveTo>
                <a:cubicBezTo>
                  <a:pt x="757" y="660"/>
                  <a:pt x="756" y="659"/>
                  <a:pt x="756" y="658"/>
                </a:cubicBezTo>
                <a:cubicBezTo>
                  <a:pt x="755" y="659"/>
                  <a:pt x="755" y="659"/>
                  <a:pt x="755" y="659"/>
                </a:cubicBezTo>
                <a:cubicBezTo>
                  <a:pt x="756" y="659"/>
                  <a:pt x="756" y="659"/>
                  <a:pt x="756" y="660"/>
                </a:cubicBezTo>
                <a:close/>
                <a:moveTo>
                  <a:pt x="753" y="645"/>
                </a:moveTo>
                <a:cubicBezTo>
                  <a:pt x="753" y="644"/>
                  <a:pt x="753" y="644"/>
                  <a:pt x="753" y="644"/>
                </a:cubicBezTo>
                <a:cubicBezTo>
                  <a:pt x="753" y="644"/>
                  <a:pt x="753" y="644"/>
                  <a:pt x="753" y="64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6"/>
          <p:cNvSpPr>
            <a:spLocks noEditPoints="1"/>
          </p:cNvSpPr>
          <p:nvPr/>
        </p:nvSpPr>
        <p:spPr bwMode="auto">
          <a:xfrm rot="10800000" flipH="1">
            <a:off x="3433445" y="231473"/>
            <a:ext cx="1280319" cy="1140595"/>
          </a:xfrm>
          <a:custGeom>
            <a:avLst/>
            <a:gdLst>
              <a:gd name="T0" fmla="*/ 38 w 760"/>
              <a:gd name="T1" fmla="*/ 89 h 677"/>
              <a:gd name="T2" fmla="*/ 158 w 760"/>
              <a:gd name="T3" fmla="*/ 77 h 677"/>
              <a:gd name="T4" fmla="*/ 163 w 760"/>
              <a:gd name="T5" fmla="*/ 95 h 677"/>
              <a:gd name="T6" fmla="*/ 165 w 760"/>
              <a:gd name="T7" fmla="*/ 105 h 677"/>
              <a:gd name="T8" fmla="*/ 163 w 760"/>
              <a:gd name="T9" fmla="*/ 154 h 677"/>
              <a:gd name="T10" fmla="*/ 373 w 760"/>
              <a:gd name="T11" fmla="*/ 627 h 677"/>
              <a:gd name="T12" fmla="*/ 220 w 760"/>
              <a:gd name="T13" fmla="*/ 622 h 677"/>
              <a:gd name="T14" fmla="*/ 124 w 760"/>
              <a:gd name="T15" fmla="*/ 320 h 677"/>
              <a:gd name="T16" fmla="*/ 124 w 760"/>
              <a:gd name="T17" fmla="*/ 132 h 677"/>
              <a:gd name="T18" fmla="*/ 752 w 760"/>
              <a:gd name="T19" fmla="*/ 643 h 677"/>
              <a:gd name="T20" fmla="*/ 753 w 760"/>
              <a:gd name="T21" fmla="*/ 645 h 677"/>
              <a:gd name="T22" fmla="*/ 750 w 760"/>
              <a:gd name="T23" fmla="*/ 644 h 677"/>
              <a:gd name="T24" fmla="*/ 737 w 760"/>
              <a:gd name="T25" fmla="*/ 636 h 677"/>
              <a:gd name="T26" fmla="*/ 700 w 760"/>
              <a:gd name="T27" fmla="*/ 632 h 677"/>
              <a:gd name="T28" fmla="*/ 632 w 760"/>
              <a:gd name="T29" fmla="*/ 637 h 677"/>
              <a:gd name="T30" fmla="*/ 586 w 760"/>
              <a:gd name="T31" fmla="*/ 635 h 677"/>
              <a:gd name="T32" fmla="*/ 575 w 760"/>
              <a:gd name="T33" fmla="*/ 634 h 677"/>
              <a:gd name="T34" fmla="*/ 467 w 760"/>
              <a:gd name="T35" fmla="*/ 628 h 677"/>
              <a:gd name="T36" fmla="*/ 430 w 760"/>
              <a:gd name="T37" fmla="*/ 632 h 677"/>
              <a:gd name="T38" fmla="*/ 369 w 760"/>
              <a:gd name="T39" fmla="*/ 633 h 677"/>
              <a:gd name="T40" fmla="*/ 327 w 760"/>
              <a:gd name="T41" fmla="*/ 632 h 677"/>
              <a:gd name="T42" fmla="*/ 276 w 760"/>
              <a:gd name="T43" fmla="*/ 628 h 677"/>
              <a:gd name="T44" fmla="*/ 253 w 760"/>
              <a:gd name="T45" fmla="*/ 625 h 677"/>
              <a:gd name="T46" fmla="*/ 217 w 760"/>
              <a:gd name="T47" fmla="*/ 621 h 677"/>
              <a:gd name="T48" fmla="*/ 173 w 760"/>
              <a:gd name="T49" fmla="*/ 607 h 677"/>
              <a:gd name="T50" fmla="*/ 131 w 760"/>
              <a:gd name="T51" fmla="*/ 479 h 677"/>
              <a:gd name="T52" fmla="*/ 128 w 760"/>
              <a:gd name="T53" fmla="*/ 414 h 677"/>
              <a:gd name="T54" fmla="*/ 125 w 760"/>
              <a:gd name="T55" fmla="*/ 224 h 677"/>
              <a:gd name="T56" fmla="*/ 123 w 760"/>
              <a:gd name="T57" fmla="*/ 102 h 677"/>
              <a:gd name="T58" fmla="*/ 153 w 760"/>
              <a:gd name="T59" fmla="*/ 149 h 677"/>
              <a:gd name="T60" fmla="*/ 165 w 760"/>
              <a:gd name="T61" fmla="*/ 153 h 677"/>
              <a:gd name="T62" fmla="*/ 175 w 760"/>
              <a:gd name="T63" fmla="*/ 142 h 677"/>
              <a:gd name="T64" fmla="*/ 176 w 760"/>
              <a:gd name="T65" fmla="*/ 125 h 677"/>
              <a:gd name="T66" fmla="*/ 172 w 760"/>
              <a:gd name="T67" fmla="*/ 110 h 677"/>
              <a:gd name="T68" fmla="*/ 160 w 760"/>
              <a:gd name="T69" fmla="*/ 105 h 677"/>
              <a:gd name="T70" fmla="*/ 163 w 760"/>
              <a:gd name="T71" fmla="*/ 95 h 677"/>
              <a:gd name="T72" fmla="*/ 161 w 760"/>
              <a:gd name="T73" fmla="*/ 89 h 677"/>
              <a:gd name="T74" fmla="*/ 155 w 760"/>
              <a:gd name="T75" fmla="*/ 68 h 677"/>
              <a:gd name="T76" fmla="*/ 151 w 760"/>
              <a:gd name="T77" fmla="*/ 63 h 677"/>
              <a:gd name="T78" fmla="*/ 138 w 760"/>
              <a:gd name="T79" fmla="*/ 45 h 677"/>
              <a:gd name="T80" fmla="*/ 131 w 760"/>
              <a:gd name="T81" fmla="*/ 32 h 677"/>
              <a:gd name="T82" fmla="*/ 124 w 760"/>
              <a:gd name="T83" fmla="*/ 16 h 677"/>
              <a:gd name="T84" fmla="*/ 121 w 760"/>
              <a:gd name="T85" fmla="*/ 4 h 677"/>
              <a:gd name="T86" fmla="*/ 113 w 760"/>
              <a:gd name="T87" fmla="*/ 19 h 677"/>
              <a:gd name="T88" fmla="*/ 107 w 760"/>
              <a:gd name="T89" fmla="*/ 25 h 677"/>
              <a:gd name="T90" fmla="*/ 77 w 760"/>
              <a:gd name="T91" fmla="*/ 49 h 677"/>
              <a:gd name="T92" fmla="*/ 55 w 760"/>
              <a:gd name="T93" fmla="*/ 72 h 677"/>
              <a:gd name="T94" fmla="*/ 39 w 760"/>
              <a:gd name="T95" fmla="*/ 89 h 677"/>
              <a:gd name="T96" fmla="*/ 14 w 760"/>
              <a:gd name="T97" fmla="*/ 106 h 677"/>
              <a:gd name="T98" fmla="*/ 20 w 760"/>
              <a:gd name="T99" fmla="*/ 148 h 677"/>
              <a:gd name="T100" fmla="*/ 87 w 760"/>
              <a:gd name="T101" fmla="*/ 101 h 677"/>
              <a:gd name="T102" fmla="*/ 96 w 760"/>
              <a:gd name="T103" fmla="*/ 523 h 677"/>
              <a:gd name="T104" fmla="*/ 214 w 760"/>
              <a:gd name="T105" fmla="*/ 661 h 677"/>
              <a:gd name="T106" fmla="*/ 587 w 760"/>
              <a:gd name="T107" fmla="*/ 673 h 677"/>
              <a:gd name="T108" fmla="*/ 747 w 760"/>
              <a:gd name="T109" fmla="*/ 665 h 677"/>
              <a:gd name="T110" fmla="*/ 756 w 760"/>
              <a:gd name="T111" fmla="*/ 658 h 677"/>
              <a:gd name="T112" fmla="*/ 632 w 760"/>
              <a:gd name="T113" fmla="*/ 637 h 677"/>
              <a:gd name="T114" fmla="*/ 753 w 760"/>
              <a:gd name="T115" fmla="*/ 645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0" h="677">
                <a:moveTo>
                  <a:pt x="144" y="39"/>
                </a:moveTo>
                <a:cubicBezTo>
                  <a:pt x="144" y="39"/>
                  <a:pt x="144" y="40"/>
                  <a:pt x="143" y="40"/>
                </a:cubicBezTo>
                <a:cubicBezTo>
                  <a:pt x="143" y="40"/>
                  <a:pt x="143" y="40"/>
                  <a:pt x="143" y="40"/>
                </a:cubicBezTo>
                <a:lnTo>
                  <a:pt x="144" y="39"/>
                </a:lnTo>
                <a:close/>
                <a:moveTo>
                  <a:pt x="153" y="65"/>
                </a:move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4"/>
                  <a:pt x="153" y="65"/>
                </a:cubicBezTo>
                <a:close/>
                <a:moveTo>
                  <a:pt x="38" y="89"/>
                </a:moveTo>
                <a:cubicBezTo>
                  <a:pt x="38" y="89"/>
                  <a:pt x="38" y="89"/>
                  <a:pt x="38" y="89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38" y="89"/>
                </a:moveTo>
                <a:cubicBezTo>
                  <a:pt x="39" y="90"/>
                  <a:pt x="39" y="90"/>
                  <a:pt x="39" y="89"/>
                </a:cubicBezTo>
                <a:cubicBezTo>
                  <a:pt x="38" y="88"/>
                  <a:pt x="38" y="89"/>
                  <a:pt x="38" y="88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159" y="76"/>
                </a:moveTo>
                <a:cubicBezTo>
                  <a:pt x="158" y="77"/>
                  <a:pt x="158" y="77"/>
                  <a:pt x="158" y="77"/>
                </a:cubicBezTo>
                <a:cubicBezTo>
                  <a:pt x="158" y="77"/>
                  <a:pt x="158" y="77"/>
                  <a:pt x="158" y="77"/>
                </a:cubicBezTo>
                <a:lnTo>
                  <a:pt x="159" y="76"/>
                </a:lnTo>
                <a:close/>
                <a:moveTo>
                  <a:pt x="175" y="142"/>
                </a:move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5" y="143"/>
                  <a:pt x="175" y="143"/>
                </a:cubicBezTo>
                <a:lnTo>
                  <a:pt x="175" y="142"/>
                </a:lnTo>
                <a:close/>
                <a:moveTo>
                  <a:pt x="163" y="95"/>
                </a:moveTo>
                <a:cubicBezTo>
                  <a:pt x="163" y="95"/>
                  <a:pt x="163" y="95"/>
                  <a:pt x="163" y="95"/>
                </a:cubicBezTo>
                <a:cubicBezTo>
                  <a:pt x="163" y="94"/>
                  <a:pt x="163" y="93"/>
                  <a:pt x="162" y="93"/>
                </a:cubicBezTo>
                <a:cubicBezTo>
                  <a:pt x="161" y="93"/>
                  <a:pt x="161" y="93"/>
                  <a:pt x="161" y="93"/>
                </a:cubicBezTo>
                <a:lnTo>
                  <a:pt x="163" y="95"/>
                </a:lnTo>
                <a:close/>
                <a:moveTo>
                  <a:pt x="157" y="150"/>
                </a:moveTo>
                <a:cubicBezTo>
                  <a:pt x="157" y="150"/>
                  <a:pt x="157" y="150"/>
                  <a:pt x="157" y="150"/>
                </a:cubicBezTo>
                <a:cubicBezTo>
                  <a:pt x="156" y="151"/>
                  <a:pt x="156" y="150"/>
                  <a:pt x="157" y="150"/>
                </a:cubicBezTo>
                <a:close/>
                <a:moveTo>
                  <a:pt x="165" y="105"/>
                </a:moveTo>
                <a:cubicBezTo>
                  <a:pt x="165" y="105"/>
                  <a:pt x="165" y="105"/>
                  <a:pt x="165" y="105"/>
                </a:cubicBezTo>
                <a:cubicBezTo>
                  <a:pt x="166" y="104"/>
                  <a:pt x="166" y="104"/>
                  <a:pt x="166" y="104"/>
                </a:cubicBezTo>
                <a:lnTo>
                  <a:pt x="165" y="105"/>
                </a:lnTo>
                <a:close/>
                <a:moveTo>
                  <a:pt x="177" y="123"/>
                </a:moveTo>
                <a:cubicBezTo>
                  <a:pt x="177" y="122"/>
                  <a:pt x="177" y="122"/>
                  <a:pt x="176" y="123"/>
                </a:cubicBezTo>
                <a:cubicBezTo>
                  <a:pt x="177" y="123"/>
                  <a:pt x="177" y="123"/>
                  <a:pt x="177" y="123"/>
                </a:cubicBezTo>
                <a:close/>
                <a:moveTo>
                  <a:pt x="163" y="155"/>
                </a:moveTo>
                <a:cubicBezTo>
                  <a:pt x="163" y="155"/>
                  <a:pt x="164" y="155"/>
                  <a:pt x="164" y="154"/>
                </a:cubicBezTo>
                <a:cubicBezTo>
                  <a:pt x="163" y="154"/>
                  <a:pt x="163" y="154"/>
                  <a:pt x="163" y="154"/>
                </a:cubicBezTo>
                <a:cubicBezTo>
                  <a:pt x="163" y="154"/>
                  <a:pt x="163" y="155"/>
                  <a:pt x="163" y="155"/>
                </a:cubicBezTo>
                <a:close/>
                <a:moveTo>
                  <a:pt x="175" y="145"/>
                </a:moveTo>
                <a:cubicBezTo>
                  <a:pt x="175" y="144"/>
                  <a:pt x="175" y="144"/>
                  <a:pt x="175" y="144"/>
                </a:cubicBezTo>
                <a:cubicBezTo>
                  <a:pt x="175" y="144"/>
                  <a:pt x="175" y="145"/>
                  <a:pt x="175" y="145"/>
                </a:cubicBezTo>
                <a:close/>
                <a:moveTo>
                  <a:pt x="130" y="440"/>
                </a:moveTo>
                <a:cubicBezTo>
                  <a:pt x="130" y="439"/>
                  <a:pt x="129" y="439"/>
                  <a:pt x="130" y="440"/>
                </a:cubicBezTo>
                <a:close/>
                <a:moveTo>
                  <a:pt x="373" y="627"/>
                </a:moveTo>
                <a:cubicBezTo>
                  <a:pt x="373" y="627"/>
                  <a:pt x="373" y="627"/>
                  <a:pt x="373" y="627"/>
                </a:cubicBezTo>
                <a:cubicBezTo>
                  <a:pt x="374" y="626"/>
                  <a:pt x="374" y="626"/>
                  <a:pt x="374" y="625"/>
                </a:cubicBezTo>
                <a:lnTo>
                  <a:pt x="373" y="627"/>
                </a:lnTo>
                <a:close/>
                <a:moveTo>
                  <a:pt x="439" y="631"/>
                </a:move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0"/>
                  <a:pt x="439" y="631"/>
                </a:cubicBezTo>
                <a:close/>
                <a:moveTo>
                  <a:pt x="220" y="622"/>
                </a:moveTo>
                <a:cubicBezTo>
                  <a:pt x="221" y="621"/>
                  <a:pt x="221" y="621"/>
                  <a:pt x="222" y="621"/>
                </a:cubicBezTo>
                <a:cubicBezTo>
                  <a:pt x="221" y="621"/>
                  <a:pt x="221" y="621"/>
                  <a:pt x="220" y="622"/>
                </a:cubicBezTo>
                <a:close/>
                <a:moveTo>
                  <a:pt x="123" y="318"/>
                </a:moveTo>
                <a:cubicBezTo>
                  <a:pt x="123" y="319"/>
                  <a:pt x="123" y="319"/>
                  <a:pt x="123" y="319"/>
                </a:cubicBezTo>
                <a:cubicBezTo>
                  <a:pt x="124" y="318"/>
                  <a:pt x="124" y="318"/>
                  <a:pt x="124" y="318"/>
                </a:cubicBezTo>
                <a:lnTo>
                  <a:pt x="123" y="318"/>
                </a:lnTo>
                <a:close/>
                <a:moveTo>
                  <a:pt x="124" y="320"/>
                </a:moveTo>
                <a:cubicBezTo>
                  <a:pt x="124" y="320"/>
                  <a:pt x="124" y="319"/>
                  <a:pt x="123" y="319"/>
                </a:cubicBezTo>
                <a:cubicBezTo>
                  <a:pt x="123" y="320"/>
                  <a:pt x="123" y="322"/>
                  <a:pt x="123" y="323"/>
                </a:cubicBezTo>
                <a:cubicBezTo>
                  <a:pt x="124" y="323"/>
                  <a:pt x="124" y="321"/>
                  <a:pt x="124" y="320"/>
                </a:cubicBezTo>
                <a:close/>
                <a:moveTo>
                  <a:pt x="124" y="320"/>
                </a:moveTo>
                <a:cubicBezTo>
                  <a:pt x="124" y="320"/>
                  <a:pt x="124" y="320"/>
                  <a:pt x="124" y="320"/>
                </a:cubicBezTo>
                <a:cubicBezTo>
                  <a:pt x="124" y="320"/>
                  <a:pt x="124" y="320"/>
                  <a:pt x="124" y="320"/>
                </a:cubicBezTo>
                <a:close/>
                <a:moveTo>
                  <a:pt x="223" y="663"/>
                </a:moveTo>
                <a:cubicBezTo>
                  <a:pt x="222" y="663"/>
                  <a:pt x="222" y="663"/>
                  <a:pt x="222" y="663"/>
                </a:cubicBezTo>
                <a:cubicBezTo>
                  <a:pt x="222" y="663"/>
                  <a:pt x="222" y="663"/>
                  <a:pt x="223" y="663"/>
                </a:cubicBezTo>
                <a:close/>
                <a:moveTo>
                  <a:pt x="123" y="132"/>
                </a:moveTo>
                <a:cubicBezTo>
                  <a:pt x="124" y="132"/>
                  <a:pt x="124" y="132"/>
                  <a:pt x="124" y="132"/>
                </a:cubicBezTo>
                <a:cubicBezTo>
                  <a:pt x="123" y="132"/>
                  <a:pt x="123" y="132"/>
                  <a:pt x="123" y="132"/>
                </a:cubicBezTo>
                <a:close/>
                <a:moveTo>
                  <a:pt x="501" y="631"/>
                </a:moveTo>
                <a:cubicBezTo>
                  <a:pt x="501" y="632"/>
                  <a:pt x="501" y="632"/>
                  <a:pt x="501" y="632"/>
                </a:cubicBezTo>
                <a:cubicBezTo>
                  <a:pt x="501" y="632"/>
                  <a:pt x="501" y="632"/>
                  <a:pt x="501" y="632"/>
                </a:cubicBezTo>
                <a:lnTo>
                  <a:pt x="501" y="631"/>
                </a:lnTo>
                <a:close/>
                <a:moveTo>
                  <a:pt x="752" y="643"/>
                </a:move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2" y="643"/>
                  <a:pt x="752" y="643"/>
                </a:cubicBezTo>
                <a:close/>
                <a:moveTo>
                  <a:pt x="585" y="635"/>
                </a:moveTo>
                <a:cubicBezTo>
                  <a:pt x="585" y="635"/>
                  <a:pt x="586" y="635"/>
                  <a:pt x="586" y="635"/>
                </a:cubicBezTo>
                <a:cubicBezTo>
                  <a:pt x="584" y="634"/>
                  <a:pt x="580" y="634"/>
                  <a:pt x="575" y="634"/>
                </a:cubicBezTo>
                <a:cubicBezTo>
                  <a:pt x="575" y="636"/>
                  <a:pt x="575" y="636"/>
                  <a:pt x="575" y="636"/>
                </a:cubicBezTo>
                <a:lnTo>
                  <a:pt x="585" y="635"/>
                </a:lnTo>
                <a:close/>
                <a:moveTo>
                  <a:pt x="760" y="655"/>
                </a:moveTo>
                <a:cubicBezTo>
                  <a:pt x="760" y="655"/>
                  <a:pt x="755" y="649"/>
                  <a:pt x="753" y="646"/>
                </a:cubicBezTo>
                <a:cubicBezTo>
                  <a:pt x="755" y="647"/>
                  <a:pt x="754" y="646"/>
                  <a:pt x="753" y="645"/>
                </a:cubicBezTo>
                <a:cubicBezTo>
                  <a:pt x="753" y="645"/>
                  <a:pt x="753" y="645"/>
                  <a:pt x="753" y="645"/>
                </a:cubicBezTo>
                <a:cubicBezTo>
                  <a:pt x="752" y="645"/>
                  <a:pt x="752" y="643"/>
                  <a:pt x="751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2"/>
                  <a:pt x="752" y="642"/>
                  <a:pt x="752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4"/>
                  <a:pt x="752" y="644"/>
                  <a:pt x="751" y="644"/>
                </a:cubicBez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0" y="644"/>
                  <a:pt x="750" y="644"/>
                </a:cubicBezTo>
                <a:cubicBezTo>
                  <a:pt x="750" y="642"/>
                  <a:pt x="750" y="642"/>
                  <a:pt x="750" y="642"/>
                </a:cubicBezTo>
                <a:cubicBezTo>
                  <a:pt x="749" y="645"/>
                  <a:pt x="744" y="638"/>
                  <a:pt x="743" y="638"/>
                </a:cubicBezTo>
                <a:cubicBezTo>
                  <a:pt x="742" y="636"/>
                  <a:pt x="741" y="638"/>
                  <a:pt x="739" y="637"/>
                </a:cubicBezTo>
                <a:cubicBezTo>
                  <a:pt x="737" y="637"/>
                  <a:pt x="738" y="635"/>
                  <a:pt x="737" y="634"/>
                </a:cubicBezTo>
                <a:cubicBezTo>
                  <a:pt x="737" y="634"/>
                  <a:pt x="737" y="633"/>
                  <a:pt x="736" y="633"/>
                </a:cubicBezTo>
                <a:cubicBezTo>
                  <a:pt x="736" y="633"/>
                  <a:pt x="736" y="633"/>
                  <a:pt x="736" y="634"/>
                </a:cubicBezTo>
                <a:cubicBezTo>
                  <a:pt x="736" y="634"/>
                  <a:pt x="736" y="634"/>
                  <a:pt x="736" y="634"/>
                </a:cubicBezTo>
                <a:cubicBezTo>
                  <a:pt x="737" y="635"/>
                  <a:pt x="737" y="636"/>
                  <a:pt x="737" y="636"/>
                </a:cubicBezTo>
                <a:cubicBezTo>
                  <a:pt x="737" y="636"/>
                  <a:pt x="737" y="635"/>
                  <a:pt x="736" y="635"/>
                </a:cubicBezTo>
                <a:cubicBezTo>
                  <a:pt x="735" y="635"/>
                  <a:pt x="735" y="635"/>
                  <a:pt x="735" y="635"/>
                </a:cubicBezTo>
                <a:cubicBezTo>
                  <a:pt x="733" y="635"/>
                  <a:pt x="733" y="635"/>
                  <a:pt x="733" y="635"/>
                </a:cubicBezTo>
                <a:cubicBezTo>
                  <a:pt x="729" y="634"/>
                  <a:pt x="729" y="634"/>
                  <a:pt x="729" y="634"/>
                </a:cubicBezTo>
                <a:cubicBezTo>
                  <a:pt x="734" y="633"/>
                  <a:pt x="731" y="633"/>
                  <a:pt x="730" y="632"/>
                </a:cubicBezTo>
                <a:cubicBezTo>
                  <a:pt x="723" y="632"/>
                  <a:pt x="712" y="630"/>
                  <a:pt x="710" y="633"/>
                </a:cubicBezTo>
                <a:cubicBezTo>
                  <a:pt x="700" y="632"/>
                  <a:pt x="700" y="631"/>
                  <a:pt x="696" y="631"/>
                </a:cubicBezTo>
                <a:cubicBezTo>
                  <a:pt x="697" y="631"/>
                  <a:pt x="700" y="632"/>
                  <a:pt x="700" y="632"/>
                </a:cubicBezTo>
                <a:cubicBezTo>
                  <a:pt x="696" y="631"/>
                  <a:pt x="698" y="633"/>
                  <a:pt x="700" y="633"/>
                </a:cubicBezTo>
                <a:cubicBezTo>
                  <a:pt x="694" y="635"/>
                  <a:pt x="669" y="628"/>
                  <a:pt x="668" y="632"/>
                </a:cubicBezTo>
                <a:cubicBezTo>
                  <a:pt x="668" y="631"/>
                  <a:pt x="668" y="631"/>
                  <a:pt x="668" y="631"/>
                </a:cubicBezTo>
                <a:cubicBezTo>
                  <a:pt x="667" y="634"/>
                  <a:pt x="669" y="636"/>
                  <a:pt x="665" y="638"/>
                </a:cubicBezTo>
                <a:cubicBezTo>
                  <a:pt x="662" y="637"/>
                  <a:pt x="662" y="637"/>
                  <a:pt x="662" y="637"/>
                </a:cubicBezTo>
                <a:cubicBezTo>
                  <a:pt x="658" y="638"/>
                  <a:pt x="658" y="638"/>
                  <a:pt x="658" y="638"/>
                </a:cubicBezTo>
                <a:cubicBezTo>
                  <a:pt x="655" y="638"/>
                  <a:pt x="656" y="637"/>
                  <a:pt x="656" y="637"/>
                </a:cubicBezTo>
                <a:cubicBezTo>
                  <a:pt x="650" y="638"/>
                  <a:pt x="640" y="637"/>
                  <a:pt x="632" y="637"/>
                </a:cubicBezTo>
                <a:cubicBezTo>
                  <a:pt x="641" y="644"/>
                  <a:pt x="641" y="644"/>
                  <a:pt x="641" y="644"/>
                </a:cubicBezTo>
                <a:cubicBezTo>
                  <a:pt x="634" y="642"/>
                  <a:pt x="622" y="639"/>
                  <a:pt x="620" y="642"/>
                </a:cubicBezTo>
                <a:cubicBezTo>
                  <a:pt x="616" y="639"/>
                  <a:pt x="616" y="639"/>
                  <a:pt x="616" y="639"/>
                </a:cubicBezTo>
                <a:cubicBezTo>
                  <a:pt x="602" y="635"/>
                  <a:pt x="607" y="642"/>
                  <a:pt x="601" y="641"/>
                </a:cubicBezTo>
                <a:cubicBezTo>
                  <a:pt x="594" y="638"/>
                  <a:pt x="594" y="638"/>
                  <a:pt x="594" y="638"/>
                </a:cubicBezTo>
                <a:cubicBezTo>
                  <a:pt x="601" y="638"/>
                  <a:pt x="601" y="638"/>
                  <a:pt x="601" y="638"/>
                </a:cubicBezTo>
                <a:cubicBezTo>
                  <a:pt x="594" y="637"/>
                  <a:pt x="591" y="636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5" y="635"/>
                  <a:pt x="585" y="635"/>
                  <a:pt x="585" y="635"/>
                </a:cubicBezTo>
                <a:cubicBezTo>
                  <a:pt x="585" y="636"/>
                  <a:pt x="581" y="637"/>
                  <a:pt x="576" y="637"/>
                </a:cubicBezTo>
                <a:cubicBezTo>
                  <a:pt x="569" y="637"/>
                  <a:pt x="564" y="639"/>
                  <a:pt x="553" y="637"/>
                </a:cubicBezTo>
                <a:cubicBezTo>
                  <a:pt x="550" y="640"/>
                  <a:pt x="550" y="640"/>
                  <a:pt x="550" y="640"/>
                </a:cubicBezTo>
                <a:cubicBezTo>
                  <a:pt x="542" y="638"/>
                  <a:pt x="542" y="638"/>
                  <a:pt x="542" y="638"/>
                </a:cubicBezTo>
                <a:cubicBezTo>
                  <a:pt x="542" y="636"/>
                  <a:pt x="542" y="636"/>
                  <a:pt x="542" y="636"/>
                </a:cubicBezTo>
                <a:cubicBezTo>
                  <a:pt x="550" y="636"/>
                  <a:pt x="565" y="635"/>
                  <a:pt x="575" y="634"/>
                </a:cubicBezTo>
                <a:cubicBezTo>
                  <a:pt x="576" y="633"/>
                  <a:pt x="576" y="633"/>
                  <a:pt x="576" y="633"/>
                </a:cubicBezTo>
                <a:cubicBezTo>
                  <a:pt x="569" y="634"/>
                  <a:pt x="562" y="635"/>
                  <a:pt x="558" y="635"/>
                </a:cubicBezTo>
                <a:cubicBezTo>
                  <a:pt x="556" y="634"/>
                  <a:pt x="551" y="632"/>
                  <a:pt x="555" y="631"/>
                </a:cubicBezTo>
                <a:cubicBezTo>
                  <a:pt x="551" y="633"/>
                  <a:pt x="551" y="633"/>
                  <a:pt x="551" y="633"/>
                </a:cubicBezTo>
                <a:cubicBezTo>
                  <a:pt x="531" y="634"/>
                  <a:pt x="530" y="634"/>
                  <a:pt x="509" y="632"/>
                </a:cubicBezTo>
                <a:cubicBezTo>
                  <a:pt x="511" y="633"/>
                  <a:pt x="511" y="633"/>
                  <a:pt x="511" y="633"/>
                </a:cubicBezTo>
                <a:cubicBezTo>
                  <a:pt x="507" y="633"/>
                  <a:pt x="502" y="634"/>
                  <a:pt x="501" y="632"/>
                </a:cubicBezTo>
                <a:cubicBezTo>
                  <a:pt x="488" y="632"/>
                  <a:pt x="475" y="631"/>
                  <a:pt x="467" y="628"/>
                </a:cubicBezTo>
                <a:cubicBezTo>
                  <a:pt x="465" y="631"/>
                  <a:pt x="465" y="631"/>
                  <a:pt x="465" y="631"/>
                </a:cubicBezTo>
                <a:cubicBezTo>
                  <a:pt x="462" y="631"/>
                  <a:pt x="458" y="627"/>
                  <a:pt x="457" y="630"/>
                </a:cubicBezTo>
                <a:cubicBezTo>
                  <a:pt x="451" y="631"/>
                  <a:pt x="451" y="631"/>
                  <a:pt x="451" y="631"/>
                </a:cubicBezTo>
                <a:cubicBezTo>
                  <a:pt x="447" y="631"/>
                  <a:pt x="445" y="633"/>
                  <a:pt x="441" y="631"/>
                </a:cubicBezTo>
                <a:cubicBezTo>
                  <a:pt x="441" y="631"/>
                  <a:pt x="441" y="631"/>
                  <a:pt x="441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31" y="630"/>
                  <a:pt x="440" y="633"/>
                  <a:pt x="430" y="632"/>
                </a:cubicBezTo>
                <a:cubicBezTo>
                  <a:pt x="427" y="630"/>
                  <a:pt x="427" y="635"/>
                  <a:pt x="422" y="634"/>
                </a:cubicBezTo>
                <a:cubicBezTo>
                  <a:pt x="417" y="631"/>
                  <a:pt x="417" y="631"/>
                  <a:pt x="417" y="631"/>
                </a:cubicBezTo>
                <a:cubicBezTo>
                  <a:pt x="409" y="629"/>
                  <a:pt x="407" y="632"/>
                  <a:pt x="395" y="632"/>
                </a:cubicBezTo>
                <a:cubicBezTo>
                  <a:pt x="389" y="631"/>
                  <a:pt x="387" y="628"/>
                  <a:pt x="390" y="625"/>
                </a:cubicBezTo>
                <a:cubicBezTo>
                  <a:pt x="385" y="628"/>
                  <a:pt x="388" y="627"/>
                  <a:pt x="381" y="629"/>
                </a:cubicBezTo>
                <a:cubicBezTo>
                  <a:pt x="380" y="627"/>
                  <a:pt x="381" y="627"/>
                  <a:pt x="382" y="626"/>
                </a:cubicBezTo>
                <a:cubicBezTo>
                  <a:pt x="376" y="624"/>
                  <a:pt x="378" y="627"/>
                  <a:pt x="373" y="627"/>
                </a:cubicBezTo>
                <a:cubicBezTo>
                  <a:pt x="372" y="629"/>
                  <a:pt x="370" y="633"/>
                  <a:pt x="369" y="633"/>
                </a:cubicBezTo>
                <a:cubicBezTo>
                  <a:pt x="371" y="634"/>
                  <a:pt x="371" y="634"/>
                  <a:pt x="371" y="634"/>
                </a:cubicBezTo>
                <a:cubicBezTo>
                  <a:pt x="365" y="635"/>
                  <a:pt x="360" y="636"/>
                  <a:pt x="354" y="635"/>
                </a:cubicBezTo>
                <a:cubicBezTo>
                  <a:pt x="354" y="633"/>
                  <a:pt x="354" y="633"/>
                  <a:pt x="354" y="633"/>
                </a:cubicBezTo>
                <a:cubicBezTo>
                  <a:pt x="348" y="634"/>
                  <a:pt x="348" y="634"/>
                  <a:pt x="348" y="634"/>
                </a:cubicBezTo>
                <a:cubicBezTo>
                  <a:pt x="348" y="632"/>
                  <a:pt x="348" y="632"/>
                  <a:pt x="348" y="632"/>
                </a:cubicBezTo>
                <a:cubicBezTo>
                  <a:pt x="339" y="632"/>
                  <a:pt x="339" y="632"/>
                  <a:pt x="339" y="632"/>
                </a:cubicBezTo>
                <a:cubicBezTo>
                  <a:pt x="340" y="633"/>
                  <a:pt x="340" y="633"/>
                  <a:pt x="340" y="633"/>
                </a:cubicBezTo>
                <a:cubicBezTo>
                  <a:pt x="338" y="633"/>
                  <a:pt x="331" y="633"/>
                  <a:pt x="327" y="632"/>
                </a:cubicBezTo>
                <a:cubicBezTo>
                  <a:pt x="327" y="631"/>
                  <a:pt x="327" y="631"/>
                  <a:pt x="327" y="631"/>
                </a:cubicBezTo>
                <a:cubicBezTo>
                  <a:pt x="316" y="628"/>
                  <a:pt x="307" y="631"/>
                  <a:pt x="294" y="631"/>
                </a:cubicBezTo>
                <a:cubicBezTo>
                  <a:pt x="296" y="629"/>
                  <a:pt x="296" y="629"/>
                  <a:pt x="296" y="629"/>
                </a:cubicBezTo>
                <a:cubicBezTo>
                  <a:pt x="292" y="627"/>
                  <a:pt x="295" y="632"/>
                  <a:pt x="289" y="630"/>
                </a:cubicBezTo>
                <a:cubicBezTo>
                  <a:pt x="289" y="628"/>
                  <a:pt x="289" y="628"/>
                  <a:pt x="289" y="628"/>
                </a:cubicBezTo>
                <a:cubicBezTo>
                  <a:pt x="284" y="631"/>
                  <a:pt x="283" y="627"/>
                  <a:pt x="280" y="626"/>
                </a:cubicBezTo>
                <a:cubicBezTo>
                  <a:pt x="282" y="629"/>
                  <a:pt x="282" y="629"/>
                  <a:pt x="282" y="629"/>
                </a:cubicBezTo>
                <a:cubicBezTo>
                  <a:pt x="276" y="628"/>
                  <a:pt x="276" y="628"/>
                  <a:pt x="276" y="628"/>
                </a:cubicBezTo>
                <a:cubicBezTo>
                  <a:pt x="269" y="626"/>
                  <a:pt x="272" y="624"/>
                  <a:pt x="273" y="622"/>
                </a:cubicBezTo>
                <a:cubicBezTo>
                  <a:pt x="268" y="624"/>
                  <a:pt x="268" y="624"/>
                  <a:pt x="268" y="624"/>
                </a:cubicBezTo>
                <a:cubicBezTo>
                  <a:pt x="268" y="621"/>
                  <a:pt x="268" y="621"/>
                  <a:pt x="268" y="621"/>
                </a:cubicBezTo>
                <a:cubicBezTo>
                  <a:pt x="264" y="624"/>
                  <a:pt x="264" y="621"/>
                  <a:pt x="259" y="622"/>
                </a:cubicBezTo>
                <a:cubicBezTo>
                  <a:pt x="258" y="621"/>
                  <a:pt x="260" y="620"/>
                  <a:pt x="258" y="620"/>
                </a:cubicBezTo>
                <a:cubicBezTo>
                  <a:pt x="248" y="622"/>
                  <a:pt x="248" y="622"/>
                  <a:pt x="248" y="622"/>
                </a:cubicBezTo>
                <a:cubicBezTo>
                  <a:pt x="254" y="621"/>
                  <a:pt x="254" y="621"/>
                  <a:pt x="254" y="621"/>
                </a:cubicBezTo>
                <a:cubicBezTo>
                  <a:pt x="253" y="625"/>
                  <a:pt x="253" y="625"/>
                  <a:pt x="253" y="625"/>
                </a:cubicBezTo>
                <a:cubicBezTo>
                  <a:pt x="247" y="628"/>
                  <a:pt x="245" y="624"/>
                  <a:pt x="241" y="625"/>
                </a:cubicBezTo>
                <a:cubicBezTo>
                  <a:pt x="244" y="624"/>
                  <a:pt x="244" y="624"/>
                  <a:pt x="244" y="624"/>
                </a:cubicBezTo>
                <a:cubicBezTo>
                  <a:pt x="237" y="624"/>
                  <a:pt x="237" y="622"/>
                  <a:pt x="233" y="621"/>
                </a:cubicBezTo>
                <a:cubicBezTo>
                  <a:pt x="234" y="622"/>
                  <a:pt x="236" y="623"/>
                  <a:pt x="233" y="623"/>
                </a:cubicBezTo>
                <a:cubicBezTo>
                  <a:pt x="231" y="623"/>
                  <a:pt x="232" y="622"/>
                  <a:pt x="230" y="621"/>
                </a:cubicBezTo>
                <a:cubicBezTo>
                  <a:pt x="229" y="624"/>
                  <a:pt x="224" y="624"/>
                  <a:pt x="220" y="622"/>
                </a:cubicBezTo>
                <a:cubicBezTo>
                  <a:pt x="220" y="622"/>
                  <a:pt x="220" y="622"/>
                  <a:pt x="220" y="622"/>
                </a:cubicBezTo>
                <a:cubicBezTo>
                  <a:pt x="219" y="622"/>
                  <a:pt x="219" y="622"/>
                  <a:pt x="217" y="621"/>
                </a:cubicBezTo>
                <a:cubicBezTo>
                  <a:pt x="218" y="619"/>
                  <a:pt x="218" y="619"/>
                  <a:pt x="218" y="619"/>
                </a:cubicBezTo>
                <a:cubicBezTo>
                  <a:pt x="214" y="621"/>
                  <a:pt x="214" y="621"/>
                  <a:pt x="214" y="621"/>
                </a:cubicBezTo>
                <a:cubicBezTo>
                  <a:pt x="212" y="620"/>
                  <a:pt x="208" y="621"/>
                  <a:pt x="209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04" y="618"/>
                  <a:pt x="198" y="616"/>
                  <a:pt x="192" y="615"/>
                </a:cubicBezTo>
                <a:cubicBezTo>
                  <a:pt x="192" y="612"/>
                  <a:pt x="192" y="612"/>
                  <a:pt x="192" y="612"/>
                </a:cubicBezTo>
                <a:cubicBezTo>
                  <a:pt x="189" y="615"/>
                  <a:pt x="183" y="609"/>
                  <a:pt x="182" y="613"/>
                </a:cubicBezTo>
                <a:cubicBezTo>
                  <a:pt x="180" y="610"/>
                  <a:pt x="169" y="611"/>
                  <a:pt x="173" y="607"/>
                </a:cubicBezTo>
                <a:cubicBezTo>
                  <a:pt x="168" y="605"/>
                  <a:pt x="164" y="604"/>
                  <a:pt x="160" y="603"/>
                </a:cubicBezTo>
                <a:cubicBezTo>
                  <a:pt x="159" y="603"/>
                  <a:pt x="157" y="602"/>
                  <a:pt x="156" y="602"/>
                </a:cubicBezTo>
                <a:cubicBezTo>
                  <a:pt x="156" y="601"/>
                  <a:pt x="155" y="601"/>
                  <a:pt x="154" y="598"/>
                </a:cubicBezTo>
                <a:cubicBezTo>
                  <a:pt x="155" y="596"/>
                  <a:pt x="154" y="592"/>
                  <a:pt x="153" y="588"/>
                </a:cubicBezTo>
                <a:cubicBezTo>
                  <a:pt x="151" y="583"/>
                  <a:pt x="150" y="578"/>
                  <a:pt x="149" y="573"/>
                </a:cubicBezTo>
                <a:cubicBezTo>
                  <a:pt x="143" y="556"/>
                  <a:pt x="140" y="544"/>
                  <a:pt x="136" y="525"/>
                </a:cubicBezTo>
                <a:cubicBezTo>
                  <a:pt x="140" y="512"/>
                  <a:pt x="131" y="495"/>
                  <a:pt x="133" y="482"/>
                </a:cubicBezTo>
                <a:cubicBezTo>
                  <a:pt x="131" y="479"/>
                  <a:pt x="131" y="479"/>
                  <a:pt x="131" y="479"/>
                </a:cubicBezTo>
                <a:cubicBezTo>
                  <a:pt x="133" y="470"/>
                  <a:pt x="128" y="457"/>
                  <a:pt x="131" y="445"/>
                </a:cubicBezTo>
                <a:cubicBezTo>
                  <a:pt x="130" y="442"/>
                  <a:pt x="130" y="440"/>
                  <a:pt x="130" y="440"/>
                </a:cubicBezTo>
                <a:cubicBezTo>
                  <a:pt x="129" y="440"/>
                  <a:pt x="129" y="441"/>
                  <a:pt x="128" y="442"/>
                </a:cubicBezTo>
                <a:cubicBezTo>
                  <a:pt x="129" y="438"/>
                  <a:pt x="127" y="431"/>
                  <a:pt x="130" y="431"/>
                </a:cubicBezTo>
                <a:cubicBezTo>
                  <a:pt x="130" y="432"/>
                  <a:pt x="130" y="432"/>
                  <a:pt x="130" y="432"/>
                </a:cubicBezTo>
                <a:cubicBezTo>
                  <a:pt x="133" y="433"/>
                  <a:pt x="128" y="422"/>
                  <a:pt x="130" y="418"/>
                </a:cubicBezTo>
                <a:cubicBezTo>
                  <a:pt x="128" y="420"/>
                  <a:pt x="128" y="420"/>
                  <a:pt x="128" y="420"/>
                </a:cubicBezTo>
                <a:cubicBezTo>
                  <a:pt x="128" y="414"/>
                  <a:pt x="128" y="414"/>
                  <a:pt x="128" y="414"/>
                </a:cubicBezTo>
                <a:cubicBezTo>
                  <a:pt x="129" y="415"/>
                  <a:pt x="129" y="415"/>
                  <a:pt x="129" y="415"/>
                </a:cubicBezTo>
                <a:cubicBezTo>
                  <a:pt x="121" y="387"/>
                  <a:pt x="130" y="374"/>
                  <a:pt x="124" y="347"/>
                </a:cubicBezTo>
                <a:cubicBezTo>
                  <a:pt x="127" y="351"/>
                  <a:pt x="122" y="342"/>
                  <a:pt x="125" y="342"/>
                </a:cubicBezTo>
                <a:cubicBezTo>
                  <a:pt x="130" y="335"/>
                  <a:pt x="124" y="329"/>
                  <a:pt x="123" y="323"/>
                </a:cubicBezTo>
                <a:cubicBezTo>
                  <a:pt x="123" y="323"/>
                  <a:pt x="123" y="323"/>
                  <a:pt x="122" y="323"/>
                </a:cubicBezTo>
                <a:cubicBezTo>
                  <a:pt x="123" y="313"/>
                  <a:pt x="123" y="313"/>
                  <a:pt x="123" y="313"/>
                </a:cubicBezTo>
                <a:cubicBezTo>
                  <a:pt x="127" y="319"/>
                  <a:pt x="119" y="306"/>
                  <a:pt x="123" y="312"/>
                </a:cubicBezTo>
                <a:cubicBezTo>
                  <a:pt x="126" y="286"/>
                  <a:pt x="123" y="253"/>
                  <a:pt x="125" y="224"/>
                </a:cubicBezTo>
                <a:cubicBezTo>
                  <a:pt x="124" y="225"/>
                  <a:pt x="124" y="225"/>
                  <a:pt x="124" y="225"/>
                </a:cubicBezTo>
                <a:cubicBezTo>
                  <a:pt x="124" y="218"/>
                  <a:pt x="123" y="209"/>
                  <a:pt x="124" y="203"/>
                </a:cubicBezTo>
                <a:cubicBezTo>
                  <a:pt x="126" y="197"/>
                  <a:pt x="122" y="190"/>
                  <a:pt x="122" y="188"/>
                </a:cubicBezTo>
                <a:cubicBezTo>
                  <a:pt x="120" y="182"/>
                  <a:pt x="124" y="177"/>
                  <a:pt x="124" y="179"/>
                </a:cubicBezTo>
                <a:cubicBezTo>
                  <a:pt x="123" y="173"/>
                  <a:pt x="119" y="166"/>
                  <a:pt x="121" y="157"/>
                </a:cubicBezTo>
                <a:cubicBezTo>
                  <a:pt x="125" y="154"/>
                  <a:pt x="118" y="132"/>
                  <a:pt x="123" y="132"/>
                </a:cubicBezTo>
                <a:cubicBezTo>
                  <a:pt x="122" y="132"/>
                  <a:pt x="122" y="132"/>
                  <a:pt x="122" y="132"/>
                </a:cubicBezTo>
                <a:cubicBezTo>
                  <a:pt x="125" y="122"/>
                  <a:pt x="122" y="112"/>
                  <a:pt x="123" y="102"/>
                </a:cubicBezTo>
                <a:cubicBezTo>
                  <a:pt x="126" y="105"/>
                  <a:pt x="129" y="109"/>
                  <a:pt x="130" y="114"/>
                </a:cubicBezTo>
                <a:cubicBezTo>
                  <a:pt x="128" y="117"/>
                  <a:pt x="139" y="131"/>
                  <a:pt x="141" y="131"/>
                </a:cubicBezTo>
                <a:cubicBezTo>
                  <a:pt x="143" y="128"/>
                  <a:pt x="143" y="128"/>
                  <a:pt x="143" y="128"/>
                </a:cubicBezTo>
                <a:cubicBezTo>
                  <a:pt x="147" y="133"/>
                  <a:pt x="146" y="137"/>
                  <a:pt x="151" y="140"/>
                </a:cubicBezTo>
                <a:cubicBezTo>
                  <a:pt x="150" y="140"/>
                  <a:pt x="150" y="140"/>
                  <a:pt x="150" y="140"/>
                </a:cubicBezTo>
                <a:cubicBezTo>
                  <a:pt x="150" y="140"/>
                  <a:pt x="151" y="141"/>
                  <a:pt x="151" y="141"/>
                </a:cubicBezTo>
                <a:cubicBezTo>
                  <a:pt x="152" y="141"/>
                  <a:pt x="156" y="140"/>
                  <a:pt x="154" y="149"/>
                </a:cubicBezTo>
                <a:cubicBezTo>
                  <a:pt x="153" y="149"/>
                  <a:pt x="153" y="149"/>
                  <a:pt x="153" y="149"/>
                </a:cubicBezTo>
                <a:cubicBezTo>
                  <a:pt x="153" y="150"/>
                  <a:pt x="154" y="149"/>
                  <a:pt x="154" y="150"/>
                </a:cubicBezTo>
                <a:cubicBezTo>
                  <a:pt x="154" y="148"/>
                  <a:pt x="154" y="148"/>
                  <a:pt x="154" y="148"/>
                </a:cubicBezTo>
                <a:cubicBezTo>
                  <a:pt x="156" y="148"/>
                  <a:pt x="157" y="148"/>
                  <a:pt x="158" y="149"/>
                </a:cubicBezTo>
                <a:cubicBezTo>
                  <a:pt x="158" y="149"/>
                  <a:pt x="157" y="150"/>
                  <a:pt x="157" y="150"/>
                </a:cubicBezTo>
                <a:cubicBezTo>
                  <a:pt x="159" y="152"/>
                  <a:pt x="159" y="152"/>
                  <a:pt x="159" y="152"/>
                </a:cubicBezTo>
                <a:cubicBezTo>
                  <a:pt x="158" y="154"/>
                  <a:pt x="158" y="154"/>
                  <a:pt x="158" y="154"/>
                </a:cubicBezTo>
                <a:cubicBezTo>
                  <a:pt x="159" y="154"/>
                  <a:pt x="163" y="151"/>
                  <a:pt x="162" y="154"/>
                </a:cubicBezTo>
                <a:cubicBezTo>
                  <a:pt x="164" y="152"/>
                  <a:pt x="164" y="154"/>
                  <a:pt x="165" y="153"/>
                </a:cubicBezTo>
                <a:cubicBezTo>
                  <a:pt x="165" y="153"/>
                  <a:pt x="164" y="154"/>
                  <a:pt x="164" y="154"/>
                </a:cubicBezTo>
                <a:cubicBezTo>
                  <a:pt x="165" y="155"/>
                  <a:pt x="167" y="157"/>
                  <a:pt x="169" y="156"/>
                </a:cubicBezTo>
                <a:cubicBezTo>
                  <a:pt x="169" y="156"/>
                  <a:pt x="171" y="148"/>
                  <a:pt x="173" y="146"/>
                </a:cubicBezTo>
                <a:cubicBezTo>
                  <a:pt x="174" y="147"/>
                  <a:pt x="174" y="146"/>
                  <a:pt x="175" y="145"/>
                </a:cubicBezTo>
                <a:cubicBezTo>
                  <a:pt x="174" y="145"/>
                  <a:pt x="174" y="145"/>
                  <a:pt x="174" y="145"/>
                </a:cubicBezTo>
                <a:cubicBezTo>
                  <a:pt x="174" y="144"/>
                  <a:pt x="175" y="143"/>
                  <a:pt x="176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3"/>
                  <a:pt x="175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2"/>
                  <a:pt x="174" y="142"/>
                  <a:pt x="174" y="141"/>
                </a:cubicBezTo>
                <a:cubicBezTo>
                  <a:pt x="175" y="140"/>
                  <a:pt x="175" y="140"/>
                  <a:pt x="175" y="140"/>
                </a:cubicBezTo>
                <a:cubicBezTo>
                  <a:pt x="172" y="141"/>
                  <a:pt x="176" y="133"/>
                  <a:pt x="175" y="132"/>
                </a:cubicBezTo>
                <a:cubicBezTo>
                  <a:pt x="176" y="130"/>
                  <a:pt x="174" y="131"/>
                  <a:pt x="174" y="129"/>
                </a:cubicBezTo>
                <a:cubicBezTo>
                  <a:pt x="173" y="127"/>
                  <a:pt x="175" y="127"/>
                  <a:pt x="176" y="125"/>
                </a:cubicBezTo>
                <a:cubicBezTo>
                  <a:pt x="176" y="123"/>
                  <a:pt x="174" y="126"/>
                  <a:pt x="174" y="126"/>
                </a:cubicBezTo>
                <a:cubicBezTo>
                  <a:pt x="175" y="123"/>
                  <a:pt x="175" y="123"/>
                  <a:pt x="175" y="123"/>
                </a:cubicBezTo>
                <a:cubicBezTo>
                  <a:pt x="176" y="124"/>
                  <a:pt x="176" y="123"/>
                  <a:pt x="176" y="123"/>
                </a:cubicBezTo>
                <a:cubicBezTo>
                  <a:pt x="176" y="121"/>
                  <a:pt x="177" y="117"/>
                  <a:pt x="174" y="119"/>
                </a:cubicBezTo>
                <a:cubicBezTo>
                  <a:pt x="174" y="116"/>
                  <a:pt x="175" y="116"/>
                  <a:pt x="175" y="115"/>
                </a:cubicBezTo>
                <a:cubicBezTo>
                  <a:pt x="175" y="115"/>
                  <a:pt x="175" y="116"/>
                  <a:pt x="174" y="116"/>
                </a:cubicBezTo>
                <a:cubicBezTo>
                  <a:pt x="175" y="115"/>
                  <a:pt x="174" y="116"/>
                  <a:pt x="173" y="117"/>
                </a:cubicBezTo>
                <a:cubicBezTo>
                  <a:pt x="172" y="116"/>
                  <a:pt x="175" y="108"/>
                  <a:pt x="172" y="110"/>
                </a:cubicBezTo>
                <a:cubicBezTo>
                  <a:pt x="172" y="109"/>
                  <a:pt x="172" y="109"/>
                  <a:pt x="172" y="109"/>
                </a:cubicBezTo>
                <a:cubicBezTo>
                  <a:pt x="170" y="111"/>
                  <a:pt x="168" y="112"/>
                  <a:pt x="166" y="112"/>
                </a:cubicBezTo>
                <a:cubicBezTo>
                  <a:pt x="167" y="111"/>
                  <a:pt x="167" y="111"/>
                  <a:pt x="167" y="111"/>
                </a:cubicBezTo>
                <a:cubicBezTo>
                  <a:pt x="166" y="111"/>
                  <a:pt x="166" y="111"/>
                  <a:pt x="166" y="111"/>
                </a:cubicBezTo>
                <a:cubicBezTo>
                  <a:pt x="166" y="110"/>
                  <a:pt x="167" y="110"/>
                  <a:pt x="167" y="110"/>
                </a:cubicBezTo>
                <a:cubicBezTo>
                  <a:pt x="165" y="109"/>
                  <a:pt x="166" y="107"/>
                  <a:pt x="165" y="105"/>
                </a:cubicBezTo>
                <a:cubicBezTo>
                  <a:pt x="160" y="110"/>
                  <a:pt x="160" y="110"/>
                  <a:pt x="160" y="110"/>
                </a:cubicBezTo>
                <a:cubicBezTo>
                  <a:pt x="160" y="108"/>
                  <a:pt x="162" y="104"/>
                  <a:pt x="160" y="105"/>
                </a:cubicBezTo>
                <a:cubicBezTo>
                  <a:pt x="161" y="103"/>
                  <a:pt x="161" y="103"/>
                  <a:pt x="161" y="103"/>
                </a:cubicBezTo>
                <a:cubicBezTo>
                  <a:pt x="164" y="98"/>
                  <a:pt x="159" y="102"/>
                  <a:pt x="159" y="101"/>
                </a:cubicBezTo>
                <a:cubicBezTo>
                  <a:pt x="161" y="98"/>
                  <a:pt x="161" y="98"/>
                  <a:pt x="161" y="98"/>
                </a:cubicBezTo>
                <a:cubicBezTo>
                  <a:pt x="161" y="99"/>
                  <a:pt x="161" y="99"/>
                  <a:pt x="161" y="99"/>
                </a:cubicBezTo>
                <a:cubicBezTo>
                  <a:pt x="162" y="97"/>
                  <a:pt x="162" y="96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1" y="95"/>
                  <a:pt x="160" y="95"/>
                  <a:pt x="160" y="94"/>
                </a:cubicBezTo>
                <a:cubicBezTo>
                  <a:pt x="159" y="93"/>
                  <a:pt x="157" y="93"/>
                  <a:pt x="158" y="89"/>
                </a:cubicBezTo>
                <a:cubicBezTo>
                  <a:pt x="156" y="90"/>
                  <a:pt x="156" y="90"/>
                  <a:pt x="156" y="90"/>
                </a:cubicBezTo>
                <a:cubicBezTo>
                  <a:pt x="156" y="88"/>
                  <a:pt x="156" y="88"/>
                  <a:pt x="156" y="88"/>
                </a:cubicBezTo>
                <a:cubicBezTo>
                  <a:pt x="158" y="87"/>
                  <a:pt x="158" y="87"/>
                  <a:pt x="158" y="87"/>
                </a:cubicBezTo>
                <a:cubicBezTo>
                  <a:pt x="159" y="88"/>
                  <a:pt x="161" y="91"/>
                  <a:pt x="162" y="93"/>
                </a:cubicBezTo>
                <a:cubicBezTo>
                  <a:pt x="163" y="92"/>
                  <a:pt x="163" y="92"/>
                  <a:pt x="163" y="92"/>
                </a:cubicBezTo>
                <a:cubicBezTo>
                  <a:pt x="163" y="91"/>
                  <a:pt x="161" y="90"/>
                  <a:pt x="161" y="89"/>
                </a:cubicBezTo>
                <a:cubicBezTo>
                  <a:pt x="161" y="89"/>
                  <a:pt x="162" y="87"/>
                  <a:pt x="164" y="87"/>
                </a:cubicBezTo>
                <a:cubicBezTo>
                  <a:pt x="162" y="87"/>
                  <a:pt x="162" y="87"/>
                  <a:pt x="162" y="87"/>
                </a:cubicBezTo>
                <a:cubicBezTo>
                  <a:pt x="159" y="83"/>
                  <a:pt x="159" y="83"/>
                  <a:pt x="159" y="78"/>
                </a:cubicBezTo>
                <a:cubicBezTo>
                  <a:pt x="158" y="79"/>
                  <a:pt x="158" y="79"/>
                  <a:pt x="158" y="79"/>
                </a:cubicBezTo>
                <a:cubicBezTo>
                  <a:pt x="157" y="78"/>
                  <a:pt x="156" y="78"/>
                  <a:pt x="158" y="77"/>
                </a:cubicBezTo>
                <a:cubicBezTo>
                  <a:pt x="157" y="74"/>
                  <a:pt x="156" y="71"/>
                  <a:pt x="158" y="68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69"/>
                  <a:pt x="158" y="66"/>
                  <a:pt x="155" y="68"/>
                </a:cubicBezTo>
                <a:cubicBezTo>
                  <a:pt x="153" y="67"/>
                  <a:pt x="153" y="67"/>
                  <a:pt x="153" y="67"/>
                </a:cubicBezTo>
                <a:cubicBezTo>
                  <a:pt x="153" y="66"/>
                  <a:pt x="152" y="66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4"/>
                  <a:pt x="152" y="64"/>
                  <a:pt x="152" y="64"/>
                </a:cubicBezTo>
                <a:cubicBezTo>
                  <a:pt x="151" y="64"/>
                  <a:pt x="151" y="65"/>
                  <a:pt x="151" y="63"/>
                </a:cubicBezTo>
                <a:cubicBezTo>
                  <a:pt x="151" y="61"/>
                  <a:pt x="147" y="63"/>
                  <a:pt x="147" y="62"/>
                </a:cubicBezTo>
                <a:cubicBezTo>
                  <a:pt x="148" y="60"/>
                  <a:pt x="148" y="59"/>
                  <a:pt x="149" y="58"/>
                </a:cubicBezTo>
                <a:cubicBezTo>
                  <a:pt x="149" y="54"/>
                  <a:pt x="146" y="56"/>
                  <a:pt x="144" y="52"/>
                </a:cubicBezTo>
                <a:cubicBezTo>
                  <a:pt x="144" y="49"/>
                  <a:pt x="145" y="45"/>
                  <a:pt x="148" y="44"/>
                </a:cubicBezTo>
                <a:cubicBezTo>
                  <a:pt x="145" y="45"/>
                  <a:pt x="146" y="45"/>
                  <a:pt x="144" y="44"/>
                </a:cubicBezTo>
                <a:cubicBezTo>
                  <a:pt x="144" y="43"/>
                  <a:pt x="145" y="43"/>
                  <a:pt x="146" y="42"/>
                </a:cubicBezTo>
                <a:cubicBezTo>
                  <a:pt x="146" y="38"/>
                  <a:pt x="144" y="42"/>
                  <a:pt x="143" y="40"/>
                </a:cubicBezTo>
                <a:cubicBezTo>
                  <a:pt x="141" y="42"/>
                  <a:pt x="139" y="45"/>
                  <a:pt x="138" y="45"/>
                </a:cubicBezTo>
                <a:cubicBezTo>
                  <a:pt x="138" y="46"/>
                  <a:pt x="138" y="46"/>
                  <a:pt x="138" y="46"/>
                </a:cubicBezTo>
                <a:cubicBezTo>
                  <a:pt x="136" y="46"/>
                  <a:pt x="135" y="45"/>
                  <a:pt x="135" y="42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4" y="39"/>
                  <a:pt x="134" y="39"/>
                  <a:pt x="134" y="39"/>
                </a:cubicBezTo>
                <a:cubicBezTo>
                  <a:pt x="135" y="37"/>
                  <a:pt x="135" y="37"/>
                  <a:pt x="135" y="37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33" y="36"/>
                  <a:pt x="133" y="36"/>
                  <a:pt x="133" y="36"/>
                </a:cubicBezTo>
                <a:cubicBezTo>
                  <a:pt x="133" y="35"/>
                  <a:pt x="132" y="34"/>
                  <a:pt x="131" y="32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32" y="27"/>
                  <a:pt x="131" y="25"/>
                  <a:pt x="129" y="24"/>
                </a:cubicBezTo>
                <a:cubicBezTo>
                  <a:pt x="128" y="24"/>
                  <a:pt x="127" y="23"/>
                  <a:pt x="126" y="21"/>
                </a:cubicBezTo>
                <a:cubicBezTo>
                  <a:pt x="127" y="19"/>
                  <a:pt x="127" y="19"/>
                  <a:pt x="127" y="19"/>
                </a:cubicBezTo>
                <a:cubicBezTo>
                  <a:pt x="127" y="15"/>
                  <a:pt x="126" y="23"/>
                  <a:pt x="125" y="20"/>
                </a:cubicBezTo>
                <a:cubicBezTo>
                  <a:pt x="126" y="16"/>
                  <a:pt x="126" y="16"/>
                  <a:pt x="126" y="16"/>
                </a:cubicBezTo>
                <a:cubicBezTo>
                  <a:pt x="124" y="20"/>
                  <a:pt x="125" y="13"/>
                  <a:pt x="125" y="10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3" y="13"/>
                  <a:pt x="123" y="13"/>
                  <a:pt x="123" y="13"/>
                </a:cubicBezTo>
                <a:cubicBezTo>
                  <a:pt x="122" y="9"/>
                  <a:pt x="124" y="5"/>
                  <a:pt x="124" y="3"/>
                </a:cubicBezTo>
                <a:cubicBezTo>
                  <a:pt x="124" y="3"/>
                  <a:pt x="123" y="4"/>
                  <a:pt x="123" y="5"/>
                </a:cubicBezTo>
                <a:cubicBezTo>
                  <a:pt x="123" y="0"/>
                  <a:pt x="123" y="0"/>
                  <a:pt x="123" y="0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2"/>
                  <a:pt x="123" y="2"/>
                  <a:pt x="122" y="2"/>
                </a:cubicBezTo>
                <a:cubicBezTo>
                  <a:pt x="122" y="3"/>
                  <a:pt x="122" y="3"/>
                  <a:pt x="122" y="3"/>
                </a:cubicBezTo>
                <a:cubicBezTo>
                  <a:pt x="122" y="2"/>
                  <a:pt x="121" y="2"/>
                  <a:pt x="121" y="4"/>
                </a:cubicBezTo>
                <a:cubicBezTo>
                  <a:pt x="121" y="3"/>
                  <a:pt x="121" y="1"/>
                  <a:pt x="121" y="1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9" y="6"/>
                  <a:pt x="119" y="6"/>
                  <a:pt x="119" y="6"/>
                </a:cubicBezTo>
                <a:cubicBezTo>
                  <a:pt x="118" y="13"/>
                  <a:pt x="118" y="13"/>
                  <a:pt x="118" y="13"/>
                </a:cubicBezTo>
                <a:cubicBezTo>
                  <a:pt x="116" y="20"/>
                  <a:pt x="116" y="14"/>
                  <a:pt x="115" y="17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4" y="18"/>
                  <a:pt x="114" y="16"/>
                  <a:pt x="113" y="16"/>
                </a:cubicBezTo>
                <a:cubicBezTo>
                  <a:pt x="113" y="16"/>
                  <a:pt x="114" y="18"/>
                  <a:pt x="113" y="19"/>
                </a:cubicBezTo>
                <a:cubicBezTo>
                  <a:pt x="113" y="20"/>
                  <a:pt x="113" y="17"/>
                  <a:pt x="112" y="17"/>
                </a:cubicBezTo>
                <a:cubicBezTo>
                  <a:pt x="112" y="21"/>
                  <a:pt x="111" y="25"/>
                  <a:pt x="110" y="24"/>
                </a:cubicBezTo>
                <a:cubicBezTo>
                  <a:pt x="110" y="24"/>
                  <a:pt x="110" y="23"/>
                  <a:pt x="110" y="23"/>
                </a:cubicBezTo>
                <a:cubicBezTo>
                  <a:pt x="110" y="24"/>
                  <a:pt x="109" y="25"/>
                  <a:pt x="109" y="25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7" y="25"/>
                  <a:pt x="107" y="29"/>
                  <a:pt x="107" y="26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2" y="30"/>
                  <a:pt x="102" y="30"/>
                  <a:pt x="102" y="30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31"/>
                  <a:pt x="98" y="29"/>
                  <a:pt x="99" y="33"/>
                </a:cubicBezTo>
                <a:cubicBezTo>
                  <a:pt x="97" y="32"/>
                  <a:pt x="96" y="39"/>
                  <a:pt x="95" y="34"/>
                </a:cubicBezTo>
                <a:cubicBezTo>
                  <a:pt x="93" y="35"/>
                  <a:pt x="92" y="38"/>
                  <a:pt x="91" y="40"/>
                </a:cubicBezTo>
                <a:cubicBezTo>
                  <a:pt x="89" y="42"/>
                  <a:pt x="88" y="44"/>
                  <a:pt x="85" y="46"/>
                </a:cubicBezTo>
                <a:cubicBezTo>
                  <a:pt x="84" y="45"/>
                  <a:pt x="82" y="46"/>
                  <a:pt x="80" y="47"/>
                </a:cubicBezTo>
                <a:cubicBezTo>
                  <a:pt x="79" y="48"/>
                  <a:pt x="78" y="49"/>
                  <a:pt x="77" y="49"/>
                </a:cubicBezTo>
                <a:cubicBezTo>
                  <a:pt x="77" y="50"/>
                  <a:pt x="76" y="50"/>
                  <a:pt x="76" y="50"/>
                </a:cubicBezTo>
                <a:cubicBezTo>
                  <a:pt x="74" y="54"/>
                  <a:pt x="73" y="57"/>
                  <a:pt x="71" y="61"/>
                </a:cubicBezTo>
                <a:cubicBezTo>
                  <a:pt x="65" y="58"/>
                  <a:pt x="67" y="66"/>
                  <a:pt x="63" y="66"/>
                </a:cubicBezTo>
                <a:cubicBezTo>
                  <a:pt x="64" y="68"/>
                  <a:pt x="64" y="68"/>
                  <a:pt x="64" y="68"/>
                </a:cubicBezTo>
                <a:cubicBezTo>
                  <a:pt x="60" y="66"/>
                  <a:pt x="61" y="71"/>
                  <a:pt x="57" y="70"/>
                </a:cubicBezTo>
                <a:cubicBezTo>
                  <a:pt x="57" y="71"/>
                  <a:pt x="57" y="72"/>
                  <a:pt x="57" y="72"/>
                </a:cubicBezTo>
                <a:cubicBezTo>
                  <a:pt x="57" y="72"/>
                  <a:pt x="57" y="72"/>
                  <a:pt x="58" y="73"/>
                </a:cubicBezTo>
                <a:cubicBezTo>
                  <a:pt x="57" y="73"/>
                  <a:pt x="56" y="75"/>
                  <a:pt x="55" y="72"/>
                </a:cubicBezTo>
                <a:cubicBezTo>
                  <a:pt x="55" y="72"/>
                  <a:pt x="55" y="72"/>
                  <a:pt x="55" y="72"/>
                </a:cubicBezTo>
                <a:cubicBezTo>
                  <a:pt x="53" y="70"/>
                  <a:pt x="54" y="74"/>
                  <a:pt x="52" y="73"/>
                </a:cubicBezTo>
                <a:cubicBezTo>
                  <a:pt x="54" y="75"/>
                  <a:pt x="54" y="75"/>
                  <a:pt x="54" y="75"/>
                </a:cubicBezTo>
                <a:cubicBezTo>
                  <a:pt x="53" y="76"/>
                  <a:pt x="53" y="76"/>
                  <a:pt x="53" y="76"/>
                </a:cubicBezTo>
                <a:cubicBezTo>
                  <a:pt x="52" y="75"/>
                  <a:pt x="52" y="75"/>
                  <a:pt x="52" y="75"/>
                </a:cubicBezTo>
                <a:cubicBezTo>
                  <a:pt x="52" y="84"/>
                  <a:pt x="44" y="78"/>
                  <a:pt x="43" y="86"/>
                </a:cubicBezTo>
                <a:cubicBezTo>
                  <a:pt x="42" y="83"/>
                  <a:pt x="43" y="88"/>
                  <a:pt x="41" y="85"/>
                </a:cubicBezTo>
                <a:cubicBezTo>
                  <a:pt x="37" y="83"/>
                  <a:pt x="39" y="87"/>
                  <a:pt x="39" y="89"/>
                </a:cubicBezTo>
                <a:cubicBezTo>
                  <a:pt x="39" y="89"/>
                  <a:pt x="39" y="89"/>
                  <a:pt x="39" y="90"/>
                </a:cubicBezTo>
                <a:cubicBezTo>
                  <a:pt x="37" y="91"/>
                  <a:pt x="37" y="91"/>
                  <a:pt x="37" y="91"/>
                </a:cubicBezTo>
                <a:cubicBezTo>
                  <a:pt x="36" y="86"/>
                  <a:pt x="38" y="94"/>
                  <a:pt x="37" y="91"/>
                </a:cubicBezTo>
                <a:cubicBezTo>
                  <a:pt x="31" y="91"/>
                  <a:pt x="27" y="98"/>
                  <a:pt x="21" y="100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20" y="101"/>
                  <a:pt x="19" y="104"/>
                  <a:pt x="18" y="103"/>
                </a:cubicBezTo>
                <a:cubicBezTo>
                  <a:pt x="16" y="102"/>
                  <a:pt x="17" y="106"/>
                  <a:pt x="17" y="107"/>
                </a:cubicBezTo>
                <a:cubicBezTo>
                  <a:pt x="16" y="109"/>
                  <a:pt x="13" y="107"/>
                  <a:pt x="14" y="106"/>
                </a:cubicBezTo>
                <a:cubicBezTo>
                  <a:pt x="13" y="108"/>
                  <a:pt x="14" y="112"/>
                  <a:pt x="12" y="111"/>
                </a:cubicBezTo>
                <a:cubicBezTo>
                  <a:pt x="9" y="109"/>
                  <a:pt x="9" y="117"/>
                  <a:pt x="7" y="114"/>
                </a:cubicBezTo>
                <a:cubicBezTo>
                  <a:pt x="7" y="114"/>
                  <a:pt x="7" y="114"/>
                  <a:pt x="7" y="114"/>
                </a:cubicBezTo>
                <a:cubicBezTo>
                  <a:pt x="3" y="113"/>
                  <a:pt x="4" y="118"/>
                  <a:pt x="0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1" y="121"/>
                  <a:pt x="1" y="126"/>
                  <a:pt x="2" y="130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3" y="145"/>
                  <a:pt x="27" y="142"/>
                  <a:pt x="30" y="139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9" y="132"/>
                  <a:pt x="56" y="127"/>
                  <a:pt x="63" y="121"/>
                </a:cubicBezTo>
                <a:cubicBezTo>
                  <a:pt x="62" y="117"/>
                  <a:pt x="62" y="117"/>
                  <a:pt x="62" y="117"/>
                </a:cubicBezTo>
                <a:cubicBezTo>
                  <a:pt x="70" y="119"/>
                  <a:pt x="72" y="110"/>
                  <a:pt x="78" y="109"/>
                </a:cubicBezTo>
                <a:cubicBezTo>
                  <a:pt x="77" y="107"/>
                  <a:pt x="77" y="107"/>
                  <a:pt x="77" y="107"/>
                </a:cubicBezTo>
                <a:cubicBezTo>
                  <a:pt x="78" y="106"/>
                  <a:pt x="79" y="108"/>
                  <a:pt x="79" y="108"/>
                </a:cubicBezTo>
                <a:cubicBezTo>
                  <a:pt x="82" y="105"/>
                  <a:pt x="85" y="103"/>
                  <a:pt x="87" y="101"/>
                </a:cubicBezTo>
                <a:cubicBezTo>
                  <a:pt x="87" y="121"/>
                  <a:pt x="87" y="141"/>
                  <a:pt x="88" y="16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2" y="249"/>
                  <a:pt x="82" y="288"/>
                  <a:pt x="83" y="328"/>
                </a:cubicBezTo>
                <a:cubicBezTo>
                  <a:pt x="87" y="336"/>
                  <a:pt x="87" y="336"/>
                  <a:pt x="87" y="336"/>
                </a:cubicBezTo>
                <a:cubicBezTo>
                  <a:pt x="81" y="359"/>
                  <a:pt x="88" y="389"/>
                  <a:pt x="85" y="415"/>
                </a:cubicBezTo>
                <a:cubicBezTo>
                  <a:pt x="88" y="415"/>
                  <a:pt x="88" y="415"/>
                  <a:pt x="88" y="415"/>
                </a:cubicBezTo>
                <a:cubicBezTo>
                  <a:pt x="89" y="422"/>
                  <a:pt x="87" y="422"/>
                  <a:pt x="86" y="423"/>
                </a:cubicBezTo>
                <a:cubicBezTo>
                  <a:pt x="88" y="456"/>
                  <a:pt x="91" y="490"/>
                  <a:pt x="96" y="523"/>
                </a:cubicBezTo>
                <a:cubicBezTo>
                  <a:pt x="98" y="539"/>
                  <a:pt x="100" y="556"/>
                  <a:pt x="103" y="572"/>
                </a:cubicBezTo>
                <a:cubicBezTo>
                  <a:pt x="105" y="580"/>
                  <a:pt x="107" y="588"/>
                  <a:pt x="109" y="597"/>
                </a:cubicBezTo>
                <a:cubicBezTo>
                  <a:pt x="112" y="605"/>
                  <a:pt x="114" y="613"/>
                  <a:pt x="120" y="623"/>
                </a:cubicBezTo>
                <a:cubicBezTo>
                  <a:pt x="121" y="625"/>
                  <a:pt x="123" y="628"/>
                  <a:pt x="126" y="632"/>
                </a:cubicBezTo>
                <a:cubicBezTo>
                  <a:pt x="129" y="635"/>
                  <a:pt x="133" y="638"/>
                  <a:pt x="136" y="640"/>
                </a:cubicBezTo>
                <a:cubicBezTo>
                  <a:pt x="143" y="644"/>
                  <a:pt x="149" y="647"/>
                  <a:pt x="151" y="649"/>
                </a:cubicBezTo>
                <a:cubicBezTo>
                  <a:pt x="163" y="652"/>
                  <a:pt x="173" y="654"/>
                  <a:pt x="184" y="655"/>
                </a:cubicBezTo>
                <a:cubicBezTo>
                  <a:pt x="194" y="657"/>
                  <a:pt x="204" y="659"/>
                  <a:pt x="214" y="661"/>
                </a:cubicBezTo>
                <a:cubicBezTo>
                  <a:pt x="213" y="661"/>
                  <a:pt x="213" y="661"/>
                  <a:pt x="213" y="661"/>
                </a:cubicBezTo>
                <a:cubicBezTo>
                  <a:pt x="223" y="662"/>
                  <a:pt x="223" y="662"/>
                  <a:pt x="223" y="662"/>
                </a:cubicBezTo>
                <a:cubicBezTo>
                  <a:pt x="223" y="662"/>
                  <a:pt x="223" y="662"/>
                  <a:pt x="223" y="663"/>
                </a:cubicBezTo>
                <a:cubicBezTo>
                  <a:pt x="233" y="662"/>
                  <a:pt x="249" y="666"/>
                  <a:pt x="262" y="668"/>
                </a:cubicBezTo>
                <a:cubicBezTo>
                  <a:pt x="261" y="668"/>
                  <a:pt x="261" y="668"/>
                  <a:pt x="261" y="668"/>
                </a:cubicBezTo>
                <a:cubicBezTo>
                  <a:pt x="298" y="671"/>
                  <a:pt x="334" y="672"/>
                  <a:pt x="369" y="672"/>
                </a:cubicBezTo>
                <a:cubicBezTo>
                  <a:pt x="404" y="672"/>
                  <a:pt x="439" y="672"/>
                  <a:pt x="476" y="673"/>
                </a:cubicBezTo>
                <a:cubicBezTo>
                  <a:pt x="509" y="677"/>
                  <a:pt x="549" y="671"/>
                  <a:pt x="587" y="673"/>
                </a:cubicBezTo>
                <a:cubicBezTo>
                  <a:pt x="594" y="676"/>
                  <a:pt x="672" y="671"/>
                  <a:pt x="679" y="669"/>
                </a:cubicBezTo>
                <a:cubicBezTo>
                  <a:pt x="670" y="666"/>
                  <a:pt x="670" y="666"/>
                  <a:pt x="670" y="666"/>
                </a:cubicBezTo>
                <a:cubicBezTo>
                  <a:pt x="699" y="664"/>
                  <a:pt x="713" y="666"/>
                  <a:pt x="738" y="662"/>
                </a:cubicBezTo>
                <a:cubicBezTo>
                  <a:pt x="736" y="663"/>
                  <a:pt x="736" y="663"/>
                  <a:pt x="736" y="663"/>
                </a:cubicBezTo>
                <a:cubicBezTo>
                  <a:pt x="739" y="663"/>
                  <a:pt x="738" y="662"/>
                  <a:pt x="739" y="661"/>
                </a:cubicBezTo>
                <a:cubicBezTo>
                  <a:pt x="740" y="660"/>
                  <a:pt x="742" y="661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6" y="663"/>
                  <a:pt x="746" y="663"/>
                  <a:pt x="746" y="663"/>
                </a:cubicBezTo>
                <a:cubicBezTo>
                  <a:pt x="747" y="663"/>
                  <a:pt x="747" y="661"/>
                  <a:pt x="748" y="661"/>
                </a:cubicBezTo>
                <a:cubicBezTo>
                  <a:pt x="749" y="661"/>
                  <a:pt x="749" y="662"/>
                  <a:pt x="749" y="662"/>
                </a:cubicBezTo>
                <a:cubicBezTo>
                  <a:pt x="751" y="662"/>
                  <a:pt x="751" y="662"/>
                  <a:pt x="751" y="662"/>
                </a:cubicBezTo>
                <a:cubicBezTo>
                  <a:pt x="752" y="664"/>
                  <a:pt x="752" y="664"/>
                  <a:pt x="752" y="664"/>
                </a:cubicBezTo>
                <a:cubicBezTo>
                  <a:pt x="753" y="662"/>
                  <a:pt x="753" y="658"/>
                  <a:pt x="755" y="660"/>
                </a:cubicBezTo>
                <a:cubicBezTo>
                  <a:pt x="754" y="657"/>
                  <a:pt x="756" y="658"/>
                  <a:pt x="755" y="657"/>
                </a:cubicBezTo>
                <a:cubicBezTo>
                  <a:pt x="756" y="657"/>
                  <a:pt x="756" y="658"/>
                  <a:pt x="756" y="658"/>
                </a:cubicBezTo>
                <a:cubicBezTo>
                  <a:pt x="757" y="658"/>
                  <a:pt x="760" y="657"/>
                  <a:pt x="760" y="655"/>
                </a:cubicBezTo>
                <a:close/>
                <a:moveTo>
                  <a:pt x="749" y="662"/>
                </a:moveTo>
                <a:cubicBezTo>
                  <a:pt x="749" y="662"/>
                  <a:pt x="749" y="662"/>
                  <a:pt x="749" y="662"/>
                </a:cubicBezTo>
                <a:cubicBezTo>
                  <a:pt x="749" y="663"/>
                  <a:pt x="749" y="663"/>
                  <a:pt x="749" y="662"/>
                </a:cubicBezTo>
                <a:close/>
                <a:moveTo>
                  <a:pt x="632" y="637"/>
                </a:moveTo>
                <a:cubicBezTo>
                  <a:pt x="632" y="637"/>
                  <a:pt x="632" y="637"/>
                  <a:pt x="632" y="637"/>
                </a:cubicBezTo>
                <a:cubicBezTo>
                  <a:pt x="630" y="635"/>
                  <a:pt x="630" y="635"/>
                  <a:pt x="630" y="635"/>
                </a:cubicBezTo>
                <a:lnTo>
                  <a:pt x="632" y="637"/>
                </a:lnTo>
                <a:close/>
                <a:moveTo>
                  <a:pt x="730" y="632"/>
                </a:moveTo>
                <a:cubicBezTo>
                  <a:pt x="732" y="632"/>
                  <a:pt x="733" y="632"/>
                  <a:pt x="734" y="631"/>
                </a:cubicBezTo>
                <a:cubicBezTo>
                  <a:pt x="730" y="631"/>
                  <a:pt x="730" y="632"/>
                  <a:pt x="730" y="632"/>
                </a:cubicBezTo>
                <a:close/>
                <a:moveTo>
                  <a:pt x="756" y="660"/>
                </a:moveTo>
                <a:cubicBezTo>
                  <a:pt x="757" y="660"/>
                  <a:pt x="756" y="659"/>
                  <a:pt x="756" y="658"/>
                </a:cubicBezTo>
                <a:cubicBezTo>
                  <a:pt x="755" y="659"/>
                  <a:pt x="755" y="659"/>
                  <a:pt x="755" y="659"/>
                </a:cubicBezTo>
                <a:cubicBezTo>
                  <a:pt x="756" y="659"/>
                  <a:pt x="756" y="659"/>
                  <a:pt x="756" y="660"/>
                </a:cubicBezTo>
                <a:close/>
                <a:moveTo>
                  <a:pt x="753" y="645"/>
                </a:moveTo>
                <a:cubicBezTo>
                  <a:pt x="753" y="644"/>
                  <a:pt x="753" y="644"/>
                  <a:pt x="753" y="644"/>
                </a:cubicBezTo>
                <a:cubicBezTo>
                  <a:pt x="753" y="644"/>
                  <a:pt x="753" y="644"/>
                  <a:pt x="753" y="64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6"/>
          <p:cNvSpPr>
            <a:spLocks noEditPoints="1"/>
          </p:cNvSpPr>
          <p:nvPr/>
        </p:nvSpPr>
        <p:spPr bwMode="auto">
          <a:xfrm rot="16200000">
            <a:off x="1929510" y="2462910"/>
            <a:ext cx="1280319" cy="1140595"/>
          </a:xfrm>
          <a:custGeom>
            <a:avLst/>
            <a:gdLst>
              <a:gd name="T0" fmla="*/ 38 w 760"/>
              <a:gd name="T1" fmla="*/ 89 h 677"/>
              <a:gd name="T2" fmla="*/ 158 w 760"/>
              <a:gd name="T3" fmla="*/ 77 h 677"/>
              <a:gd name="T4" fmla="*/ 163 w 760"/>
              <a:gd name="T5" fmla="*/ 95 h 677"/>
              <a:gd name="T6" fmla="*/ 165 w 760"/>
              <a:gd name="T7" fmla="*/ 105 h 677"/>
              <a:gd name="T8" fmla="*/ 163 w 760"/>
              <a:gd name="T9" fmla="*/ 154 h 677"/>
              <a:gd name="T10" fmla="*/ 373 w 760"/>
              <a:gd name="T11" fmla="*/ 627 h 677"/>
              <a:gd name="T12" fmla="*/ 220 w 760"/>
              <a:gd name="T13" fmla="*/ 622 h 677"/>
              <a:gd name="T14" fmla="*/ 124 w 760"/>
              <a:gd name="T15" fmla="*/ 320 h 677"/>
              <a:gd name="T16" fmla="*/ 124 w 760"/>
              <a:gd name="T17" fmla="*/ 132 h 677"/>
              <a:gd name="T18" fmla="*/ 752 w 760"/>
              <a:gd name="T19" fmla="*/ 643 h 677"/>
              <a:gd name="T20" fmla="*/ 753 w 760"/>
              <a:gd name="T21" fmla="*/ 645 h 677"/>
              <a:gd name="T22" fmla="*/ 750 w 760"/>
              <a:gd name="T23" fmla="*/ 644 h 677"/>
              <a:gd name="T24" fmla="*/ 737 w 760"/>
              <a:gd name="T25" fmla="*/ 636 h 677"/>
              <a:gd name="T26" fmla="*/ 700 w 760"/>
              <a:gd name="T27" fmla="*/ 632 h 677"/>
              <a:gd name="T28" fmla="*/ 632 w 760"/>
              <a:gd name="T29" fmla="*/ 637 h 677"/>
              <a:gd name="T30" fmla="*/ 586 w 760"/>
              <a:gd name="T31" fmla="*/ 635 h 677"/>
              <a:gd name="T32" fmla="*/ 575 w 760"/>
              <a:gd name="T33" fmla="*/ 634 h 677"/>
              <a:gd name="T34" fmla="*/ 467 w 760"/>
              <a:gd name="T35" fmla="*/ 628 h 677"/>
              <a:gd name="T36" fmla="*/ 430 w 760"/>
              <a:gd name="T37" fmla="*/ 632 h 677"/>
              <a:gd name="T38" fmla="*/ 369 w 760"/>
              <a:gd name="T39" fmla="*/ 633 h 677"/>
              <a:gd name="T40" fmla="*/ 327 w 760"/>
              <a:gd name="T41" fmla="*/ 632 h 677"/>
              <a:gd name="T42" fmla="*/ 276 w 760"/>
              <a:gd name="T43" fmla="*/ 628 h 677"/>
              <a:gd name="T44" fmla="*/ 253 w 760"/>
              <a:gd name="T45" fmla="*/ 625 h 677"/>
              <a:gd name="T46" fmla="*/ 217 w 760"/>
              <a:gd name="T47" fmla="*/ 621 h 677"/>
              <a:gd name="T48" fmla="*/ 173 w 760"/>
              <a:gd name="T49" fmla="*/ 607 h 677"/>
              <a:gd name="T50" fmla="*/ 131 w 760"/>
              <a:gd name="T51" fmla="*/ 479 h 677"/>
              <a:gd name="T52" fmla="*/ 128 w 760"/>
              <a:gd name="T53" fmla="*/ 414 h 677"/>
              <a:gd name="T54" fmla="*/ 125 w 760"/>
              <a:gd name="T55" fmla="*/ 224 h 677"/>
              <a:gd name="T56" fmla="*/ 123 w 760"/>
              <a:gd name="T57" fmla="*/ 102 h 677"/>
              <a:gd name="T58" fmla="*/ 153 w 760"/>
              <a:gd name="T59" fmla="*/ 149 h 677"/>
              <a:gd name="T60" fmla="*/ 165 w 760"/>
              <a:gd name="T61" fmla="*/ 153 h 677"/>
              <a:gd name="T62" fmla="*/ 175 w 760"/>
              <a:gd name="T63" fmla="*/ 142 h 677"/>
              <a:gd name="T64" fmla="*/ 176 w 760"/>
              <a:gd name="T65" fmla="*/ 125 h 677"/>
              <a:gd name="T66" fmla="*/ 172 w 760"/>
              <a:gd name="T67" fmla="*/ 110 h 677"/>
              <a:gd name="T68" fmla="*/ 160 w 760"/>
              <a:gd name="T69" fmla="*/ 105 h 677"/>
              <a:gd name="T70" fmla="*/ 163 w 760"/>
              <a:gd name="T71" fmla="*/ 95 h 677"/>
              <a:gd name="T72" fmla="*/ 161 w 760"/>
              <a:gd name="T73" fmla="*/ 89 h 677"/>
              <a:gd name="T74" fmla="*/ 155 w 760"/>
              <a:gd name="T75" fmla="*/ 68 h 677"/>
              <a:gd name="T76" fmla="*/ 151 w 760"/>
              <a:gd name="T77" fmla="*/ 63 h 677"/>
              <a:gd name="T78" fmla="*/ 138 w 760"/>
              <a:gd name="T79" fmla="*/ 45 h 677"/>
              <a:gd name="T80" fmla="*/ 131 w 760"/>
              <a:gd name="T81" fmla="*/ 32 h 677"/>
              <a:gd name="T82" fmla="*/ 124 w 760"/>
              <a:gd name="T83" fmla="*/ 16 h 677"/>
              <a:gd name="T84" fmla="*/ 121 w 760"/>
              <a:gd name="T85" fmla="*/ 4 h 677"/>
              <a:gd name="T86" fmla="*/ 113 w 760"/>
              <a:gd name="T87" fmla="*/ 19 h 677"/>
              <a:gd name="T88" fmla="*/ 107 w 760"/>
              <a:gd name="T89" fmla="*/ 25 h 677"/>
              <a:gd name="T90" fmla="*/ 77 w 760"/>
              <a:gd name="T91" fmla="*/ 49 h 677"/>
              <a:gd name="T92" fmla="*/ 55 w 760"/>
              <a:gd name="T93" fmla="*/ 72 h 677"/>
              <a:gd name="T94" fmla="*/ 39 w 760"/>
              <a:gd name="T95" fmla="*/ 89 h 677"/>
              <a:gd name="T96" fmla="*/ 14 w 760"/>
              <a:gd name="T97" fmla="*/ 106 h 677"/>
              <a:gd name="T98" fmla="*/ 20 w 760"/>
              <a:gd name="T99" fmla="*/ 148 h 677"/>
              <a:gd name="T100" fmla="*/ 87 w 760"/>
              <a:gd name="T101" fmla="*/ 101 h 677"/>
              <a:gd name="T102" fmla="*/ 96 w 760"/>
              <a:gd name="T103" fmla="*/ 523 h 677"/>
              <a:gd name="T104" fmla="*/ 214 w 760"/>
              <a:gd name="T105" fmla="*/ 661 h 677"/>
              <a:gd name="T106" fmla="*/ 587 w 760"/>
              <a:gd name="T107" fmla="*/ 673 h 677"/>
              <a:gd name="T108" fmla="*/ 747 w 760"/>
              <a:gd name="T109" fmla="*/ 665 h 677"/>
              <a:gd name="T110" fmla="*/ 756 w 760"/>
              <a:gd name="T111" fmla="*/ 658 h 677"/>
              <a:gd name="T112" fmla="*/ 632 w 760"/>
              <a:gd name="T113" fmla="*/ 637 h 677"/>
              <a:gd name="T114" fmla="*/ 753 w 760"/>
              <a:gd name="T115" fmla="*/ 645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0" h="677">
                <a:moveTo>
                  <a:pt x="144" y="39"/>
                </a:moveTo>
                <a:cubicBezTo>
                  <a:pt x="144" y="39"/>
                  <a:pt x="144" y="40"/>
                  <a:pt x="143" y="40"/>
                </a:cubicBezTo>
                <a:cubicBezTo>
                  <a:pt x="143" y="40"/>
                  <a:pt x="143" y="40"/>
                  <a:pt x="143" y="40"/>
                </a:cubicBezTo>
                <a:lnTo>
                  <a:pt x="144" y="39"/>
                </a:lnTo>
                <a:close/>
                <a:moveTo>
                  <a:pt x="153" y="65"/>
                </a:move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4"/>
                  <a:pt x="153" y="65"/>
                </a:cubicBezTo>
                <a:close/>
                <a:moveTo>
                  <a:pt x="38" y="89"/>
                </a:moveTo>
                <a:cubicBezTo>
                  <a:pt x="38" y="89"/>
                  <a:pt x="38" y="89"/>
                  <a:pt x="38" y="89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38" y="89"/>
                </a:moveTo>
                <a:cubicBezTo>
                  <a:pt x="39" y="90"/>
                  <a:pt x="39" y="90"/>
                  <a:pt x="39" y="89"/>
                </a:cubicBezTo>
                <a:cubicBezTo>
                  <a:pt x="38" y="88"/>
                  <a:pt x="38" y="89"/>
                  <a:pt x="38" y="88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159" y="76"/>
                </a:moveTo>
                <a:cubicBezTo>
                  <a:pt x="158" y="77"/>
                  <a:pt x="158" y="77"/>
                  <a:pt x="158" y="77"/>
                </a:cubicBezTo>
                <a:cubicBezTo>
                  <a:pt x="158" y="77"/>
                  <a:pt x="158" y="77"/>
                  <a:pt x="158" y="77"/>
                </a:cubicBezTo>
                <a:lnTo>
                  <a:pt x="159" y="76"/>
                </a:lnTo>
                <a:close/>
                <a:moveTo>
                  <a:pt x="175" y="142"/>
                </a:move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5" y="143"/>
                  <a:pt x="175" y="143"/>
                </a:cubicBezTo>
                <a:lnTo>
                  <a:pt x="175" y="142"/>
                </a:lnTo>
                <a:close/>
                <a:moveTo>
                  <a:pt x="163" y="95"/>
                </a:moveTo>
                <a:cubicBezTo>
                  <a:pt x="163" y="95"/>
                  <a:pt x="163" y="95"/>
                  <a:pt x="163" y="95"/>
                </a:cubicBezTo>
                <a:cubicBezTo>
                  <a:pt x="163" y="94"/>
                  <a:pt x="163" y="93"/>
                  <a:pt x="162" y="93"/>
                </a:cubicBezTo>
                <a:cubicBezTo>
                  <a:pt x="161" y="93"/>
                  <a:pt x="161" y="93"/>
                  <a:pt x="161" y="93"/>
                </a:cubicBezTo>
                <a:lnTo>
                  <a:pt x="163" y="95"/>
                </a:lnTo>
                <a:close/>
                <a:moveTo>
                  <a:pt x="157" y="150"/>
                </a:moveTo>
                <a:cubicBezTo>
                  <a:pt x="157" y="150"/>
                  <a:pt x="157" y="150"/>
                  <a:pt x="157" y="150"/>
                </a:cubicBezTo>
                <a:cubicBezTo>
                  <a:pt x="156" y="151"/>
                  <a:pt x="156" y="150"/>
                  <a:pt x="157" y="150"/>
                </a:cubicBezTo>
                <a:close/>
                <a:moveTo>
                  <a:pt x="165" y="105"/>
                </a:moveTo>
                <a:cubicBezTo>
                  <a:pt x="165" y="105"/>
                  <a:pt x="165" y="105"/>
                  <a:pt x="165" y="105"/>
                </a:cubicBezTo>
                <a:cubicBezTo>
                  <a:pt x="166" y="104"/>
                  <a:pt x="166" y="104"/>
                  <a:pt x="166" y="104"/>
                </a:cubicBezTo>
                <a:lnTo>
                  <a:pt x="165" y="105"/>
                </a:lnTo>
                <a:close/>
                <a:moveTo>
                  <a:pt x="177" y="123"/>
                </a:moveTo>
                <a:cubicBezTo>
                  <a:pt x="177" y="122"/>
                  <a:pt x="177" y="122"/>
                  <a:pt x="176" y="123"/>
                </a:cubicBezTo>
                <a:cubicBezTo>
                  <a:pt x="177" y="123"/>
                  <a:pt x="177" y="123"/>
                  <a:pt x="177" y="123"/>
                </a:cubicBezTo>
                <a:close/>
                <a:moveTo>
                  <a:pt x="163" y="155"/>
                </a:moveTo>
                <a:cubicBezTo>
                  <a:pt x="163" y="155"/>
                  <a:pt x="164" y="155"/>
                  <a:pt x="164" y="154"/>
                </a:cubicBezTo>
                <a:cubicBezTo>
                  <a:pt x="163" y="154"/>
                  <a:pt x="163" y="154"/>
                  <a:pt x="163" y="154"/>
                </a:cubicBezTo>
                <a:cubicBezTo>
                  <a:pt x="163" y="154"/>
                  <a:pt x="163" y="155"/>
                  <a:pt x="163" y="155"/>
                </a:cubicBezTo>
                <a:close/>
                <a:moveTo>
                  <a:pt x="175" y="145"/>
                </a:moveTo>
                <a:cubicBezTo>
                  <a:pt x="175" y="144"/>
                  <a:pt x="175" y="144"/>
                  <a:pt x="175" y="144"/>
                </a:cubicBezTo>
                <a:cubicBezTo>
                  <a:pt x="175" y="144"/>
                  <a:pt x="175" y="145"/>
                  <a:pt x="175" y="145"/>
                </a:cubicBezTo>
                <a:close/>
                <a:moveTo>
                  <a:pt x="130" y="440"/>
                </a:moveTo>
                <a:cubicBezTo>
                  <a:pt x="130" y="439"/>
                  <a:pt x="129" y="439"/>
                  <a:pt x="130" y="440"/>
                </a:cubicBezTo>
                <a:close/>
                <a:moveTo>
                  <a:pt x="373" y="627"/>
                </a:moveTo>
                <a:cubicBezTo>
                  <a:pt x="373" y="627"/>
                  <a:pt x="373" y="627"/>
                  <a:pt x="373" y="627"/>
                </a:cubicBezTo>
                <a:cubicBezTo>
                  <a:pt x="374" y="626"/>
                  <a:pt x="374" y="626"/>
                  <a:pt x="374" y="625"/>
                </a:cubicBezTo>
                <a:lnTo>
                  <a:pt x="373" y="627"/>
                </a:lnTo>
                <a:close/>
                <a:moveTo>
                  <a:pt x="439" y="631"/>
                </a:move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0"/>
                  <a:pt x="439" y="631"/>
                </a:cubicBezTo>
                <a:close/>
                <a:moveTo>
                  <a:pt x="220" y="622"/>
                </a:moveTo>
                <a:cubicBezTo>
                  <a:pt x="221" y="621"/>
                  <a:pt x="221" y="621"/>
                  <a:pt x="222" y="621"/>
                </a:cubicBezTo>
                <a:cubicBezTo>
                  <a:pt x="221" y="621"/>
                  <a:pt x="221" y="621"/>
                  <a:pt x="220" y="622"/>
                </a:cubicBezTo>
                <a:close/>
                <a:moveTo>
                  <a:pt x="123" y="318"/>
                </a:moveTo>
                <a:cubicBezTo>
                  <a:pt x="123" y="319"/>
                  <a:pt x="123" y="319"/>
                  <a:pt x="123" y="319"/>
                </a:cubicBezTo>
                <a:cubicBezTo>
                  <a:pt x="124" y="318"/>
                  <a:pt x="124" y="318"/>
                  <a:pt x="124" y="318"/>
                </a:cubicBezTo>
                <a:lnTo>
                  <a:pt x="123" y="318"/>
                </a:lnTo>
                <a:close/>
                <a:moveTo>
                  <a:pt x="124" y="320"/>
                </a:moveTo>
                <a:cubicBezTo>
                  <a:pt x="124" y="320"/>
                  <a:pt x="124" y="319"/>
                  <a:pt x="123" y="319"/>
                </a:cubicBezTo>
                <a:cubicBezTo>
                  <a:pt x="123" y="320"/>
                  <a:pt x="123" y="322"/>
                  <a:pt x="123" y="323"/>
                </a:cubicBezTo>
                <a:cubicBezTo>
                  <a:pt x="124" y="323"/>
                  <a:pt x="124" y="321"/>
                  <a:pt x="124" y="320"/>
                </a:cubicBezTo>
                <a:close/>
                <a:moveTo>
                  <a:pt x="124" y="320"/>
                </a:moveTo>
                <a:cubicBezTo>
                  <a:pt x="124" y="320"/>
                  <a:pt x="124" y="320"/>
                  <a:pt x="124" y="320"/>
                </a:cubicBezTo>
                <a:cubicBezTo>
                  <a:pt x="124" y="320"/>
                  <a:pt x="124" y="320"/>
                  <a:pt x="124" y="320"/>
                </a:cubicBezTo>
                <a:close/>
                <a:moveTo>
                  <a:pt x="223" y="663"/>
                </a:moveTo>
                <a:cubicBezTo>
                  <a:pt x="222" y="663"/>
                  <a:pt x="222" y="663"/>
                  <a:pt x="222" y="663"/>
                </a:cubicBezTo>
                <a:cubicBezTo>
                  <a:pt x="222" y="663"/>
                  <a:pt x="222" y="663"/>
                  <a:pt x="223" y="663"/>
                </a:cubicBezTo>
                <a:close/>
                <a:moveTo>
                  <a:pt x="123" y="132"/>
                </a:moveTo>
                <a:cubicBezTo>
                  <a:pt x="124" y="132"/>
                  <a:pt x="124" y="132"/>
                  <a:pt x="124" y="132"/>
                </a:cubicBezTo>
                <a:cubicBezTo>
                  <a:pt x="123" y="132"/>
                  <a:pt x="123" y="132"/>
                  <a:pt x="123" y="132"/>
                </a:cubicBezTo>
                <a:close/>
                <a:moveTo>
                  <a:pt x="501" y="631"/>
                </a:moveTo>
                <a:cubicBezTo>
                  <a:pt x="501" y="632"/>
                  <a:pt x="501" y="632"/>
                  <a:pt x="501" y="632"/>
                </a:cubicBezTo>
                <a:cubicBezTo>
                  <a:pt x="501" y="632"/>
                  <a:pt x="501" y="632"/>
                  <a:pt x="501" y="632"/>
                </a:cubicBezTo>
                <a:lnTo>
                  <a:pt x="501" y="631"/>
                </a:lnTo>
                <a:close/>
                <a:moveTo>
                  <a:pt x="752" y="643"/>
                </a:move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2" y="643"/>
                  <a:pt x="752" y="643"/>
                </a:cubicBezTo>
                <a:close/>
                <a:moveTo>
                  <a:pt x="585" y="635"/>
                </a:moveTo>
                <a:cubicBezTo>
                  <a:pt x="585" y="635"/>
                  <a:pt x="586" y="635"/>
                  <a:pt x="586" y="635"/>
                </a:cubicBezTo>
                <a:cubicBezTo>
                  <a:pt x="584" y="634"/>
                  <a:pt x="580" y="634"/>
                  <a:pt x="575" y="634"/>
                </a:cubicBezTo>
                <a:cubicBezTo>
                  <a:pt x="575" y="636"/>
                  <a:pt x="575" y="636"/>
                  <a:pt x="575" y="636"/>
                </a:cubicBezTo>
                <a:lnTo>
                  <a:pt x="585" y="635"/>
                </a:lnTo>
                <a:close/>
                <a:moveTo>
                  <a:pt x="760" y="655"/>
                </a:moveTo>
                <a:cubicBezTo>
                  <a:pt x="760" y="655"/>
                  <a:pt x="755" y="649"/>
                  <a:pt x="753" y="646"/>
                </a:cubicBezTo>
                <a:cubicBezTo>
                  <a:pt x="755" y="647"/>
                  <a:pt x="754" y="646"/>
                  <a:pt x="753" y="645"/>
                </a:cubicBezTo>
                <a:cubicBezTo>
                  <a:pt x="753" y="645"/>
                  <a:pt x="753" y="645"/>
                  <a:pt x="753" y="645"/>
                </a:cubicBezTo>
                <a:cubicBezTo>
                  <a:pt x="752" y="645"/>
                  <a:pt x="752" y="643"/>
                  <a:pt x="751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2"/>
                  <a:pt x="752" y="642"/>
                  <a:pt x="752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4"/>
                  <a:pt x="752" y="644"/>
                  <a:pt x="751" y="644"/>
                </a:cubicBez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0" y="644"/>
                  <a:pt x="750" y="644"/>
                </a:cubicBezTo>
                <a:cubicBezTo>
                  <a:pt x="750" y="642"/>
                  <a:pt x="750" y="642"/>
                  <a:pt x="750" y="642"/>
                </a:cubicBezTo>
                <a:cubicBezTo>
                  <a:pt x="749" y="645"/>
                  <a:pt x="744" y="638"/>
                  <a:pt x="743" y="638"/>
                </a:cubicBezTo>
                <a:cubicBezTo>
                  <a:pt x="742" y="636"/>
                  <a:pt x="741" y="638"/>
                  <a:pt x="739" y="637"/>
                </a:cubicBezTo>
                <a:cubicBezTo>
                  <a:pt x="737" y="637"/>
                  <a:pt x="738" y="635"/>
                  <a:pt x="737" y="634"/>
                </a:cubicBezTo>
                <a:cubicBezTo>
                  <a:pt x="737" y="634"/>
                  <a:pt x="737" y="633"/>
                  <a:pt x="736" y="633"/>
                </a:cubicBezTo>
                <a:cubicBezTo>
                  <a:pt x="736" y="633"/>
                  <a:pt x="736" y="633"/>
                  <a:pt x="736" y="634"/>
                </a:cubicBezTo>
                <a:cubicBezTo>
                  <a:pt x="736" y="634"/>
                  <a:pt x="736" y="634"/>
                  <a:pt x="736" y="634"/>
                </a:cubicBezTo>
                <a:cubicBezTo>
                  <a:pt x="737" y="635"/>
                  <a:pt x="737" y="636"/>
                  <a:pt x="737" y="636"/>
                </a:cubicBezTo>
                <a:cubicBezTo>
                  <a:pt x="737" y="636"/>
                  <a:pt x="737" y="635"/>
                  <a:pt x="736" y="635"/>
                </a:cubicBezTo>
                <a:cubicBezTo>
                  <a:pt x="735" y="635"/>
                  <a:pt x="735" y="635"/>
                  <a:pt x="735" y="635"/>
                </a:cubicBezTo>
                <a:cubicBezTo>
                  <a:pt x="733" y="635"/>
                  <a:pt x="733" y="635"/>
                  <a:pt x="733" y="635"/>
                </a:cubicBezTo>
                <a:cubicBezTo>
                  <a:pt x="729" y="634"/>
                  <a:pt x="729" y="634"/>
                  <a:pt x="729" y="634"/>
                </a:cubicBezTo>
                <a:cubicBezTo>
                  <a:pt x="734" y="633"/>
                  <a:pt x="731" y="633"/>
                  <a:pt x="730" y="632"/>
                </a:cubicBezTo>
                <a:cubicBezTo>
                  <a:pt x="723" y="632"/>
                  <a:pt x="712" y="630"/>
                  <a:pt x="710" y="633"/>
                </a:cubicBezTo>
                <a:cubicBezTo>
                  <a:pt x="700" y="632"/>
                  <a:pt x="700" y="631"/>
                  <a:pt x="696" y="631"/>
                </a:cubicBezTo>
                <a:cubicBezTo>
                  <a:pt x="697" y="631"/>
                  <a:pt x="700" y="632"/>
                  <a:pt x="700" y="632"/>
                </a:cubicBezTo>
                <a:cubicBezTo>
                  <a:pt x="696" y="631"/>
                  <a:pt x="698" y="633"/>
                  <a:pt x="700" y="633"/>
                </a:cubicBezTo>
                <a:cubicBezTo>
                  <a:pt x="694" y="635"/>
                  <a:pt x="669" y="628"/>
                  <a:pt x="668" y="632"/>
                </a:cubicBezTo>
                <a:cubicBezTo>
                  <a:pt x="668" y="631"/>
                  <a:pt x="668" y="631"/>
                  <a:pt x="668" y="631"/>
                </a:cubicBezTo>
                <a:cubicBezTo>
                  <a:pt x="667" y="634"/>
                  <a:pt x="669" y="636"/>
                  <a:pt x="665" y="638"/>
                </a:cubicBezTo>
                <a:cubicBezTo>
                  <a:pt x="662" y="637"/>
                  <a:pt x="662" y="637"/>
                  <a:pt x="662" y="637"/>
                </a:cubicBezTo>
                <a:cubicBezTo>
                  <a:pt x="658" y="638"/>
                  <a:pt x="658" y="638"/>
                  <a:pt x="658" y="638"/>
                </a:cubicBezTo>
                <a:cubicBezTo>
                  <a:pt x="655" y="638"/>
                  <a:pt x="656" y="637"/>
                  <a:pt x="656" y="637"/>
                </a:cubicBezTo>
                <a:cubicBezTo>
                  <a:pt x="650" y="638"/>
                  <a:pt x="640" y="637"/>
                  <a:pt x="632" y="637"/>
                </a:cubicBezTo>
                <a:cubicBezTo>
                  <a:pt x="641" y="644"/>
                  <a:pt x="641" y="644"/>
                  <a:pt x="641" y="644"/>
                </a:cubicBezTo>
                <a:cubicBezTo>
                  <a:pt x="634" y="642"/>
                  <a:pt x="622" y="639"/>
                  <a:pt x="620" y="642"/>
                </a:cubicBezTo>
                <a:cubicBezTo>
                  <a:pt x="616" y="639"/>
                  <a:pt x="616" y="639"/>
                  <a:pt x="616" y="639"/>
                </a:cubicBezTo>
                <a:cubicBezTo>
                  <a:pt x="602" y="635"/>
                  <a:pt x="607" y="642"/>
                  <a:pt x="601" y="641"/>
                </a:cubicBezTo>
                <a:cubicBezTo>
                  <a:pt x="594" y="638"/>
                  <a:pt x="594" y="638"/>
                  <a:pt x="594" y="638"/>
                </a:cubicBezTo>
                <a:cubicBezTo>
                  <a:pt x="601" y="638"/>
                  <a:pt x="601" y="638"/>
                  <a:pt x="601" y="638"/>
                </a:cubicBezTo>
                <a:cubicBezTo>
                  <a:pt x="594" y="637"/>
                  <a:pt x="591" y="636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5" y="635"/>
                  <a:pt x="585" y="635"/>
                  <a:pt x="585" y="635"/>
                </a:cubicBezTo>
                <a:cubicBezTo>
                  <a:pt x="585" y="636"/>
                  <a:pt x="581" y="637"/>
                  <a:pt x="576" y="637"/>
                </a:cubicBezTo>
                <a:cubicBezTo>
                  <a:pt x="569" y="637"/>
                  <a:pt x="564" y="639"/>
                  <a:pt x="553" y="637"/>
                </a:cubicBezTo>
                <a:cubicBezTo>
                  <a:pt x="550" y="640"/>
                  <a:pt x="550" y="640"/>
                  <a:pt x="550" y="640"/>
                </a:cubicBezTo>
                <a:cubicBezTo>
                  <a:pt x="542" y="638"/>
                  <a:pt x="542" y="638"/>
                  <a:pt x="542" y="638"/>
                </a:cubicBezTo>
                <a:cubicBezTo>
                  <a:pt x="542" y="636"/>
                  <a:pt x="542" y="636"/>
                  <a:pt x="542" y="636"/>
                </a:cubicBezTo>
                <a:cubicBezTo>
                  <a:pt x="550" y="636"/>
                  <a:pt x="565" y="635"/>
                  <a:pt x="575" y="634"/>
                </a:cubicBezTo>
                <a:cubicBezTo>
                  <a:pt x="576" y="633"/>
                  <a:pt x="576" y="633"/>
                  <a:pt x="576" y="633"/>
                </a:cubicBezTo>
                <a:cubicBezTo>
                  <a:pt x="569" y="634"/>
                  <a:pt x="562" y="635"/>
                  <a:pt x="558" y="635"/>
                </a:cubicBezTo>
                <a:cubicBezTo>
                  <a:pt x="556" y="634"/>
                  <a:pt x="551" y="632"/>
                  <a:pt x="555" y="631"/>
                </a:cubicBezTo>
                <a:cubicBezTo>
                  <a:pt x="551" y="633"/>
                  <a:pt x="551" y="633"/>
                  <a:pt x="551" y="633"/>
                </a:cubicBezTo>
                <a:cubicBezTo>
                  <a:pt x="531" y="634"/>
                  <a:pt x="530" y="634"/>
                  <a:pt x="509" y="632"/>
                </a:cubicBezTo>
                <a:cubicBezTo>
                  <a:pt x="511" y="633"/>
                  <a:pt x="511" y="633"/>
                  <a:pt x="511" y="633"/>
                </a:cubicBezTo>
                <a:cubicBezTo>
                  <a:pt x="507" y="633"/>
                  <a:pt x="502" y="634"/>
                  <a:pt x="501" y="632"/>
                </a:cubicBezTo>
                <a:cubicBezTo>
                  <a:pt x="488" y="632"/>
                  <a:pt x="475" y="631"/>
                  <a:pt x="467" y="628"/>
                </a:cubicBezTo>
                <a:cubicBezTo>
                  <a:pt x="465" y="631"/>
                  <a:pt x="465" y="631"/>
                  <a:pt x="465" y="631"/>
                </a:cubicBezTo>
                <a:cubicBezTo>
                  <a:pt x="462" y="631"/>
                  <a:pt x="458" y="627"/>
                  <a:pt x="457" y="630"/>
                </a:cubicBezTo>
                <a:cubicBezTo>
                  <a:pt x="451" y="631"/>
                  <a:pt x="451" y="631"/>
                  <a:pt x="451" y="631"/>
                </a:cubicBezTo>
                <a:cubicBezTo>
                  <a:pt x="447" y="631"/>
                  <a:pt x="445" y="633"/>
                  <a:pt x="441" y="631"/>
                </a:cubicBezTo>
                <a:cubicBezTo>
                  <a:pt x="441" y="631"/>
                  <a:pt x="441" y="631"/>
                  <a:pt x="441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31" y="630"/>
                  <a:pt x="440" y="633"/>
                  <a:pt x="430" y="632"/>
                </a:cubicBezTo>
                <a:cubicBezTo>
                  <a:pt x="427" y="630"/>
                  <a:pt x="427" y="635"/>
                  <a:pt x="422" y="634"/>
                </a:cubicBezTo>
                <a:cubicBezTo>
                  <a:pt x="417" y="631"/>
                  <a:pt x="417" y="631"/>
                  <a:pt x="417" y="631"/>
                </a:cubicBezTo>
                <a:cubicBezTo>
                  <a:pt x="409" y="629"/>
                  <a:pt x="407" y="632"/>
                  <a:pt x="395" y="632"/>
                </a:cubicBezTo>
                <a:cubicBezTo>
                  <a:pt x="389" y="631"/>
                  <a:pt x="387" y="628"/>
                  <a:pt x="390" y="625"/>
                </a:cubicBezTo>
                <a:cubicBezTo>
                  <a:pt x="385" y="628"/>
                  <a:pt x="388" y="627"/>
                  <a:pt x="381" y="629"/>
                </a:cubicBezTo>
                <a:cubicBezTo>
                  <a:pt x="380" y="627"/>
                  <a:pt x="381" y="627"/>
                  <a:pt x="382" y="626"/>
                </a:cubicBezTo>
                <a:cubicBezTo>
                  <a:pt x="376" y="624"/>
                  <a:pt x="378" y="627"/>
                  <a:pt x="373" y="627"/>
                </a:cubicBezTo>
                <a:cubicBezTo>
                  <a:pt x="372" y="629"/>
                  <a:pt x="370" y="633"/>
                  <a:pt x="369" y="633"/>
                </a:cubicBezTo>
                <a:cubicBezTo>
                  <a:pt x="371" y="634"/>
                  <a:pt x="371" y="634"/>
                  <a:pt x="371" y="634"/>
                </a:cubicBezTo>
                <a:cubicBezTo>
                  <a:pt x="365" y="635"/>
                  <a:pt x="360" y="636"/>
                  <a:pt x="354" y="635"/>
                </a:cubicBezTo>
                <a:cubicBezTo>
                  <a:pt x="354" y="633"/>
                  <a:pt x="354" y="633"/>
                  <a:pt x="354" y="633"/>
                </a:cubicBezTo>
                <a:cubicBezTo>
                  <a:pt x="348" y="634"/>
                  <a:pt x="348" y="634"/>
                  <a:pt x="348" y="634"/>
                </a:cubicBezTo>
                <a:cubicBezTo>
                  <a:pt x="348" y="632"/>
                  <a:pt x="348" y="632"/>
                  <a:pt x="348" y="632"/>
                </a:cubicBezTo>
                <a:cubicBezTo>
                  <a:pt x="339" y="632"/>
                  <a:pt x="339" y="632"/>
                  <a:pt x="339" y="632"/>
                </a:cubicBezTo>
                <a:cubicBezTo>
                  <a:pt x="340" y="633"/>
                  <a:pt x="340" y="633"/>
                  <a:pt x="340" y="633"/>
                </a:cubicBezTo>
                <a:cubicBezTo>
                  <a:pt x="338" y="633"/>
                  <a:pt x="331" y="633"/>
                  <a:pt x="327" y="632"/>
                </a:cubicBezTo>
                <a:cubicBezTo>
                  <a:pt x="327" y="631"/>
                  <a:pt x="327" y="631"/>
                  <a:pt x="327" y="631"/>
                </a:cubicBezTo>
                <a:cubicBezTo>
                  <a:pt x="316" y="628"/>
                  <a:pt x="307" y="631"/>
                  <a:pt x="294" y="631"/>
                </a:cubicBezTo>
                <a:cubicBezTo>
                  <a:pt x="296" y="629"/>
                  <a:pt x="296" y="629"/>
                  <a:pt x="296" y="629"/>
                </a:cubicBezTo>
                <a:cubicBezTo>
                  <a:pt x="292" y="627"/>
                  <a:pt x="295" y="632"/>
                  <a:pt x="289" y="630"/>
                </a:cubicBezTo>
                <a:cubicBezTo>
                  <a:pt x="289" y="628"/>
                  <a:pt x="289" y="628"/>
                  <a:pt x="289" y="628"/>
                </a:cubicBezTo>
                <a:cubicBezTo>
                  <a:pt x="284" y="631"/>
                  <a:pt x="283" y="627"/>
                  <a:pt x="280" y="626"/>
                </a:cubicBezTo>
                <a:cubicBezTo>
                  <a:pt x="282" y="629"/>
                  <a:pt x="282" y="629"/>
                  <a:pt x="282" y="629"/>
                </a:cubicBezTo>
                <a:cubicBezTo>
                  <a:pt x="276" y="628"/>
                  <a:pt x="276" y="628"/>
                  <a:pt x="276" y="628"/>
                </a:cubicBezTo>
                <a:cubicBezTo>
                  <a:pt x="269" y="626"/>
                  <a:pt x="272" y="624"/>
                  <a:pt x="273" y="622"/>
                </a:cubicBezTo>
                <a:cubicBezTo>
                  <a:pt x="268" y="624"/>
                  <a:pt x="268" y="624"/>
                  <a:pt x="268" y="624"/>
                </a:cubicBezTo>
                <a:cubicBezTo>
                  <a:pt x="268" y="621"/>
                  <a:pt x="268" y="621"/>
                  <a:pt x="268" y="621"/>
                </a:cubicBezTo>
                <a:cubicBezTo>
                  <a:pt x="264" y="624"/>
                  <a:pt x="264" y="621"/>
                  <a:pt x="259" y="622"/>
                </a:cubicBezTo>
                <a:cubicBezTo>
                  <a:pt x="258" y="621"/>
                  <a:pt x="260" y="620"/>
                  <a:pt x="258" y="620"/>
                </a:cubicBezTo>
                <a:cubicBezTo>
                  <a:pt x="248" y="622"/>
                  <a:pt x="248" y="622"/>
                  <a:pt x="248" y="622"/>
                </a:cubicBezTo>
                <a:cubicBezTo>
                  <a:pt x="254" y="621"/>
                  <a:pt x="254" y="621"/>
                  <a:pt x="254" y="621"/>
                </a:cubicBezTo>
                <a:cubicBezTo>
                  <a:pt x="253" y="625"/>
                  <a:pt x="253" y="625"/>
                  <a:pt x="253" y="625"/>
                </a:cubicBezTo>
                <a:cubicBezTo>
                  <a:pt x="247" y="628"/>
                  <a:pt x="245" y="624"/>
                  <a:pt x="241" y="625"/>
                </a:cubicBezTo>
                <a:cubicBezTo>
                  <a:pt x="244" y="624"/>
                  <a:pt x="244" y="624"/>
                  <a:pt x="244" y="624"/>
                </a:cubicBezTo>
                <a:cubicBezTo>
                  <a:pt x="237" y="624"/>
                  <a:pt x="237" y="622"/>
                  <a:pt x="233" y="621"/>
                </a:cubicBezTo>
                <a:cubicBezTo>
                  <a:pt x="234" y="622"/>
                  <a:pt x="236" y="623"/>
                  <a:pt x="233" y="623"/>
                </a:cubicBezTo>
                <a:cubicBezTo>
                  <a:pt x="231" y="623"/>
                  <a:pt x="232" y="622"/>
                  <a:pt x="230" y="621"/>
                </a:cubicBezTo>
                <a:cubicBezTo>
                  <a:pt x="229" y="624"/>
                  <a:pt x="224" y="624"/>
                  <a:pt x="220" y="622"/>
                </a:cubicBezTo>
                <a:cubicBezTo>
                  <a:pt x="220" y="622"/>
                  <a:pt x="220" y="622"/>
                  <a:pt x="220" y="622"/>
                </a:cubicBezTo>
                <a:cubicBezTo>
                  <a:pt x="219" y="622"/>
                  <a:pt x="219" y="622"/>
                  <a:pt x="217" y="621"/>
                </a:cubicBezTo>
                <a:cubicBezTo>
                  <a:pt x="218" y="619"/>
                  <a:pt x="218" y="619"/>
                  <a:pt x="218" y="619"/>
                </a:cubicBezTo>
                <a:cubicBezTo>
                  <a:pt x="214" y="621"/>
                  <a:pt x="214" y="621"/>
                  <a:pt x="214" y="621"/>
                </a:cubicBezTo>
                <a:cubicBezTo>
                  <a:pt x="212" y="620"/>
                  <a:pt x="208" y="621"/>
                  <a:pt x="209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04" y="618"/>
                  <a:pt x="198" y="616"/>
                  <a:pt x="192" y="615"/>
                </a:cubicBezTo>
                <a:cubicBezTo>
                  <a:pt x="192" y="612"/>
                  <a:pt x="192" y="612"/>
                  <a:pt x="192" y="612"/>
                </a:cubicBezTo>
                <a:cubicBezTo>
                  <a:pt x="189" y="615"/>
                  <a:pt x="183" y="609"/>
                  <a:pt x="182" y="613"/>
                </a:cubicBezTo>
                <a:cubicBezTo>
                  <a:pt x="180" y="610"/>
                  <a:pt x="169" y="611"/>
                  <a:pt x="173" y="607"/>
                </a:cubicBezTo>
                <a:cubicBezTo>
                  <a:pt x="168" y="605"/>
                  <a:pt x="164" y="604"/>
                  <a:pt x="160" y="603"/>
                </a:cubicBezTo>
                <a:cubicBezTo>
                  <a:pt x="159" y="603"/>
                  <a:pt x="157" y="602"/>
                  <a:pt x="156" y="602"/>
                </a:cubicBezTo>
                <a:cubicBezTo>
                  <a:pt x="156" y="601"/>
                  <a:pt x="155" y="601"/>
                  <a:pt x="154" y="598"/>
                </a:cubicBezTo>
                <a:cubicBezTo>
                  <a:pt x="155" y="596"/>
                  <a:pt x="154" y="592"/>
                  <a:pt x="153" y="588"/>
                </a:cubicBezTo>
                <a:cubicBezTo>
                  <a:pt x="151" y="583"/>
                  <a:pt x="150" y="578"/>
                  <a:pt x="149" y="573"/>
                </a:cubicBezTo>
                <a:cubicBezTo>
                  <a:pt x="143" y="556"/>
                  <a:pt x="140" y="544"/>
                  <a:pt x="136" y="525"/>
                </a:cubicBezTo>
                <a:cubicBezTo>
                  <a:pt x="140" y="512"/>
                  <a:pt x="131" y="495"/>
                  <a:pt x="133" y="482"/>
                </a:cubicBezTo>
                <a:cubicBezTo>
                  <a:pt x="131" y="479"/>
                  <a:pt x="131" y="479"/>
                  <a:pt x="131" y="479"/>
                </a:cubicBezTo>
                <a:cubicBezTo>
                  <a:pt x="133" y="470"/>
                  <a:pt x="128" y="457"/>
                  <a:pt x="131" y="445"/>
                </a:cubicBezTo>
                <a:cubicBezTo>
                  <a:pt x="130" y="442"/>
                  <a:pt x="130" y="440"/>
                  <a:pt x="130" y="440"/>
                </a:cubicBezTo>
                <a:cubicBezTo>
                  <a:pt x="129" y="440"/>
                  <a:pt x="129" y="441"/>
                  <a:pt x="128" y="442"/>
                </a:cubicBezTo>
                <a:cubicBezTo>
                  <a:pt x="129" y="438"/>
                  <a:pt x="127" y="431"/>
                  <a:pt x="130" y="431"/>
                </a:cubicBezTo>
                <a:cubicBezTo>
                  <a:pt x="130" y="432"/>
                  <a:pt x="130" y="432"/>
                  <a:pt x="130" y="432"/>
                </a:cubicBezTo>
                <a:cubicBezTo>
                  <a:pt x="133" y="433"/>
                  <a:pt x="128" y="422"/>
                  <a:pt x="130" y="418"/>
                </a:cubicBezTo>
                <a:cubicBezTo>
                  <a:pt x="128" y="420"/>
                  <a:pt x="128" y="420"/>
                  <a:pt x="128" y="420"/>
                </a:cubicBezTo>
                <a:cubicBezTo>
                  <a:pt x="128" y="414"/>
                  <a:pt x="128" y="414"/>
                  <a:pt x="128" y="414"/>
                </a:cubicBezTo>
                <a:cubicBezTo>
                  <a:pt x="129" y="415"/>
                  <a:pt x="129" y="415"/>
                  <a:pt x="129" y="415"/>
                </a:cubicBezTo>
                <a:cubicBezTo>
                  <a:pt x="121" y="387"/>
                  <a:pt x="130" y="374"/>
                  <a:pt x="124" y="347"/>
                </a:cubicBezTo>
                <a:cubicBezTo>
                  <a:pt x="127" y="351"/>
                  <a:pt x="122" y="342"/>
                  <a:pt x="125" y="342"/>
                </a:cubicBezTo>
                <a:cubicBezTo>
                  <a:pt x="130" y="335"/>
                  <a:pt x="124" y="329"/>
                  <a:pt x="123" y="323"/>
                </a:cubicBezTo>
                <a:cubicBezTo>
                  <a:pt x="123" y="323"/>
                  <a:pt x="123" y="323"/>
                  <a:pt x="122" y="323"/>
                </a:cubicBezTo>
                <a:cubicBezTo>
                  <a:pt x="123" y="313"/>
                  <a:pt x="123" y="313"/>
                  <a:pt x="123" y="313"/>
                </a:cubicBezTo>
                <a:cubicBezTo>
                  <a:pt x="127" y="319"/>
                  <a:pt x="119" y="306"/>
                  <a:pt x="123" y="312"/>
                </a:cubicBezTo>
                <a:cubicBezTo>
                  <a:pt x="126" y="286"/>
                  <a:pt x="123" y="253"/>
                  <a:pt x="125" y="224"/>
                </a:cubicBezTo>
                <a:cubicBezTo>
                  <a:pt x="124" y="225"/>
                  <a:pt x="124" y="225"/>
                  <a:pt x="124" y="225"/>
                </a:cubicBezTo>
                <a:cubicBezTo>
                  <a:pt x="124" y="218"/>
                  <a:pt x="123" y="209"/>
                  <a:pt x="124" y="203"/>
                </a:cubicBezTo>
                <a:cubicBezTo>
                  <a:pt x="126" y="197"/>
                  <a:pt x="122" y="190"/>
                  <a:pt x="122" y="188"/>
                </a:cubicBezTo>
                <a:cubicBezTo>
                  <a:pt x="120" y="182"/>
                  <a:pt x="124" y="177"/>
                  <a:pt x="124" y="179"/>
                </a:cubicBezTo>
                <a:cubicBezTo>
                  <a:pt x="123" y="173"/>
                  <a:pt x="119" y="166"/>
                  <a:pt x="121" y="157"/>
                </a:cubicBezTo>
                <a:cubicBezTo>
                  <a:pt x="125" y="154"/>
                  <a:pt x="118" y="132"/>
                  <a:pt x="123" y="132"/>
                </a:cubicBezTo>
                <a:cubicBezTo>
                  <a:pt x="122" y="132"/>
                  <a:pt x="122" y="132"/>
                  <a:pt x="122" y="132"/>
                </a:cubicBezTo>
                <a:cubicBezTo>
                  <a:pt x="125" y="122"/>
                  <a:pt x="122" y="112"/>
                  <a:pt x="123" y="102"/>
                </a:cubicBezTo>
                <a:cubicBezTo>
                  <a:pt x="126" y="105"/>
                  <a:pt x="129" y="109"/>
                  <a:pt x="130" y="114"/>
                </a:cubicBezTo>
                <a:cubicBezTo>
                  <a:pt x="128" y="117"/>
                  <a:pt x="139" y="131"/>
                  <a:pt x="141" y="131"/>
                </a:cubicBezTo>
                <a:cubicBezTo>
                  <a:pt x="143" y="128"/>
                  <a:pt x="143" y="128"/>
                  <a:pt x="143" y="128"/>
                </a:cubicBezTo>
                <a:cubicBezTo>
                  <a:pt x="147" y="133"/>
                  <a:pt x="146" y="137"/>
                  <a:pt x="151" y="140"/>
                </a:cubicBezTo>
                <a:cubicBezTo>
                  <a:pt x="150" y="140"/>
                  <a:pt x="150" y="140"/>
                  <a:pt x="150" y="140"/>
                </a:cubicBezTo>
                <a:cubicBezTo>
                  <a:pt x="150" y="140"/>
                  <a:pt x="151" y="141"/>
                  <a:pt x="151" y="141"/>
                </a:cubicBezTo>
                <a:cubicBezTo>
                  <a:pt x="152" y="141"/>
                  <a:pt x="156" y="140"/>
                  <a:pt x="154" y="149"/>
                </a:cubicBezTo>
                <a:cubicBezTo>
                  <a:pt x="153" y="149"/>
                  <a:pt x="153" y="149"/>
                  <a:pt x="153" y="149"/>
                </a:cubicBezTo>
                <a:cubicBezTo>
                  <a:pt x="153" y="150"/>
                  <a:pt x="154" y="149"/>
                  <a:pt x="154" y="150"/>
                </a:cubicBezTo>
                <a:cubicBezTo>
                  <a:pt x="154" y="148"/>
                  <a:pt x="154" y="148"/>
                  <a:pt x="154" y="148"/>
                </a:cubicBezTo>
                <a:cubicBezTo>
                  <a:pt x="156" y="148"/>
                  <a:pt x="157" y="148"/>
                  <a:pt x="158" y="149"/>
                </a:cubicBezTo>
                <a:cubicBezTo>
                  <a:pt x="158" y="149"/>
                  <a:pt x="157" y="150"/>
                  <a:pt x="157" y="150"/>
                </a:cubicBezTo>
                <a:cubicBezTo>
                  <a:pt x="159" y="152"/>
                  <a:pt x="159" y="152"/>
                  <a:pt x="159" y="152"/>
                </a:cubicBezTo>
                <a:cubicBezTo>
                  <a:pt x="158" y="154"/>
                  <a:pt x="158" y="154"/>
                  <a:pt x="158" y="154"/>
                </a:cubicBezTo>
                <a:cubicBezTo>
                  <a:pt x="159" y="154"/>
                  <a:pt x="163" y="151"/>
                  <a:pt x="162" y="154"/>
                </a:cubicBezTo>
                <a:cubicBezTo>
                  <a:pt x="164" y="152"/>
                  <a:pt x="164" y="154"/>
                  <a:pt x="165" y="153"/>
                </a:cubicBezTo>
                <a:cubicBezTo>
                  <a:pt x="165" y="153"/>
                  <a:pt x="164" y="154"/>
                  <a:pt x="164" y="154"/>
                </a:cubicBezTo>
                <a:cubicBezTo>
                  <a:pt x="165" y="155"/>
                  <a:pt x="167" y="157"/>
                  <a:pt x="169" y="156"/>
                </a:cubicBezTo>
                <a:cubicBezTo>
                  <a:pt x="169" y="156"/>
                  <a:pt x="171" y="148"/>
                  <a:pt x="173" y="146"/>
                </a:cubicBezTo>
                <a:cubicBezTo>
                  <a:pt x="174" y="147"/>
                  <a:pt x="174" y="146"/>
                  <a:pt x="175" y="145"/>
                </a:cubicBezTo>
                <a:cubicBezTo>
                  <a:pt x="174" y="145"/>
                  <a:pt x="174" y="145"/>
                  <a:pt x="174" y="145"/>
                </a:cubicBezTo>
                <a:cubicBezTo>
                  <a:pt x="174" y="144"/>
                  <a:pt x="175" y="143"/>
                  <a:pt x="176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3"/>
                  <a:pt x="175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2"/>
                  <a:pt x="174" y="142"/>
                  <a:pt x="174" y="141"/>
                </a:cubicBezTo>
                <a:cubicBezTo>
                  <a:pt x="175" y="140"/>
                  <a:pt x="175" y="140"/>
                  <a:pt x="175" y="140"/>
                </a:cubicBezTo>
                <a:cubicBezTo>
                  <a:pt x="172" y="141"/>
                  <a:pt x="176" y="133"/>
                  <a:pt x="175" y="132"/>
                </a:cubicBezTo>
                <a:cubicBezTo>
                  <a:pt x="176" y="130"/>
                  <a:pt x="174" y="131"/>
                  <a:pt x="174" y="129"/>
                </a:cubicBezTo>
                <a:cubicBezTo>
                  <a:pt x="173" y="127"/>
                  <a:pt x="175" y="127"/>
                  <a:pt x="176" y="125"/>
                </a:cubicBezTo>
                <a:cubicBezTo>
                  <a:pt x="176" y="123"/>
                  <a:pt x="174" y="126"/>
                  <a:pt x="174" y="126"/>
                </a:cubicBezTo>
                <a:cubicBezTo>
                  <a:pt x="175" y="123"/>
                  <a:pt x="175" y="123"/>
                  <a:pt x="175" y="123"/>
                </a:cubicBezTo>
                <a:cubicBezTo>
                  <a:pt x="176" y="124"/>
                  <a:pt x="176" y="123"/>
                  <a:pt x="176" y="123"/>
                </a:cubicBezTo>
                <a:cubicBezTo>
                  <a:pt x="176" y="121"/>
                  <a:pt x="177" y="117"/>
                  <a:pt x="174" y="119"/>
                </a:cubicBezTo>
                <a:cubicBezTo>
                  <a:pt x="174" y="116"/>
                  <a:pt x="175" y="116"/>
                  <a:pt x="175" y="115"/>
                </a:cubicBezTo>
                <a:cubicBezTo>
                  <a:pt x="175" y="115"/>
                  <a:pt x="175" y="116"/>
                  <a:pt x="174" y="116"/>
                </a:cubicBezTo>
                <a:cubicBezTo>
                  <a:pt x="175" y="115"/>
                  <a:pt x="174" y="116"/>
                  <a:pt x="173" y="117"/>
                </a:cubicBezTo>
                <a:cubicBezTo>
                  <a:pt x="172" y="116"/>
                  <a:pt x="175" y="108"/>
                  <a:pt x="172" y="110"/>
                </a:cubicBezTo>
                <a:cubicBezTo>
                  <a:pt x="172" y="109"/>
                  <a:pt x="172" y="109"/>
                  <a:pt x="172" y="109"/>
                </a:cubicBezTo>
                <a:cubicBezTo>
                  <a:pt x="170" y="111"/>
                  <a:pt x="168" y="112"/>
                  <a:pt x="166" y="112"/>
                </a:cubicBezTo>
                <a:cubicBezTo>
                  <a:pt x="167" y="111"/>
                  <a:pt x="167" y="111"/>
                  <a:pt x="167" y="111"/>
                </a:cubicBezTo>
                <a:cubicBezTo>
                  <a:pt x="166" y="111"/>
                  <a:pt x="166" y="111"/>
                  <a:pt x="166" y="111"/>
                </a:cubicBezTo>
                <a:cubicBezTo>
                  <a:pt x="166" y="110"/>
                  <a:pt x="167" y="110"/>
                  <a:pt x="167" y="110"/>
                </a:cubicBezTo>
                <a:cubicBezTo>
                  <a:pt x="165" y="109"/>
                  <a:pt x="166" y="107"/>
                  <a:pt x="165" y="105"/>
                </a:cubicBezTo>
                <a:cubicBezTo>
                  <a:pt x="160" y="110"/>
                  <a:pt x="160" y="110"/>
                  <a:pt x="160" y="110"/>
                </a:cubicBezTo>
                <a:cubicBezTo>
                  <a:pt x="160" y="108"/>
                  <a:pt x="162" y="104"/>
                  <a:pt x="160" y="105"/>
                </a:cubicBezTo>
                <a:cubicBezTo>
                  <a:pt x="161" y="103"/>
                  <a:pt x="161" y="103"/>
                  <a:pt x="161" y="103"/>
                </a:cubicBezTo>
                <a:cubicBezTo>
                  <a:pt x="164" y="98"/>
                  <a:pt x="159" y="102"/>
                  <a:pt x="159" y="101"/>
                </a:cubicBezTo>
                <a:cubicBezTo>
                  <a:pt x="161" y="98"/>
                  <a:pt x="161" y="98"/>
                  <a:pt x="161" y="98"/>
                </a:cubicBezTo>
                <a:cubicBezTo>
                  <a:pt x="161" y="99"/>
                  <a:pt x="161" y="99"/>
                  <a:pt x="161" y="99"/>
                </a:cubicBezTo>
                <a:cubicBezTo>
                  <a:pt x="162" y="97"/>
                  <a:pt x="162" y="96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1" y="95"/>
                  <a:pt x="160" y="95"/>
                  <a:pt x="160" y="94"/>
                </a:cubicBezTo>
                <a:cubicBezTo>
                  <a:pt x="159" y="93"/>
                  <a:pt x="157" y="93"/>
                  <a:pt x="158" y="89"/>
                </a:cubicBezTo>
                <a:cubicBezTo>
                  <a:pt x="156" y="90"/>
                  <a:pt x="156" y="90"/>
                  <a:pt x="156" y="90"/>
                </a:cubicBezTo>
                <a:cubicBezTo>
                  <a:pt x="156" y="88"/>
                  <a:pt x="156" y="88"/>
                  <a:pt x="156" y="88"/>
                </a:cubicBezTo>
                <a:cubicBezTo>
                  <a:pt x="158" y="87"/>
                  <a:pt x="158" y="87"/>
                  <a:pt x="158" y="87"/>
                </a:cubicBezTo>
                <a:cubicBezTo>
                  <a:pt x="159" y="88"/>
                  <a:pt x="161" y="91"/>
                  <a:pt x="162" y="93"/>
                </a:cubicBezTo>
                <a:cubicBezTo>
                  <a:pt x="163" y="92"/>
                  <a:pt x="163" y="92"/>
                  <a:pt x="163" y="92"/>
                </a:cubicBezTo>
                <a:cubicBezTo>
                  <a:pt x="163" y="91"/>
                  <a:pt x="161" y="90"/>
                  <a:pt x="161" y="89"/>
                </a:cubicBezTo>
                <a:cubicBezTo>
                  <a:pt x="161" y="89"/>
                  <a:pt x="162" y="87"/>
                  <a:pt x="164" y="87"/>
                </a:cubicBezTo>
                <a:cubicBezTo>
                  <a:pt x="162" y="87"/>
                  <a:pt x="162" y="87"/>
                  <a:pt x="162" y="87"/>
                </a:cubicBezTo>
                <a:cubicBezTo>
                  <a:pt x="159" y="83"/>
                  <a:pt x="159" y="83"/>
                  <a:pt x="159" y="78"/>
                </a:cubicBezTo>
                <a:cubicBezTo>
                  <a:pt x="158" y="79"/>
                  <a:pt x="158" y="79"/>
                  <a:pt x="158" y="79"/>
                </a:cubicBezTo>
                <a:cubicBezTo>
                  <a:pt x="157" y="78"/>
                  <a:pt x="156" y="78"/>
                  <a:pt x="158" y="77"/>
                </a:cubicBezTo>
                <a:cubicBezTo>
                  <a:pt x="157" y="74"/>
                  <a:pt x="156" y="71"/>
                  <a:pt x="158" y="68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69"/>
                  <a:pt x="158" y="66"/>
                  <a:pt x="155" y="68"/>
                </a:cubicBezTo>
                <a:cubicBezTo>
                  <a:pt x="153" y="67"/>
                  <a:pt x="153" y="67"/>
                  <a:pt x="153" y="67"/>
                </a:cubicBezTo>
                <a:cubicBezTo>
                  <a:pt x="153" y="66"/>
                  <a:pt x="152" y="66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4"/>
                  <a:pt x="152" y="64"/>
                  <a:pt x="152" y="64"/>
                </a:cubicBezTo>
                <a:cubicBezTo>
                  <a:pt x="151" y="64"/>
                  <a:pt x="151" y="65"/>
                  <a:pt x="151" y="63"/>
                </a:cubicBezTo>
                <a:cubicBezTo>
                  <a:pt x="151" y="61"/>
                  <a:pt x="147" y="63"/>
                  <a:pt x="147" y="62"/>
                </a:cubicBezTo>
                <a:cubicBezTo>
                  <a:pt x="148" y="60"/>
                  <a:pt x="148" y="59"/>
                  <a:pt x="149" y="58"/>
                </a:cubicBezTo>
                <a:cubicBezTo>
                  <a:pt x="149" y="54"/>
                  <a:pt x="146" y="56"/>
                  <a:pt x="144" y="52"/>
                </a:cubicBezTo>
                <a:cubicBezTo>
                  <a:pt x="144" y="49"/>
                  <a:pt x="145" y="45"/>
                  <a:pt x="148" y="44"/>
                </a:cubicBezTo>
                <a:cubicBezTo>
                  <a:pt x="145" y="45"/>
                  <a:pt x="146" y="45"/>
                  <a:pt x="144" y="44"/>
                </a:cubicBezTo>
                <a:cubicBezTo>
                  <a:pt x="144" y="43"/>
                  <a:pt x="145" y="43"/>
                  <a:pt x="146" y="42"/>
                </a:cubicBezTo>
                <a:cubicBezTo>
                  <a:pt x="146" y="38"/>
                  <a:pt x="144" y="42"/>
                  <a:pt x="143" y="40"/>
                </a:cubicBezTo>
                <a:cubicBezTo>
                  <a:pt x="141" y="42"/>
                  <a:pt x="139" y="45"/>
                  <a:pt x="138" y="45"/>
                </a:cubicBezTo>
                <a:cubicBezTo>
                  <a:pt x="138" y="46"/>
                  <a:pt x="138" y="46"/>
                  <a:pt x="138" y="46"/>
                </a:cubicBezTo>
                <a:cubicBezTo>
                  <a:pt x="136" y="46"/>
                  <a:pt x="135" y="45"/>
                  <a:pt x="135" y="42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4" y="39"/>
                  <a:pt x="134" y="39"/>
                  <a:pt x="134" y="39"/>
                </a:cubicBezTo>
                <a:cubicBezTo>
                  <a:pt x="135" y="37"/>
                  <a:pt x="135" y="37"/>
                  <a:pt x="135" y="37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33" y="36"/>
                  <a:pt x="133" y="36"/>
                  <a:pt x="133" y="36"/>
                </a:cubicBezTo>
                <a:cubicBezTo>
                  <a:pt x="133" y="35"/>
                  <a:pt x="132" y="34"/>
                  <a:pt x="131" y="32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32" y="27"/>
                  <a:pt x="131" y="25"/>
                  <a:pt x="129" y="24"/>
                </a:cubicBezTo>
                <a:cubicBezTo>
                  <a:pt x="128" y="24"/>
                  <a:pt x="127" y="23"/>
                  <a:pt x="126" y="21"/>
                </a:cubicBezTo>
                <a:cubicBezTo>
                  <a:pt x="127" y="19"/>
                  <a:pt x="127" y="19"/>
                  <a:pt x="127" y="19"/>
                </a:cubicBezTo>
                <a:cubicBezTo>
                  <a:pt x="127" y="15"/>
                  <a:pt x="126" y="23"/>
                  <a:pt x="125" y="20"/>
                </a:cubicBezTo>
                <a:cubicBezTo>
                  <a:pt x="126" y="16"/>
                  <a:pt x="126" y="16"/>
                  <a:pt x="126" y="16"/>
                </a:cubicBezTo>
                <a:cubicBezTo>
                  <a:pt x="124" y="20"/>
                  <a:pt x="125" y="13"/>
                  <a:pt x="125" y="10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3" y="13"/>
                  <a:pt x="123" y="13"/>
                  <a:pt x="123" y="13"/>
                </a:cubicBezTo>
                <a:cubicBezTo>
                  <a:pt x="122" y="9"/>
                  <a:pt x="124" y="5"/>
                  <a:pt x="124" y="3"/>
                </a:cubicBezTo>
                <a:cubicBezTo>
                  <a:pt x="124" y="3"/>
                  <a:pt x="123" y="4"/>
                  <a:pt x="123" y="5"/>
                </a:cubicBezTo>
                <a:cubicBezTo>
                  <a:pt x="123" y="0"/>
                  <a:pt x="123" y="0"/>
                  <a:pt x="123" y="0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2"/>
                  <a:pt x="123" y="2"/>
                  <a:pt x="122" y="2"/>
                </a:cubicBezTo>
                <a:cubicBezTo>
                  <a:pt x="122" y="3"/>
                  <a:pt x="122" y="3"/>
                  <a:pt x="122" y="3"/>
                </a:cubicBezTo>
                <a:cubicBezTo>
                  <a:pt x="122" y="2"/>
                  <a:pt x="121" y="2"/>
                  <a:pt x="121" y="4"/>
                </a:cubicBezTo>
                <a:cubicBezTo>
                  <a:pt x="121" y="3"/>
                  <a:pt x="121" y="1"/>
                  <a:pt x="121" y="1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9" y="6"/>
                  <a:pt x="119" y="6"/>
                  <a:pt x="119" y="6"/>
                </a:cubicBezTo>
                <a:cubicBezTo>
                  <a:pt x="118" y="13"/>
                  <a:pt x="118" y="13"/>
                  <a:pt x="118" y="13"/>
                </a:cubicBezTo>
                <a:cubicBezTo>
                  <a:pt x="116" y="20"/>
                  <a:pt x="116" y="14"/>
                  <a:pt x="115" y="17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4" y="18"/>
                  <a:pt x="114" y="16"/>
                  <a:pt x="113" y="16"/>
                </a:cubicBezTo>
                <a:cubicBezTo>
                  <a:pt x="113" y="16"/>
                  <a:pt x="114" y="18"/>
                  <a:pt x="113" y="19"/>
                </a:cubicBezTo>
                <a:cubicBezTo>
                  <a:pt x="113" y="20"/>
                  <a:pt x="113" y="17"/>
                  <a:pt x="112" y="17"/>
                </a:cubicBezTo>
                <a:cubicBezTo>
                  <a:pt x="112" y="21"/>
                  <a:pt x="111" y="25"/>
                  <a:pt x="110" y="24"/>
                </a:cubicBezTo>
                <a:cubicBezTo>
                  <a:pt x="110" y="24"/>
                  <a:pt x="110" y="23"/>
                  <a:pt x="110" y="23"/>
                </a:cubicBezTo>
                <a:cubicBezTo>
                  <a:pt x="110" y="24"/>
                  <a:pt x="109" y="25"/>
                  <a:pt x="109" y="25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7" y="25"/>
                  <a:pt x="107" y="29"/>
                  <a:pt x="107" y="26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2" y="30"/>
                  <a:pt x="102" y="30"/>
                  <a:pt x="102" y="30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31"/>
                  <a:pt x="98" y="29"/>
                  <a:pt x="99" y="33"/>
                </a:cubicBezTo>
                <a:cubicBezTo>
                  <a:pt x="97" y="32"/>
                  <a:pt x="96" y="39"/>
                  <a:pt x="95" y="34"/>
                </a:cubicBezTo>
                <a:cubicBezTo>
                  <a:pt x="93" y="35"/>
                  <a:pt x="92" y="38"/>
                  <a:pt x="91" y="40"/>
                </a:cubicBezTo>
                <a:cubicBezTo>
                  <a:pt x="89" y="42"/>
                  <a:pt x="88" y="44"/>
                  <a:pt x="85" y="46"/>
                </a:cubicBezTo>
                <a:cubicBezTo>
                  <a:pt x="84" y="45"/>
                  <a:pt x="82" y="46"/>
                  <a:pt x="80" y="47"/>
                </a:cubicBezTo>
                <a:cubicBezTo>
                  <a:pt x="79" y="48"/>
                  <a:pt x="78" y="49"/>
                  <a:pt x="77" y="49"/>
                </a:cubicBezTo>
                <a:cubicBezTo>
                  <a:pt x="77" y="50"/>
                  <a:pt x="76" y="50"/>
                  <a:pt x="76" y="50"/>
                </a:cubicBezTo>
                <a:cubicBezTo>
                  <a:pt x="74" y="54"/>
                  <a:pt x="73" y="57"/>
                  <a:pt x="71" y="61"/>
                </a:cubicBezTo>
                <a:cubicBezTo>
                  <a:pt x="65" y="58"/>
                  <a:pt x="67" y="66"/>
                  <a:pt x="63" y="66"/>
                </a:cubicBezTo>
                <a:cubicBezTo>
                  <a:pt x="64" y="68"/>
                  <a:pt x="64" y="68"/>
                  <a:pt x="64" y="68"/>
                </a:cubicBezTo>
                <a:cubicBezTo>
                  <a:pt x="60" y="66"/>
                  <a:pt x="61" y="71"/>
                  <a:pt x="57" y="70"/>
                </a:cubicBezTo>
                <a:cubicBezTo>
                  <a:pt x="57" y="71"/>
                  <a:pt x="57" y="72"/>
                  <a:pt x="57" y="72"/>
                </a:cubicBezTo>
                <a:cubicBezTo>
                  <a:pt x="57" y="72"/>
                  <a:pt x="57" y="72"/>
                  <a:pt x="58" y="73"/>
                </a:cubicBezTo>
                <a:cubicBezTo>
                  <a:pt x="57" y="73"/>
                  <a:pt x="56" y="75"/>
                  <a:pt x="55" y="72"/>
                </a:cubicBezTo>
                <a:cubicBezTo>
                  <a:pt x="55" y="72"/>
                  <a:pt x="55" y="72"/>
                  <a:pt x="55" y="72"/>
                </a:cubicBezTo>
                <a:cubicBezTo>
                  <a:pt x="53" y="70"/>
                  <a:pt x="54" y="74"/>
                  <a:pt x="52" y="73"/>
                </a:cubicBezTo>
                <a:cubicBezTo>
                  <a:pt x="54" y="75"/>
                  <a:pt x="54" y="75"/>
                  <a:pt x="54" y="75"/>
                </a:cubicBezTo>
                <a:cubicBezTo>
                  <a:pt x="53" y="76"/>
                  <a:pt x="53" y="76"/>
                  <a:pt x="53" y="76"/>
                </a:cubicBezTo>
                <a:cubicBezTo>
                  <a:pt x="52" y="75"/>
                  <a:pt x="52" y="75"/>
                  <a:pt x="52" y="75"/>
                </a:cubicBezTo>
                <a:cubicBezTo>
                  <a:pt x="52" y="84"/>
                  <a:pt x="44" y="78"/>
                  <a:pt x="43" y="86"/>
                </a:cubicBezTo>
                <a:cubicBezTo>
                  <a:pt x="42" y="83"/>
                  <a:pt x="43" y="88"/>
                  <a:pt x="41" y="85"/>
                </a:cubicBezTo>
                <a:cubicBezTo>
                  <a:pt x="37" y="83"/>
                  <a:pt x="39" y="87"/>
                  <a:pt x="39" y="89"/>
                </a:cubicBezTo>
                <a:cubicBezTo>
                  <a:pt x="39" y="89"/>
                  <a:pt x="39" y="89"/>
                  <a:pt x="39" y="90"/>
                </a:cubicBezTo>
                <a:cubicBezTo>
                  <a:pt x="37" y="91"/>
                  <a:pt x="37" y="91"/>
                  <a:pt x="37" y="91"/>
                </a:cubicBezTo>
                <a:cubicBezTo>
                  <a:pt x="36" y="86"/>
                  <a:pt x="38" y="94"/>
                  <a:pt x="37" y="91"/>
                </a:cubicBezTo>
                <a:cubicBezTo>
                  <a:pt x="31" y="91"/>
                  <a:pt x="27" y="98"/>
                  <a:pt x="21" y="100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20" y="101"/>
                  <a:pt x="19" y="104"/>
                  <a:pt x="18" y="103"/>
                </a:cubicBezTo>
                <a:cubicBezTo>
                  <a:pt x="16" y="102"/>
                  <a:pt x="17" y="106"/>
                  <a:pt x="17" y="107"/>
                </a:cubicBezTo>
                <a:cubicBezTo>
                  <a:pt x="16" y="109"/>
                  <a:pt x="13" y="107"/>
                  <a:pt x="14" y="106"/>
                </a:cubicBezTo>
                <a:cubicBezTo>
                  <a:pt x="13" y="108"/>
                  <a:pt x="14" y="112"/>
                  <a:pt x="12" y="111"/>
                </a:cubicBezTo>
                <a:cubicBezTo>
                  <a:pt x="9" y="109"/>
                  <a:pt x="9" y="117"/>
                  <a:pt x="7" y="114"/>
                </a:cubicBezTo>
                <a:cubicBezTo>
                  <a:pt x="7" y="114"/>
                  <a:pt x="7" y="114"/>
                  <a:pt x="7" y="114"/>
                </a:cubicBezTo>
                <a:cubicBezTo>
                  <a:pt x="3" y="113"/>
                  <a:pt x="4" y="118"/>
                  <a:pt x="0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1" y="121"/>
                  <a:pt x="1" y="126"/>
                  <a:pt x="2" y="130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3" y="145"/>
                  <a:pt x="27" y="142"/>
                  <a:pt x="30" y="139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9" y="132"/>
                  <a:pt x="56" y="127"/>
                  <a:pt x="63" y="121"/>
                </a:cubicBezTo>
                <a:cubicBezTo>
                  <a:pt x="62" y="117"/>
                  <a:pt x="62" y="117"/>
                  <a:pt x="62" y="117"/>
                </a:cubicBezTo>
                <a:cubicBezTo>
                  <a:pt x="70" y="119"/>
                  <a:pt x="72" y="110"/>
                  <a:pt x="78" y="109"/>
                </a:cubicBezTo>
                <a:cubicBezTo>
                  <a:pt x="77" y="107"/>
                  <a:pt x="77" y="107"/>
                  <a:pt x="77" y="107"/>
                </a:cubicBezTo>
                <a:cubicBezTo>
                  <a:pt x="78" y="106"/>
                  <a:pt x="79" y="108"/>
                  <a:pt x="79" y="108"/>
                </a:cubicBezTo>
                <a:cubicBezTo>
                  <a:pt x="82" y="105"/>
                  <a:pt x="85" y="103"/>
                  <a:pt x="87" y="101"/>
                </a:cubicBezTo>
                <a:cubicBezTo>
                  <a:pt x="87" y="121"/>
                  <a:pt x="87" y="141"/>
                  <a:pt x="88" y="16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2" y="249"/>
                  <a:pt x="82" y="288"/>
                  <a:pt x="83" y="328"/>
                </a:cubicBezTo>
                <a:cubicBezTo>
                  <a:pt x="87" y="336"/>
                  <a:pt x="87" y="336"/>
                  <a:pt x="87" y="336"/>
                </a:cubicBezTo>
                <a:cubicBezTo>
                  <a:pt x="81" y="359"/>
                  <a:pt x="88" y="389"/>
                  <a:pt x="85" y="415"/>
                </a:cubicBezTo>
                <a:cubicBezTo>
                  <a:pt x="88" y="415"/>
                  <a:pt x="88" y="415"/>
                  <a:pt x="88" y="415"/>
                </a:cubicBezTo>
                <a:cubicBezTo>
                  <a:pt x="89" y="422"/>
                  <a:pt x="87" y="422"/>
                  <a:pt x="86" y="423"/>
                </a:cubicBezTo>
                <a:cubicBezTo>
                  <a:pt x="88" y="456"/>
                  <a:pt x="91" y="490"/>
                  <a:pt x="96" y="523"/>
                </a:cubicBezTo>
                <a:cubicBezTo>
                  <a:pt x="98" y="539"/>
                  <a:pt x="100" y="556"/>
                  <a:pt x="103" y="572"/>
                </a:cubicBezTo>
                <a:cubicBezTo>
                  <a:pt x="105" y="580"/>
                  <a:pt x="107" y="588"/>
                  <a:pt x="109" y="597"/>
                </a:cubicBezTo>
                <a:cubicBezTo>
                  <a:pt x="112" y="605"/>
                  <a:pt x="114" y="613"/>
                  <a:pt x="120" y="623"/>
                </a:cubicBezTo>
                <a:cubicBezTo>
                  <a:pt x="121" y="625"/>
                  <a:pt x="123" y="628"/>
                  <a:pt x="126" y="632"/>
                </a:cubicBezTo>
                <a:cubicBezTo>
                  <a:pt x="129" y="635"/>
                  <a:pt x="133" y="638"/>
                  <a:pt x="136" y="640"/>
                </a:cubicBezTo>
                <a:cubicBezTo>
                  <a:pt x="143" y="644"/>
                  <a:pt x="149" y="647"/>
                  <a:pt x="151" y="649"/>
                </a:cubicBezTo>
                <a:cubicBezTo>
                  <a:pt x="163" y="652"/>
                  <a:pt x="173" y="654"/>
                  <a:pt x="184" y="655"/>
                </a:cubicBezTo>
                <a:cubicBezTo>
                  <a:pt x="194" y="657"/>
                  <a:pt x="204" y="659"/>
                  <a:pt x="214" y="661"/>
                </a:cubicBezTo>
                <a:cubicBezTo>
                  <a:pt x="213" y="661"/>
                  <a:pt x="213" y="661"/>
                  <a:pt x="213" y="661"/>
                </a:cubicBezTo>
                <a:cubicBezTo>
                  <a:pt x="223" y="662"/>
                  <a:pt x="223" y="662"/>
                  <a:pt x="223" y="662"/>
                </a:cubicBezTo>
                <a:cubicBezTo>
                  <a:pt x="223" y="662"/>
                  <a:pt x="223" y="662"/>
                  <a:pt x="223" y="663"/>
                </a:cubicBezTo>
                <a:cubicBezTo>
                  <a:pt x="233" y="662"/>
                  <a:pt x="249" y="666"/>
                  <a:pt x="262" y="668"/>
                </a:cubicBezTo>
                <a:cubicBezTo>
                  <a:pt x="261" y="668"/>
                  <a:pt x="261" y="668"/>
                  <a:pt x="261" y="668"/>
                </a:cubicBezTo>
                <a:cubicBezTo>
                  <a:pt x="298" y="671"/>
                  <a:pt x="334" y="672"/>
                  <a:pt x="369" y="672"/>
                </a:cubicBezTo>
                <a:cubicBezTo>
                  <a:pt x="404" y="672"/>
                  <a:pt x="439" y="672"/>
                  <a:pt x="476" y="673"/>
                </a:cubicBezTo>
                <a:cubicBezTo>
                  <a:pt x="509" y="677"/>
                  <a:pt x="549" y="671"/>
                  <a:pt x="587" y="673"/>
                </a:cubicBezTo>
                <a:cubicBezTo>
                  <a:pt x="594" y="676"/>
                  <a:pt x="672" y="671"/>
                  <a:pt x="679" y="669"/>
                </a:cubicBezTo>
                <a:cubicBezTo>
                  <a:pt x="670" y="666"/>
                  <a:pt x="670" y="666"/>
                  <a:pt x="670" y="666"/>
                </a:cubicBezTo>
                <a:cubicBezTo>
                  <a:pt x="699" y="664"/>
                  <a:pt x="713" y="666"/>
                  <a:pt x="738" y="662"/>
                </a:cubicBezTo>
                <a:cubicBezTo>
                  <a:pt x="736" y="663"/>
                  <a:pt x="736" y="663"/>
                  <a:pt x="736" y="663"/>
                </a:cubicBezTo>
                <a:cubicBezTo>
                  <a:pt x="739" y="663"/>
                  <a:pt x="738" y="662"/>
                  <a:pt x="739" y="661"/>
                </a:cubicBezTo>
                <a:cubicBezTo>
                  <a:pt x="740" y="660"/>
                  <a:pt x="742" y="661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6" y="663"/>
                  <a:pt x="746" y="663"/>
                  <a:pt x="746" y="663"/>
                </a:cubicBezTo>
                <a:cubicBezTo>
                  <a:pt x="747" y="663"/>
                  <a:pt x="747" y="661"/>
                  <a:pt x="748" y="661"/>
                </a:cubicBezTo>
                <a:cubicBezTo>
                  <a:pt x="749" y="661"/>
                  <a:pt x="749" y="662"/>
                  <a:pt x="749" y="662"/>
                </a:cubicBezTo>
                <a:cubicBezTo>
                  <a:pt x="751" y="662"/>
                  <a:pt x="751" y="662"/>
                  <a:pt x="751" y="662"/>
                </a:cubicBezTo>
                <a:cubicBezTo>
                  <a:pt x="752" y="664"/>
                  <a:pt x="752" y="664"/>
                  <a:pt x="752" y="664"/>
                </a:cubicBezTo>
                <a:cubicBezTo>
                  <a:pt x="753" y="662"/>
                  <a:pt x="753" y="658"/>
                  <a:pt x="755" y="660"/>
                </a:cubicBezTo>
                <a:cubicBezTo>
                  <a:pt x="754" y="657"/>
                  <a:pt x="756" y="658"/>
                  <a:pt x="755" y="657"/>
                </a:cubicBezTo>
                <a:cubicBezTo>
                  <a:pt x="756" y="657"/>
                  <a:pt x="756" y="658"/>
                  <a:pt x="756" y="658"/>
                </a:cubicBezTo>
                <a:cubicBezTo>
                  <a:pt x="757" y="658"/>
                  <a:pt x="760" y="657"/>
                  <a:pt x="760" y="655"/>
                </a:cubicBezTo>
                <a:close/>
                <a:moveTo>
                  <a:pt x="749" y="662"/>
                </a:moveTo>
                <a:cubicBezTo>
                  <a:pt x="749" y="662"/>
                  <a:pt x="749" y="662"/>
                  <a:pt x="749" y="662"/>
                </a:cubicBezTo>
                <a:cubicBezTo>
                  <a:pt x="749" y="663"/>
                  <a:pt x="749" y="663"/>
                  <a:pt x="749" y="662"/>
                </a:cubicBezTo>
                <a:close/>
                <a:moveTo>
                  <a:pt x="632" y="637"/>
                </a:moveTo>
                <a:cubicBezTo>
                  <a:pt x="632" y="637"/>
                  <a:pt x="632" y="637"/>
                  <a:pt x="632" y="637"/>
                </a:cubicBezTo>
                <a:cubicBezTo>
                  <a:pt x="630" y="635"/>
                  <a:pt x="630" y="635"/>
                  <a:pt x="630" y="635"/>
                </a:cubicBezTo>
                <a:lnTo>
                  <a:pt x="632" y="637"/>
                </a:lnTo>
                <a:close/>
                <a:moveTo>
                  <a:pt x="730" y="632"/>
                </a:moveTo>
                <a:cubicBezTo>
                  <a:pt x="732" y="632"/>
                  <a:pt x="733" y="632"/>
                  <a:pt x="734" y="631"/>
                </a:cubicBezTo>
                <a:cubicBezTo>
                  <a:pt x="730" y="631"/>
                  <a:pt x="730" y="632"/>
                  <a:pt x="730" y="632"/>
                </a:cubicBezTo>
                <a:close/>
                <a:moveTo>
                  <a:pt x="756" y="660"/>
                </a:moveTo>
                <a:cubicBezTo>
                  <a:pt x="757" y="660"/>
                  <a:pt x="756" y="659"/>
                  <a:pt x="756" y="658"/>
                </a:cubicBezTo>
                <a:cubicBezTo>
                  <a:pt x="755" y="659"/>
                  <a:pt x="755" y="659"/>
                  <a:pt x="755" y="659"/>
                </a:cubicBezTo>
                <a:cubicBezTo>
                  <a:pt x="756" y="659"/>
                  <a:pt x="756" y="659"/>
                  <a:pt x="756" y="660"/>
                </a:cubicBezTo>
                <a:close/>
                <a:moveTo>
                  <a:pt x="753" y="645"/>
                </a:moveTo>
                <a:cubicBezTo>
                  <a:pt x="753" y="644"/>
                  <a:pt x="753" y="644"/>
                  <a:pt x="753" y="644"/>
                </a:cubicBezTo>
                <a:cubicBezTo>
                  <a:pt x="753" y="644"/>
                  <a:pt x="753" y="644"/>
                  <a:pt x="753" y="645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6"/>
          <p:cNvSpPr>
            <a:spLocks noEditPoints="1"/>
          </p:cNvSpPr>
          <p:nvPr/>
        </p:nvSpPr>
        <p:spPr bwMode="auto">
          <a:xfrm rot="5400000">
            <a:off x="1710576" y="2008596"/>
            <a:ext cx="1280319" cy="1140595"/>
          </a:xfrm>
          <a:custGeom>
            <a:avLst/>
            <a:gdLst>
              <a:gd name="T0" fmla="*/ 38 w 760"/>
              <a:gd name="T1" fmla="*/ 89 h 677"/>
              <a:gd name="T2" fmla="*/ 158 w 760"/>
              <a:gd name="T3" fmla="*/ 77 h 677"/>
              <a:gd name="T4" fmla="*/ 163 w 760"/>
              <a:gd name="T5" fmla="*/ 95 h 677"/>
              <a:gd name="T6" fmla="*/ 165 w 760"/>
              <a:gd name="T7" fmla="*/ 105 h 677"/>
              <a:gd name="T8" fmla="*/ 163 w 760"/>
              <a:gd name="T9" fmla="*/ 154 h 677"/>
              <a:gd name="T10" fmla="*/ 373 w 760"/>
              <a:gd name="T11" fmla="*/ 627 h 677"/>
              <a:gd name="T12" fmla="*/ 220 w 760"/>
              <a:gd name="T13" fmla="*/ 622 h 677"/>
              <a:gd name="T14" fmla="*/ 124 w 760"/>
              <a:gd name="T15" fmla="*/ 320 h 677"/>
              <a:gd name="T16" fmla="*/ 124 w 760"/>
              <a:gd name="T17" fmla="*/ 132 h 677"/>
              <a:gd name="T18" fmla="*/ 752 w 760"/>
              <a:gd name="T19" fmla="*/ 643 h 677"/>
              <a:gd name="T20" fmla="*/ 753 w 760"/>
              <a:gd name="T21" fmla="*/ 645 h 677"/>
              <a:gd name="T22" fmla="*/ 750 w 760"/>
              <a:gd name="T23" fmla="*/ 644 h 677"/>
              <a:gd name="T24" fmla="*/ 737 w 760"/>
              <a:gd name="T25" fmla="*/ 636 h 677"/>
              <a:gd name="T26" fmla="*/ 700 w 760"/>
              <a:gd name="T27" fmla="*/ 632 h 677"/>
              <a:gd name="T28" fmla="*/ 632 w 760"/>
              <a:gd name="T29" fmla="*/ 637 h 677"/>
              <a:gd name="T30" fmla="*/ 586 w 760"/>
              <a:gd name="T31" fmla="*/ 635 h 677"/>
              <a:gd name="T32" fmla="*/ 575 w 760"/>
              <a:gd name="T33" fmla="*/ 634 h 677"/>
              <a:gd name="T34" fmla="*/ 467 w 760"/>
              <a:gd name="T35" fmla="*/ 628 h 677"/>
              <a:gd name="T36" fmla="*/ 430 w 760"/>
              <a:gd name="T37" fmla="*/ 632 h 677"/>
              <a:gd name="T38" fmla="*/ 369 w 760"/>
              <a:gd name="T39" fmla="*/ 633 h 677"/>
              <a:gd name="T40" fmla="*/ 327 w 760"/>
              <a:gd name="T41" fmla="*/ 632 h 677"/>
              <a:gd name="T42" fmla="*/ 276 w 760"/>
              <a:gd name="T43" fmla="*/ 628 h 677"/>
              <a:gd name="T44" fmla="*/ 253 w 760"/>
              <a:gd name="T45" fmla="*/ 625 h 677"/>
              <a:gd name="T46" fmla="*/ 217 w 760"/>
              <a:gd name="T47" fmla="*/ 621 h 677"/>
              <a:gd name="T48" fmla="*/ 173 w 760"/>
              <a:gd name="T49" fmla="*/ 607 h 677"/>
              <a:gd name="T50" fmla="*/ 131 w 760"/>
              <a:gd name="T51" fmla="*/ 479 h 677"/>
              <a:gd name="T52" fmla="*/ 128 w 760"/>
              <a:gd name="T53" fmla="*/ 414 h 677"/>
              <a:gd name="T54" fmla="*/ 125 w 760"/>
              <a:gd name="T55" fmla="*/ 224 h 677"/>
              <a:gd name="T56" fmla="*/ 123 w 760"/>
              <a:gd name="T57" fmla="*/ 102 h 677"/>
              <a:gd name="T58" fmla="*/ 153 w 760"/>
              <a:gd name="T59" fmla="*/ 149 h 677"/>
              <a:gd name="T60" fmla="*/ 165 w 760"/>
              <a:gd name="T61" fmla="*/ 153 h 677"/>
              <a:gd name="T62" fmla="*/ 175 w 760"/>
              <a:gd name="T63" fmla="*/ 142 h 677"/>
              <a:gd name="T64" fmla="*/ 176 w 760"/>
              <a:gd name="T65" fmla="*/ 125 h 677"/>
              <a:gd name="T66" fmla="*/ 172 w 760"/>
              <a:gd name="T67" fmla="*/ 110 h 677"/>
              <a:gd name="T68" fmla="*/ 160 w 760"/>
              <a:gd name="T69" fmla="*/ 105 h 677"/>
              <a:gd name="T70" fmla="*/ 163 w 760"/>
              <a:gd name="T71" fmla="*/ 95 h 677"/>
              <a:gd name="T72" fmla="*/ 161 w 760"/>
              <a:gd name="T73" fmla="*/ 89 h 677"/>
              <a:gd name="T74" fmla="*/ 155 w 760"/>
              <a:gd name="T75" fmla="*/ 68 h 677"/>
              <a:gd name="T76" fmla="*/ 151 w 760"/>
              <a:gd name="T77" fmla="*/ 63 h 677"/>
              <a:gd name="T78" fmla="*/ 138 w 760"/>
              <a:gd name="T79" fmla="*/ 45 h 677"/>
              <a:gd name="T80" fmla="*/ 131 w 760"/>
              <a:gd name="T81" fmla="*/ 32 h 677"/>
              <a:gd name="T82" fmla="*/ 124 w 760"/>
              <a:gd name="T83" fmla="*/ 16 h 677"/>
              <a:gd name="T84" fmla="*/ 121 w 760"/>
              <a:gd name="T85" fmla="*/ 4 h 677"/>
              <a:gd name="T86" fmla="*/ 113 w 760"/>
              <a:gd name="T87" fmla="*/ 19 h 677"/>
              <a:gd name="T88" fmla="*/ 107 w 760"/>
              <a:gd name="T89" fmla="*/ 25 h 677"/>
              <a:gd name="T90" fmla="*/ 77 w 760"/>
              <a:gd name="T91" fmla="*/ 49 h 677"/>
              <a:gd name="T92" fmla="*/ 55 w 760"/>
              <a:gd name="T93" fmla="*/ 72 h 677"/>
              <a:gd name="T94" fmla="*/ 39 w 760"/>
              <a:gd name="T95" fmla="*/ 89 h 677"/>
              <a:gd name="T96" fmla="*/ 14 w 760"/>
              <a:gd name="T97" fmla="*/ 106 h 677"/>
              <a:gd name="T98" fmla="*/ 20 w 760"/>
              <a:gd name="T99" fmla="*/ 148 h 677"/>
              <a:gd name="T100" fmla="*/ 87 w 760"/>
              <a:gd name="T101" fmla="*/ 101 h 677"/>
              <a:gd name="T102" fmla="*/ 96 w 760"/>
              <a:gd name="T103" fmla="*/ 523 h 677"/>
              <a:gd name="T104" fmla="*/ 214 w 760"/>
              <a:gd name="T105" fmla="*/ 661 h 677"/>
              <a:gd name="T106" fmla="*/ 587 w 760"/>
              <a:gd name="T107" fmla="*/ 673 h 677"/>
              <a:gd name="T108" fmla="*/ 747 w 760"/>
              <a:gd name="T109" fmla="*/ 665 h 677"/>
              <a:gd name="T110" fmla="*/ 756 w 760"/>
              <a:gd name="T111" fmla="*/ 658 h 677"/>
              <a:gd name="T112" fmla="*/ 632 w 760"/>
              <a:gd name="T113" fmla="*/ 637 h 677"/>
              <a:gd name="T114" fmla="*/ 753 w 760"/>
              <a:gd name="T115" fmla="*/ 645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0" h="677">
                <a:moveTo>
                  <a:pt x="144" y="39"/>
                </a:moveTo>
                <a:cubicBezTo>
                  <a:pt x="144" y="39"/>
                  <a:pt x="144" y="40"/>
                  <a:pt x="143" y="40"/>
                </a:cubicBezTo>
                <a:cubicBezTo>
                  <a:pt x="143" y="40"/>
                  <a:pt x="143" y="40"/>
                  <a:pt x="143" y="40"/>
                </a:cubicBezTo>
                <a:lnTo>
                  <a:pt x="144" y="39"/>
                </a:lnTo>
                <a:close/>
                <a:moveTo>
                  <a:pt x="153" y="65"/>
                </a:move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4"/>
                  <a:pt x="153" y="65"/>
                </a:cubicBezTo>
                <a:close/>
                <a:moveTo>
                  <a:pt x="38" y="89"/>
                </a:moveTo>
                <a:cubicBezTo>
                  <a:pt x="38" y="89"/>
                  <a:pt x="38" y="89"/>
                  <a:pt x="38" y="89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38" y="89"/>
                </a:moveTo>
                <a:cubicBezTo>
                  <a:pt x="39" y="90"/>
                  <a:pt x="39" y="90"/>
                  <a:pt x="39" y="89"/>
                </a:cubicBezTo>
                <a:cubicBezTo>
                  <a:pt x="38" y="88"/>
                  <a:pt x="38" y="89"/>
                  <a:pt x="38" y="88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159" y="76"/>
                </a:moveTo>
                <a:cubicBezTo>
                  <a:pt x="158" y="77"/>
                  <a:pt x="158" y="77"/>
                  <a:pt x="158" y="77"/>
                </a:cubicBezTo>
                <a:cubicBezTo>
                  <a:pt x="158" y="77"/>
                  <a:pt x="158" y="77"/>
                  <a:pt x="158" y="77"/>
                </a:cubicBezTo>
                <a:lnTo>
                  <a:pt x="159" y="76"/>
                </a:lnTo>
                <a:close/>
                <a:moveTo>
                  <a:pt x="175" y="142"/>
                </a:move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5" y="143"/>
                  <a:pt x="175" y="143"/>
                </a:cubicBezTo>
                <a:lnTo>
                  <a:pt x="175" y="142"/>
                </a:lnTo>
                <a:close/>
                <a:moveTo>
                  <a:pt x="163" y="95"/>
                </a:moveTo>
                <a:cubicBezTo>
                  <a:pt x="163" y="95"/>
                  <a:pt x="163" y="95"/>
                  <a:pt x="163" y="95"/>
                </a:cubicBezTo>
                <a:cubicBezTo>
                  <a:pt x="163" y="94"/>
                  <a:pt x="163" y="93"/>
                  <a:pt x="162" y="93"/>
                </a:cubicBezTo>
                <a:cubicBezTo>
                  <a:pt x="161" y="93"/>
                  <a:pt x="161" y="93"/>
                  <a:pt x="161" y="93"/>
                </a:cubicBezTo>
                <a:lnTo>
                  <a:pt x="163" y="95"/>
                </a:lnTo>
                <a:close/>
                <a:moveTo>
                  <a:pt x="157" y="150"/>
                </a:moveTo>
                <a:cubicBezTo>
                  <a:pt x="157" y="150"/>
                  <a:pt x="157" y="150"/>
                  <a:pt x="157" y="150"/>
                </a:cubicBezTo>
                <a:cubicBezTo>
                  <a:pt x="156" y="151"/>
                  <a:pt x="156" y="150"/>
                  <a:pt x="157" y="150"/>
                </a:cubicBezTo>
                <a:close/>
                <a:moveTo>
                  <a:pt x="165" y="105"/>
                </a:moveTo>
                <a:cubicBezTo>
                  <a:pt x="165" y="105"/>
                  <a:pt x="165" y="105"/>
                  <a:pt x="165" y="105"/>
                </a:cubicBezTo>
                <a:cubicBezTo>
                  <a:pt x="166" y="104"/>
                  <a:pt x="166" y="104"/>
                  <a:pt x="166" y="104"/>
                </a:cubicBezTo>
                <a:lnTo>
                  <a:pt x="165" y="105"/>
                </a:lnTo>
                <a:close/>
                <a:moveTo>
                  <a:pt x="177" y="123"/>
                </a:moveTo>
                <a:cubicBezTo>
                  <a:pt x="177" y="122"/>
                  <a:pt x="177" y="122"/>
                  <a:pt x="176" y="123"/>
                </a:cubicBezTo>
                <a:cubicBezTo>
                  <a:pt x="177" y="123"/>
                  <a:pt x="177" y="123"/>
                  <a:pt x="177" y="123"/>
                </a:cubicBezTo>
                <a:close/>
                <a:moveTo>
                  <a:pt x="163" y="155"/>
                </a:moveTo>
                <a:cubicBezTo>
                  <a:pt x="163" y="155"/>
                  <a:pt x="164" y="155"/>
                  <a:pt x="164" y="154"/>
                </a:cubicBezTo>
                <a:cubicBezTo>
                  <a:pt x="163" y="154"/>
                  <a:pt x="163" y="154"/>
                  <a:pt x="163" y="154"/>
                </a:cubicBezTo>
                <a:cubicBezTo>
                  <a:pt x="163" y="154"/>
                  <a:pt x="163" y="155"/>
                  <a:pt x="163" y="155"/>
                </a:cubicBezTo>
                <a:close/>
                <a:moveTo>
                  <a:pt x="175" y="145"/>
                </a:moveTo>
                <a:cubicBezTo>
                  <a:pt x="175" y="144"/>
                  <a:pt x="175" y="144"/>
                  <a:pt x="175" y="144"/>
                </a:cubicBezTo>
                <a:cubicBezTo>
                  <a:pt x="175" y="144"/>
                  <a:pt x="175" y="145"/>
                  <a:pt x="175" y="145"/>
                </a:cubicBezTo>
                <a:close/>
                <a:moveTo>
                  <a:pt x="130" y="440"/>
                </a:moveTo>
                <a:cubicBezTo>
                  <a:pt x="130" y="439"/>
                  <a:pt x="129" y="439"/>
                  <a:pt x="130" y="440"/>
                </a:cubicBezTo>
                <a:close/>
                <a:moveTo>
                  <a:pt x="373" y="627"/>
                </a:moveTo>
                <a:cubicBezTo>
                  <a:pt x="373" y="627"/>
                  <a:pt x="373" y="627"/>
                  <a:pt x="373" y="627"/>
                </a:cubicBezTo>
                <a:cubicBezTo>
                  <a:pt x="374" y="626"/>
                  <a:pt x="374" y="626"/>
                  <a:pt x="374" y="625"/>
                </a:cubicBezTo>
                <a:lnTo>
                  <a:pt x="373" y="627"/>
                </a:lnTo>
                <a:close/>
                <a:moveTo>
                  <a:pt x="439" y="631"/>
                </a:move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0"/>
                  <a:pt x="439" y="631"/>
                </a:cubicBezTo>
                <a:close/>
                <a:moveTo>
                  <a:pt x="220" y="622"/>
                </a:moveTo>
                <a:cubicBezTo>
                  <a:pt x="221" y="621"/>
                  <a:pt x="221" y="621"/>
                  <a:pt x="222" y="621"/>
                </a:cubicBezTo>
                <a:cubicBezTo>
                  <a:pt x="221" y="621"/>
                  <a:pt x="221" y="621"/>
                  <a:pt x="220" y="622"/>
                </a:cubicBezTo>
                <a:close/>
                <a:moveTo>
                  <a:pt x="123" y="318"/>
                </a:moveTo>
                <a:cubicBezTo>
                  <a:pt x="123" y="319"/>
                  <a:pt x="123" y="319"/>
                  <a:pt x="123" y="319"/>
                </a:cubicBezTo>
                <a:cubicBezTo>
                  <a:pt x="124" y="318"/>
                  <a:pt x="124" y="318"/>
                  <a:pt x="124" y="318"/>
                </a:cubicBezTo>
                <a:lnTo>
                  <a:pt x="123" y="318"/>
                </a:lnTo>
                <a:close/>
                <a:moveTo>
                  <a:pt x="124" y="320"/>
                </a:moveTo>
                <a:cubicBezTo>
                  <a:pt x="124" y="320"/>
                  <a:pt x="124" y="319"/>
                  <a:pt x="123" y="319"/>
                </a:cubicBezTo>
                <a:cubicBezTo>
                  <a:pt x="123" y="320"/>
                  <a:pt x="123" y="322"/>
                  <a:pt x="123" y="323"/>
                </a:cubicBezTo>
                <a:cubicBezTo>
                  <a:pt x="124" y="323"/>
                  <a:pt x="124" y="321"/>
                  <a:pt x="124" y="320"/>
                </a:cubicBezTo>
                <a:close/>
                <a:moveTo>
                  <a:pt x="124" y="320"/>
                </a:moveTo>
                <a:cubicBezTo>
                  <a:pt x="124" y="320"/>
                  <a:pt x="124" y="320"/>
                  <a:pt x="124" y="320"/>
                </a:cubicBezTo>
                <a:cubicBezTo>
                  <a:pt x="124" y="320"/>
                  <a:pt x="124" y="320"/>
                  <a:pt x="124" y="320"/>
                </a:cubicBezTo>
                <a:close/>
                <a:moveTo>
                  <a:pt x="223" y="663"/>
                </a:moveTo>
                <a:cubicBezTo>
                  <a:pt x="222" y="663"/>
                  <a:pt x="222" y="663"/>
                  <a:pt x="222" y="663"/>
                </a:cubicBezTo>
                <a:cubicBezTo>
                  <a:pt x="222" y="663"/>
                  <a:pt x="222" y="663"/>
                  <a:pt x="223" y="663"/>
                </a:cubicBezTo>
                <a:close/>
                <a:moveTo>
                  <a:pt x="123" y="132"/>
                </a:moveTo>
                <a:cubicBezTo>
                  <a:pt x="124" y="132"/>
                  <a:pt x="124" y="132"/>
                  <a:pt x="124" y="132"/>
                </a:cubicBezTo>
                <a:cubicBezTo>
                  <a:pt x="123" y="132"/>
                  <a:pt x="123" y="132"/>
                  <a:pt x="123" y="132"/>
                </a:cubicBezTo>
                <a:close/>
                <a:moveTo>
                  <a:pt x="501" y="631"/>
                </a:moveTo>
                <a:cubicBezTo>
                  <a:pt x="501" y="632"/>
                  <a:pt x="501" y="632"/>
                  <a:pt x="501" y="632"/>
                </a:cubicBezTo>
                <a:cubicBezTo>
                  <a:pt x="501" y="632"/>
                  <a:pt x="501" y="632"/>
                  <a:pt x="501" y="632"/>
                </a:cubicBezTo>
                <a:lnTo>
                  <a:pt x="501" y="631"/>
                </a:lnTo>
                <a:close/>
                <a:moveTo>
                  <a:pt x="752" y="643"/>
                </a:move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2" y="643"/>
                  <a:pt x="752" y="643"/>
                </a:cubicBezTo>
                <a:close/>
                <a:moveTo>
                  <a:pt x="585" y="635"/>
                </a:moveTo>
                <a:cubicBezTo>
                  <a:pt x="585" y="635"/>
                  <a:pt x="586" y="635"/>
                  <a:pt x="586" y="635"/>
                </a:cubicBezTo>
                <a:cubicBezTo>
                  <a:pt x="584" y="634"/>
                  <a:pt x="580" y="634"/>
                  <a:pt x="575" y="634"/>
                </a:cubicBezTo>
                <a:cubicBezTo>
                  <a:pt x="575" y="636"/>
                  <a:pt x="575" y="636"/>
                  <a:pt x="575" y="636"/>
                </a:cubicBezTo>
                <a:lnTo>
                  <a:pt x="585" y="635"/>
                </a:lnTo>
                <a:close/>
                <a:moveTo>
                  <a:pt x="760" y="655"/>
                </a:moveTo>
                <a:cubicBezTo>
                  <a:pt x="760" y="655"/>
                  <a:pt x="755" y="649"/>
                  <a:pt x="753" y="646"/>
                </a:cubicBezTo>
                <a:cubicBezTo>
                  <a:pt x="755" y="647"/>
                  <a:pt x="754" y="646"/>
                  <a:pt x="753" y="645"/>
                </a:cubicBezTo>
                <a:cubicBezTo>
                  <a:pt x="753" y="645"/>
                  <a:pt x="753" y="645"/>
                  <a:pt x="753" y="645"/>
                </a:cubicBezTo>
                <a:cubicBezTo>
                  <a:pt x="752" y="645"/>
                  <a:pt x="752" y="643"/>
                  <a:pt x="751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2"/>
                  <a:pt x="752" y="642"/>
                  <a:pt x="752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4"/>
                  <a:pt x="752" y="644"/>
                  <a:pt x="751" y="644"/>
                </a:cubicBez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0" y="644"/>
                  <a:pt x="750" y="644"/>
                </a:cubicBezTo>
                <a:cubicBezTo>
                  <a:pt x="750" y="642"/>
                  <a:pt x="750" y="642"/>
                  <a:pt x="750" y="642"/>
                </a:cubicBezTo>
                <a:cubicBezTo>
                  <a:pt x="749" y="645"/>
                  <a:pt x="744" y="638"/>
                  <a:pt x="743" y="638"/>
                </a:cubicBezTo>
                <a:cubicBezTo>
                  <a:pt x="742" y="636"/>
                  <a:pt x="741" y="638"/>
                  <a:pt x="739" y="637"/>
                </a:cubicBezTo>
                <a:cubicBezTo>
                  <a:pt x="737" y="637"/>
                  <a:pt x="738" y="635"/>
                  <a:pt x="737" y="634"/>
                </a:cubicBezTo>
                <a:cubicBezTo>
                  <a:pt x="737" y="634"/>
                  <a:pt x="737" y="633"/>
                  <a:pt x="736" y="633"/>
                </a:cubicBezTo>
                <a:cubicBezTo>
                  <a:pt x="736" y="633"/>
                  <a:pt x="736" y="633"/>
                  <a:pt x="736" y="634"/>
                </a:cubicBezTo>
                <a:cubicBezTo>
                  <a:pt x="736" y="634"/>
                  <a:pt x="736" y="634"/>
                  <a:pt x="736" y="634"/>
                </a:cubicBezTo>
                <a:cubicBezTo>
                  <a:pt x="737" y="635"/>
                  <a:pt x="737" y="636"/>
                  <a:pt x="737" y="636"/>
                </a:cubicBezTo>
                <a:cubicBezTo>
                  <a:pt x="737" y="636"/>
                  <a:pt x="737" y="635"/>
                  <a:pt x="736" y="635"/>
                </a:cubicBezTo>
                <a:cubicBezTo>
                  <a:pt x="735" y="635"/>
                  <a:pt x="735" y="635"/>
                  <a:pt x="735" y="635"/>
                </a:cubicBezTo>
                <a:cubicBezTo>
                  <a:pt x="733" y="635"/>
                  <a:pt x="733" y="635"/>
                  <a:pt x="733" y="635"/>
                </a:cubicBezTo>
                <a:cubicBezTo>
                  <a:pt x="729" y="634"/>
                  <a:pt x="729" y="634"/>
                  <a:pt x="729" y="634"/>
                </a:cubicBezTo>
                <a:cubicBezTo>
                  <a:pt x="734" y="633"/>
                  <a:pt x="731" y="633"/>
                  <a:pt x="730" y="632"/>
                </a:cubicBezTo>
                <a:cubicBezTo>
                  <a:pt x="723" y="632"/>
                  <a:pt x="712" y="630"/>
                  <a:pt x="710" y="633"/>
                </a:cubicBezTo>
                <a:cubicBezTo>
                  <a:pt x="700" y="632"/>
                  <a:pt x="700" y="631"/>
                  <a:pt x="696" y="631"/>
                </a:cubicBezTo>
                <a:cubicBezTo>
                  <a:pt x="697" y="631"/>
                  <a:pt x="700" y="632"/>
                  <a:pt x="700" y="632"/>
                </a:cubicBezTo>
                <a:cubicBezTo>
                  <a:pt x="696" y="631"/>
                  <a:pt x="698" y="633"/>
                  <a:pt x="700" y="633"/>
                </a:cubicBezTo>
                <a:cubicBezTo>
                  <a:pt x="694" y="635"/>
                  <a:pt x="669" y="628"/>
                  <a:pt x="668" y="632"/>
                </a:cubicBezTo>
                <a:cubicBezTo>
                  <a:pt x="668" y="631"/>
                  <a:pt x="668" y="631"/>
                  <a:pt x="668" y="631"/>
                </a:cubicBezTo>
                <a:cubicBezTo>
                  <a:pt x="667" y="634"/>
                  <a:pt x="669" y="636"/>
                  <a:pt x="665" y="638"/>
                </a:cubicBezTo>
                <a:cubicBezTo>
                  <a:pt x="662" y="637"/>
                  <a:pt x="662" y="637"/>
                  <a:pt x="662" y="637"/>
                </a:cubicBezTo>
                <a:cubicBezTo>
                  <a:pt x="658" y="638"/>
                  <a:pt x="658" y="638"/>
                  <a:pt x="658" y="638"/>
                </a:cubicBezTo>
                <a:cubicBezTo>
                  <a:pt x="655" y="638"/>
                  <a:pt x="656" y="637"/>
                  <a:pt x="656" y="637"/>
                </a:cubicBezTo>
                <a:cubicBezTo>
                  <a:pt x="650" y="638"/>
                  <a:pt x="640" y="637"/>
                  <a:pt x="632" y="637"/>
                </a:cubicBezTo>
                <a:cubicBezTo>
                  <a:pt x="641" y="644"/>
                  <a:pt x="641" y="644"/>
                  <a:pt x="641" y="644"/>
                </a:cubicBezTo>
                <a:cubicBezTo>
                  <a:pt x="634" y="642"/>
                  <a:pt x="622" y="639"/>
                  <a:pt x="620" y="642"/>
                </a:cubicBezTo>
                <a:cubicBezTo>
                  <a:pt x="616" y="639"/>
                  <a:pt x="616" y="639"/>
                  <a:pt x="616" y="639"/>
                </a:cubicBezTo>
                <a:cubicBezTo>
                  <a:pt x="602" y="635"/>
                  <a:pt x="607" y="642"/>
                  <a:pt x="601" y="641"/>
                </a:cubicBezTo>
                <a:cubicBezTo>
                  <a:pt x="594" y="638"/>
                  <a:pt x="594" y="638"/>
                  <a:pt x="594" y="638"/>
                </a:cubicBezTo>
                <a:cubicBezTo>
                  <a:pt x="601" y="638"/>
                  <a:pt x="601" y="638"/>
                  <a:pt x="601" y="638"/>
                </a:cubicBezTo>
                <a:cubicBezTo>
                  <a:pt x="594" y="637"/>
                  <a:pt x="591" y="636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5" y="635"/>
                  <a:pt x="585" y="635"/>
                  <a:pt x="585" y="635"/>
                </a:cubicBezTo>
                <a:cubicBezTo>
                  <a:pt x="585" y="636"/>
                  <a:pt x="581" y="637"/>
                  <a:pt x="576" y="637"/>
                </a:cubicBezTo>
                <a:cubicBezTo>
                  <a:pt x="569" y="637"/>
                  <a:pt x="564" y="639"/>
                  <a:pt x="553" y="637"/>
                </a:cubicBezTo>
                <a:cubicBezTo>
                  <a:pt x="550" y="640"/>
                  <a:pt x="550" y="640"/>
                  <a:pt x="550" y="640"/>
                </a:cubicBezTo>
                <a:cubicBezTo>
                  <a:pt x="542" y="638"/>
                  <a:pt x="542" y="638"/>
                  <a:pt x="542" y="638"/>
                </a:cubicBezTo>
                <a:cubicBezTo>
                  <a:pt x="542" y="636"/>
                  <a:pt x="542" y="636"/>
                  <a:pt x="542" y="636"/>
                </a:cubicBezTo>
                <a:cubicBezTo>
                  <a:pt x="550" y="636"/>
                  <a:pt x="565" y="635"/>
                  <a:pt x="575" y="634"/>
                </a:cubicBezTo>
                <a:cubicBezTo>
                  <a:pt x="576" y="633"/>
                  <a:pt x="576" y="633"/>
                  <a:pt x="576" y="633"/>
                </a:cubicBezTo>
                <a:cubicBezTo>
                  <a:pt x="569" y="634"/>
                  <a:pt x="562" y="635"/>
                  <a:pt x="558" y="635"/>
                </a:cubicBezTo>
                <a:cubicBezTo>
                  <a:pt x="556" y="634"/>
                  <a:pt x="551" y="632"/>
                  <a:pt x="555" y="631"/>
                </a:cubicBezTo>
                <a:cubicBezTo>
                  <a:pt x="551" y="633"/>
                  <a:pt x="551" y="633"/>
                  <a:pt x="551" y="633"/>
                </a:cubicBezTo>
                <a:cubicBezTo>
                  <a:pt x="531" y="634"/>
                  <a:pt x="530" y="634"/>
                  <a:pt x="509" y="632"/>
                </a:cubicBezTo>
                <a:cubicBezTo>
                  <a:pt x="511" y="633"/>
                  <a:pt x="511" y="633"/>
                  <a:pt x="511" y="633"/>
                </a:cubicBezTo>
                <a:cubicBezTo>
                  <a:pt x="507" y="633"/>
                  <a:pt x="502" y="634"/>
                  <a:pt x="501" y="632"/>
                </a:cubicBezTo>
                <a:cubicBezTo>
                  <a:pt x="488" y="632"/>
                  <a:pt x="475" y="631"/>
                  <a:pt x="467" y="628"/>
                </a:cubicBezTo>
                <a:cubicBezTo>
                  <a:pt x="465" y="631"/>
                  <a:pt x="465" y="631"/>
                  <a:pt x="465" y="631"/>
                </a:cubicBezTo>
                <a:cubicBezTo>
                  <a:pt x="462" y="631"/>
                  <a:pt x="458" y="627"/>
                  <a:pt x="457" y="630"/>
                </a:cubicBezTo>
                <a:cubicBezTo>
                  <a:pt x="451" y="631"/>
                  <a:pt x="451" y="631"/>
                  <a:pt x="451" y="631"/>
                </a:cubicBezTo>
                <a:cubicBezTo>
                  <a:pt x="447" y="631"/>
                  <a:pt x="445" y="633"/>
                  <a:pt x="441" y="631"/>
                </a:cubicBezTo>
                <a:cubicBezTo>
                  <a:pt x="441" y="631"/>
                  <a:pt x="441" y="631"/>
                  <a:pt x="441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31" y="630"/>
                  <a:pt x="440" y="633"/>
                  <a:pt x="430" y="632"/>
                </a:cubicBezTo>
                <a:cubicBezTo>
                  <a:pt x="427" y="630"/>
                  <a:pt x="427" y="635"/>
                  <a:pt x="422" y="634"/>
                </a:cubicBezTo>
                <a:cubicBezTo>
                  <a:pt x="417" y="631"/>
                  <a:pt x="417" y="631"/>
                  <a:pt x="417" y="631"/>
                </a:cubicBezTo>
                <a:cubicBezTo>
                  <a:pt x="409" y="629"/>
                  <a:pt x="407" y="632"/>
                  <a:pt x="395" y="632"/>
                </a:cubicBezTo>
                <a:cubicBezTo>
                  <a:pt x="389" y="631"/>
                  <a:pt x="387" y="628"/>
                  <a:pt x="390" y="625"/>
                </a:cubicBezTo>
                <a:cubicBezTo>
                  <a:pt x="385" y="628"/>
                  <a:pt x="388" y="627"/>
                  <a:pt x="381" y="629"/>
                </a:cubicBezTo>
                <a:cubicBezTo>
                  <a:pt x="380" y="627"/>
                  <a:pt x="381" y="627"/>
                  <a:pt x="382" y="626"/>
                </a:cubicBezTo>
                <a:cubicBezTo>
                  <a:pt x="376" y="624"/>
                  <a:pt x="378" y="627"/>
                  <a:pt x="373" y="627"/>
                </a:cubicBezTo>
                <a:cubicBezTo>
                  <a:pt x="372" y="629"/>
                  <a:pt x="370" y="633"/>
                  <a:pt x="369" y="633"/>
                </a:cubicBezTo>
                <a:cubicBezTo>
                  <a:pt x="371" y="634"/>
                  <a:pt x="371" y="634"/>
                  <a:pt x="371" y="634"/>
                </a:cubicBezTo>
                <a:cubicBezTo>
                  <a:pt x="365" y="635"/>
                  <a:pt x="360" y="636"/>
                  <a:pt x="354" y="635"/>
                </a:cubicBezTo>
                <a:cubicBezTo>
                  <a:pt x="354" y="633"/>
                  <a:pt x="354" y="633"/>
                  <a:pt x="354" y="633"/>
                </a:cubicBezTo>
                <a:cubicBezTo>
                  <a:pt x="348" y="634"/>
                  <a:pt x="348" y="634"/>
                  <a:pt x="348" y="634"/>
                </a:cubicBezTo>
                <a:cubicBezTo>
                  <a:pt x="348" y="632"/>
                  <a:pt x="348" y="632"/>
                  <a:pt x="348" y="632"/>
                </a:cubicBezTo>
                <a:cubicBezTo>
                  <a:pt x="339" y="632"/>
                  <a:pt x="339" y="632"/>
                  <a:pt x="339" y="632"/>
                </a:cubicBezTo>
                <a:cubicBezTo>
                  <a:pt x="340" y="633"/>
                  <a:pt x="340" y="633"/>
                  <a:pt x="340" y="633"/>
                </a:cubicBezTo>
                <a:cubicBezTo>
                  <a:pt x="338" y="633"/>
                  <a:pt x="331" y="633"/>
                  <a:pt x="327" y="632"/>
                </a:cubicBezTo>
                <a:cubicBezTo>
                  <a:pt x="327" y="631"/>
                  <a:pt x="327" y="631"/>
                  <a:pt x="327" y="631"/>
                </a:cubicBezTo>
                <a:cubicBezTo>
                  <a:pt x="316" y="628"/>
                  <a:pt x="307" y="631"/>
                  <a:pt x="294" y="631"/>
                </a:cubicBezTo>
                <a:cubicBezTo>
                  <a:pt x="296" y="629"/>
                  <a:pt x="296" y="629"/>
                  <a:pt x="296" y="629"/>
                </a:cubicBezTo>
                <a:cubicBezTo>
                  <a:pt x="292" y="627"/>
                  <a:pt x="295" y="632"/>
                  <a:pt x="289" y="630"/>
                </a:cubicBezTo>
                <a:cubicBezTo>
                  <a:pt x="289" y="628"/>
                  <a:pt x="289" y="628"/>
                  <a:pt x="289" y="628"/>
                </a:cubicBezTo>
                <a:cubicBezTo>
                  <a:pt x="284" y="631"/>
                  <a:pt x="283" y="627"/>
                  <a:pt x="280" y="626"/>
                </a:cubicBezTo>
                <a:cubicBezTo>
                  <a:pt x="282" y="629"/>
                  <a:pt x="282" y="629"/>
                  <a:pt x="282" y="629"/>
                </a:cubicBezTo>
                <a:cubicBezTo>
                  <a:pt x="276" y="628"/>
                  <a:pt x="276" y="628"/>
                  <a:pt x="276" y="628"/>
                </a:cubicBezTo>
                <a:cubicBezTo>
                  <a:pt x="269" y="626"/>
                  <a:pt x="272" y="624"/>
                  <a:pt x="273" y="622"/>
                </a:cubicBezTo>
                <a:cubicBezTo>
                  <a:pt x="268" y="624"/>
                  <a:pt x="268" y="624"/>
                  <a:pt x="268" y="624"/>
                </a:cubicBezTo>
                <a:cubicBezTo>
                  <a:pt x="268" y="621"/>
                  <a:pt x="268" y="621"/>
                  <a:pt x="268" y="621"/>
                </a:cubicBezTo>
                <a:cubicBezTo>
                  <a:pt x="264" y="624"/>
                  <a:pt x="264" y="621"/>
                  <a:pt x="259" y="622"/>
                </a:cubicBezTo>
                <a:cubicBezTo>
                  <a:pt x="258" y="621"/>
                  <a:pt x="260" y="620"/>
                  <a:pt x="258" y="620"/>
                </a:cubicBezTo>
                <a:cubicBezTo>
                  <a:pt x="248" y="622"/>
                  <a:pt x="248" y="622"/>
                  <a:pt x="248" y="622"/>
                </a:cubicBezTo>
                <a:cubicBezTo>
                  <a:pt x="254" y="621"/>
                  <a:pt x="254" y="621"/>
                  <a:pt x="254" y="621"/>
                </a:cubicBezTo>
                <a:cubicBezTo>
                  <a:pt x="253" y="625"/>
                  <a:pt x="253" y="625"/>
                  <a:pt x="253" y="625"/>
                </a:cubicBezTo>
                <a:cubicBezTo>
                  <a:pt x="247" y="628"/>
                  <a:pt x="245" y="624"/>
                  <a:pt x="241" y="625"/>
                </a:cubicBezTo>
                <a:cubicBezTo>
                  <a:pt x="244" y="624"/>
                  <a:pt x="244" y="624"/>
                  <a:pt x="244" y="624"/>
                </a:cubicBezTo>
                <a:cubicBezTo>
                  <a:pt x="237" y="624"/>
                  <a:pt x="237" y="622"/>
                  <a:pt x="233" y="621"/>
                </a:cubicBezTo>
                <a:cubicBezTo>
                  <a:pt x="234" y="622"/>
                  <a:pt x="236" y="623"/>
                  <a:pt x="233" y="623"/>
                </a:cubicBezTo>
                <a:cubicBezTo>
                  <a:pt x="231" y="623"/>
                  <a:pt x="232" y="622"/>
                  <a:pt x="230" y="621"/>
                </a:cubicBezTo>
                <a:cubicBezTo>
                  <a:pt x="229" y="624"/>
                  <a:pt x="224" y="624"/>
                  <a:pt x="220" y="622"/>
                </a:cubicBezTo>
                <a:cubicBezTo>
                  <a:pt x="220" y="622"/>
                  <a:pt x="220" y="622"/>
                  <a:pt x="220" y="622"/>
                </a:cubicBezTo>
                <a:cubicBezTo>
                  <a:pt x="219" y="622"/>
                  <a:pt x="219" y="622"/>
                  <a:pt x="217" y="621"/>
                </a:cubicBezTo>
                <a:cubicBezTo>
                  <a:pt x="218" y="619"/>
                  <a:pt x="218" y="619"/>
                  <a:pt x="218" y="619"/>
                </a:cubicBezTo>
                <a:cubicBezTo>
                  <a:pt x="214" y="621"/>
                  <a:pt x="214" y="621"/>
                  <a:pt x="214" y="621"/>
                </a:cubicBezTo>
                <a:cubicBezTo>
                  <a:pt x="212" y="620"/>
                  <a:pt x="208" y="621"/>
                  <a:pt x="209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04" y="618"/>
                  <a:pt x="198" y="616"/>
                  <a:pt x="192" y="615"/>
                </a:cubicBezTo>
                <a:cubicBezTo>
                  <a:pt x="192" y="612"/>
                  <a:pt x="192" y="612"/>
                  <a:pt x="192" y="612"/>
                </a:cubicBezTo>
                <a:cubicBezTo>
                  <a:pt x="189" y="615"/>
                  <a:pt x="183" y="609"/>
                  <a:pt x="182" y="613"/>
                </a:cubicBezTo>
                <a:cubicBezTo>
                  <a:pt x="180" y="610"/>
                  <a:pt x="169" y="611"/>
                  <a:pt x="173" y="607"/>
                </a:cubicBezTo>
                <a:cubicBezTo>
                  <a:pt x="168" y="605"/>
                  <a:pt x="164" y="604"/>
                  <a:pt x="160" y="603"/>
                </a:cubicBezTo>
                <a:cubicBezTo>
                  <a:pt x="159" y="603"/>
                  <a:pt x="157" y="602"/>
                  <a:pt x="156" y="602"/>
                </a:cubicBezTo>
                <a:cubicBezTo>
                  <a:pt x="156" y="601"/>
                  <a:pt x="155" y="601"/>
                  <a:pt x="154" y="598"/>
                </a:cubicBezTo>
                <a:cubicBezTo>
                  <a:pt x="155" y="596"/>
                  <a:pt x="154" y="592"/>
                  <a:pt x="153" y="588"/>
                </a:cubicBezTo>
                <a:cubicBezTo>
                  <a:pt x="151" y="583"/>
                  <a:pt x="150" y="578"/>
                  <a:pt x="149" y="573"/>
                </a:cubicBezTo>
                <a:cubicBezTo>
                  <a:pt x="143" y="556"/>
                  <a:pt x="140" y="544"/>
                  <a:pt x="136" y="525"/>
                </a:cubicBezTo>
                <a:cubicBezTo>
                  <a:pt x="140" y="512"/>
                  <a:pt x="131" y="495"/>
                  <a:pt x="133" y="482"/>
                </a:cubicBezTo>
                <a:cubicBezTo>
                  <a:pt x="131" y="479"/>
                  <a:pt x="131" y="479"/>
                  <a:pt x="131" y="479"/>
                </a:cubicBezTo>
                <a:cubicBezTo>
                  <a:pt x="133" y="470"/>
                  <a:pt x="128" y="457"/>
                  <a:pt x="131" y="445"/>
                </a:cubicBezTo>
                <a:cubicBezTo>
                  <a:pt x="130" y="442"/>
                  <a:pt x="130" y="440"/>
                  <a:pt x="130" y="440"/>
                </a:cubicBezTo>
                <a:cubicBezTo>
                  <a:pt x="129" y="440"/>
                  <a:pt x="129" y="441"/>
                  <a:pt x="128" y="442"/>
                </a:cubicBezTo>
                <a:cubicBezTo>
                  <a:pt x="129" y="438"/>
                  <a:pt x="127" y="431"/>
                  <a:pt x="130" y="431"/>
                </a:cubicBezTo>
                <a:cubicBezTo>
                  <a:pt x="130" y="432"/>
                  <a:pt x="130" y="432"/>
                  <a:pt x="130" y="432"/>
                </a:cubicBezTo>
                <a:cubicBezTo>
                  <a:pt x="133" y="433"/>
                  <a:pt x="128" y="422"/>
                  <a:pt x="130" y="418"/>
                </a:cubicBezTo>
                <a:cubicBezTo>
                  <a:pt x="128" y="420"/>
                  <a:pt x="128" y="420"/>
                  <a:pt x="128" y="420"/>
                </a:cubicBezTo>
                <a:cubicBezTo>
                  <a:pt x="128" y="414"/>
                  <a:pt x="128" y="414"/>
                  <a:pt x="128" y="414"/>
                </a:cubicBezTo>
                <a:cubicBezTo>
                  <a:pt x="129" y="415"/>
                  <a:pt x="129" y="415"/>
                  <a:pt x="129" y="415"/>
                </a:cubicBezTo>
                <a:cubicBezTo>
                  <a:pt x="121" y="387"/>
                  <a:pt x="130" y="374"/>
                  <a:pt x="124" y="347"/>
                </a:cubicBezTo>
                <a:cubicBezTo>
                  <a:pt x="127" y="351"/>
                  <a:pt x="122" y="342"/>
                  <a:pt x="125" y="342"/>
                </a:cubicBezTo>
                <a:cubicBezTo>
                  <a:pt x="130" y="335"/>
                  <a:pt x="124" y="329"/>
                  <a:pt x="123" y="323"/>
                </a:cubicBezTo>
                <a:cubicBezTo>
                  <a:pt x="123" y="323"/>
                  <a:pt x="123" y="323"/>
                  <a:pt x="122" y="323"/>
                </a:cubicBezTo>
                <a:cubicBezTo>
                  <a:pt x="123" y="313"/>
                  <a:pt x="123" y="313"/>
                  <a:pt x="123" y="313"/>
                </a:cubicBezTo>
                <a:cubicBezTo>
                  <a:pt x="127" y="319"/>
                  <a:pt x="119" y="306"/>
                  <a:pt x="123" y="312"/>
                </a:cubicBezTo>
                <a:cubicBezTo>
                  <a:pt x="126" y="286"/>
                  <a:pt x="123" y="253"/>
                  <a:pt x="125" y="224"/>
                </a:cubicBezTo>
                <a:cubicBezTo>
                  <a:pt x="124" y="225"/>
                  <a:pt x="124" y="225"/>
                  <a:pt x="124" y="225"/>
                </a:cubicBezTo>
                <a:cubicBezTo>
                  <a:pt x="124" y="218"/>
                  <a:pt x="123" y="209"/>
                  <a:pt x="124" y="203"/>
                </a:cubicBezTo>
                <a:cubicBezTo>
                  <a:pt x="126" y="197"/>
                  <a:pt x="122" y="190"/>
                  <a:pt x="122" y="188"/>
                </a:cubicBezTo>
                <a:cubicBezTo>
                  <a:pt x="120" y="182"/>
                  <a:pt x="124" y="177"/>
                  <a:pt x="124" y="179"/>
                </a:cubicBezTo>
                <a:cubicBezTo>
                  <a:pt x="123" y="173"/>
                  <a:pt x="119" y="166"/>
                  <a:pt x="121" y="157"/>
                </a:cubicBezTo>
                <a:cubicBezTo>
                  <a:pt x="125" y="154"/>
                  <a:pt x="118" y="132"/>
                  <a:pt x="123" y="132"/>
                </a:cubicBezTo>
                <a:cubicBezTo>
                  <a:pt x="122" y="132"/>
                  <a:pt x="122" y="132"/>
                  <a:pt x="122" y="132"/>
                </a:cubicBezTo>
                <a:cubicBezTo>
                  <a:pt x="125" y="122"/>
                  <a:pt x="122" y="112"/>
                  <a:pt x="123" y="102"/>
                </a:cubicBezTo>
                <a:cubicBezTo>
                  <a:pt x="126" y="105"/>
                  <a:pt x="129" y="109"/>
                  <a:pt x="130" y="114"/>
                </a:cubicBezTo>
                <a:cubicBezTo>
                  <a:pt x="128" y="117"/>
                  <a:pt x="139" y="131"/>
                  <a:pt x="141" y="131"/>
                </a:cubicBezTo>
                <a:cubicBezTo>
                  <a:pt x="143" y="128"/>
                  <a:pt x="143" y="128"/>
                  <a:pt x="143" y="128"/>
                </a:cubicBezTo>
                <a:cubicBezTo>
                  <a:pt x="147" y="133"/>
                  <a:pt x="146" y="137"/>
                  <a:pt x="151" y="140"/>
                </a:cubicBezTo>
                <a:cubicBezTo>
                  <a:pt x="150" y="140"/>
                  <a:pt x="150" y="140"/>
                  <a:pt x="150" y="140"/>
                </a:cubicBezTo>
                <a:cubicBezTo>
                  <a:pt x="150" y="140"/>
                  <a:pt x="151" y="141"/>
                  <a:pt x="151" y="141"/>
                </a:cubicBezTo>
                <a:cubicBezTo>
                  <a:pt x="152" y="141"/>
                  <a:pt x="156" y="140"/>
                  <a:pt x="154" y="149"/>
                </a:cubicBezTo>
                <a:cubicBezTo>
                  <a:pt x="153" y="149"/>
                  <a:pt x="153" y="149"/>
                  <a:pt x="153" y="149"/>
                </a:cubicBezTo>
                <a:cubicBezTo>
                  <a:pt x="153" y="150"/>
                  <a:pt x="154" y="149"/>
                  <a:pt x="154" y="150"/>
                </a:cubicBezTo>
                <a:cubicBezTo>
                  <a:pt x="154" y="148"/>
                  <a:pt x="154" y="148"/>
                  <a:pt x="154" y="148"/>
                </a:cubicBezTo>
                <a:cubicBezTo>
                  <a:pt x="156" y="148"/>
                  <a:pt x="157" y="148"/>
                  <a:pt x="158" y="149"/>
                </a:cubicBezTo>
                <a:cubicBezTo>
                  <a:pt x="158" y="149"/>
                  <a:pt x="157" y="150"/>
                  <a:pt x="157" y="150"/>
                </a:cubicBezTo>
                <a:cubicBezTo>
                  <a:pt x="159" y="152"/>
                  <a:pt x="159" y="152"/>
                  <a:pt x="159" y="152"/>
                </a:cubicBezTo>
                <a:cubicBezTo>
                  <a:pt x="158" y="154"/>
                  <a:pt x="158" y="154"/>
                  <a:pt x="158" y="154"/>
                </a:cubicBezTo>
                <a:cubicBezTo>
                  <a:pt x="159" y="154"/>
                  <a:pt x="163" y="151"/>
                  <a:pt x="162" y="154"/>
                </a:cubicBezTo>
                <a:cubicBezTo>
                  <a:pt x="164" y="152"/>
                  <a:pt x="164" y="154"/>
                  <a:pt x="165" y="153"/>
                </a:cubicBezTo>
                <a:cubicBezTo>
                  <a:pt x="165" y="153"/>
                  <a:pt x="164" y="154"/>
                  <a:pt x="164" y="154"/>
                </a:cubicBezTo>
                <a:cubicBezTo>
                  <a:pt x="165" y="155"/>
                  <a:pt x="167" y="157"/>
                  <a:pt x="169" y="156"/>
                </a:cubicBezTo>
                <a:cubicBezTo>
                  <a:pt x="169" y="156"/>
                  <a:pt x="171" y="148"/>
                  <a:pt x="173" y="146"/>
                </a:cubicBezTo>
                <a:cubicBezTo>
                  <a:pt x="174" y="147"/>
                  <a:pt x="174" y="146"/>
                  <a:pt x="175" y="145"/>
                </a:cubicBezTo>
                <a:cubicBezTo>
                  <a:pt x="174" y="145"/>
                  <a:pt x="174" y="145"/>
                  <a:pt x="174" y="145"/>
                </a:cubicBezTo>
                <a:cubicBezTo>
                  <a:pt x="174" y="144"/>
                  <a:pt x="175" y="143"/>
                  <a:pt x="176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3"/>
                  <a:pt x="175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2"/>
                  <a:pt x="174" y="142"/>
                  <a:pt x="174" y="141"/>
                </a:cubicBezTo>
                <a:cubicBezTo>
                  <a:pt x="175" y="140"/>
                  <a:pt x="175" y="140"/>
                  <a:pt x="175" y="140"/>
                </a:cubicBezTo>
                <a:cubicBezTo>
                  <a:pt x="172" y="141"/>
                  <a:pt x="176" y="133"/>
                  <a:pt x="175" y="132"/>
                </a:cubicBezTo>
                <a:cubicBezTo>
                  <a:pt x="176" y="130"/>
                  <a:pt x="174" y="131"/>
                  <a:pt x="174" y="129"/>
                </a:cubicBezTo>
                <a:cubicBezTo>
                  <a:pt x="173" y="127"/>
                  <a:pt x="175" y="127"/>
                  <a:pt x="176" y="125"/>
                </a:cubicBezTo>
                <a:cubicBezTo>
                  <a:pt x="176" y="123"/>
                  <a:pt x="174" y="126"/>
                  <a:pt x="174" y="126"/>
                </a:cubicBezTo>
                <a:cubicBezTo>
                  <a:pt x="175" y="123"/>
                  <a:pt x="175" y="123"/>
                  <a:pt x="175" y="123"/>
                </a:cubicBezTo>
                <a:cubicBezTo>
                  <a:pt x="176" y="124"/>
                  <a:pt x="176" y="123"/>
                  <a:pt x="176" y="123"/>
                </a:cubicBezTo>
                <a:cubicBezTo>
                  <a:pt x="176" y="121"/>
                  <a:pt x="177" y="117"/>
                  <a:pt x="174" y="119"/>
                </a:cubicBezTo>
                <a:cubicBezTo>
                  <a:pt x="174" y="116"/>
                  <a:pt x="175" y="116"/>
                  <a:pt x="175" y="115"/>
                </a:cubicBezTo>
                <a:cubicBezTo>
                  <a:pt x="175" y="115"/>
                  <a:pt x="175" y="116"/>
                  <a:pt x="174" y="116"/>
                </a:cubicBezTo>
                <a:cubicBezTo>
                  <a:pt x="175" y="115"/>
                  <a:pt x="174" y="116"/>
                  <a:pt x="173" y="117"/>
                </a:cubicBezTo>
                <a:cubicBezTo>
                  <a:pt x="172" y="116"/>
                  <a:pt x="175" y="108"/>
                  <a:pt x="172" y="110"/>
                </a:cubicBezTo>
                <a:cubicBezTo>
                  <a:pt x="172" y="109"/>
                  <a:pt x="172" y="109"/>
                  <a:pt x="172" y="109"/>
                </a:cubicBezTo>
                <a:cubicBezTo>
                  <a:pt x="170" y="111"/>
                  <a:pt x="168" y="112"/>
                  <a:pt x="166" y="112"/>
                </a:cubicBezTo>
                <a:cubicBezTo>
                  <a:pt x="167" y="111"/>
                  <a:pt x="167" y="111"/>
                  <a:pt x="167" y="111"/>
                </a:cubicBezTo>
                <a:cubicBezTo>
                  <a:pt x="166" y="111"/>
                  <a:pt x="166" y="111"/>
                  <a:pt x="166" y="111"/>
                </a:cubicBezTo>
                <a:cubicBezTo>
                  <a:pt x="166" y="110"/>
                  <a:pt x="167" y="110"/>
                  <a:pt x="167" y="110"/>
                </a:cubicBezTo>
                <a:cubicBezTo>
                  <a:pt x="165" y="109"/>
                  <a:pt x="166" y="107"/>
                  <a:pt x="165" y="105"/>
                </a:cubicBezTo>
                <a:cubicBezTo>
                  <a:pt x="160" y="110"/>
                  <a:pt x="160" y="110"/>
                  <a:pt x="160" y="110"/>
                </a:cubicBezTo>
                <a:cubicBezTo>
                  <a:pt x="160" y="108"/>
                  <a:pt x="162" y="104"/>
                  <a:pt x="160" y="105"/>
                </a:cubicBezTo>
                <a:cubicBezTo>
                  <a:pt x="161" y="103"/>
                  <a:pt x="161" y="103"/>
                  <a:pt x="161" y="103"/>
                </a:cubicBezTo>
                <a:cubicBezTo>
                  <a:pt x="164" y="98"/>
                  <a:pt x="159" y="102"/>
                  <a:pt x="159" y="101"/>
                </a:cubicBezTo>
                <a:cubicBezTo>
                  <a:pt x="161" y="98"/>
                  <a:pt x="161" y="98"/>
                  <a:pt x="161" y="98"/>
                </a:cubicBezTo>
                <a:cubicBezTo>
                  <a:pt x="161" y="99"/>
                  <a:pt x="161" y="99"/>
                  <a:pt x="161" y="99"/>
                </a:cubicBezTo>
                <a:cubicBezTo>
                  <a:pt x="162" y="97"/>
                  <a:pt x="162" y="96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1" y="95"/>
                  <a:pt x="160" y="95"/>
                  <a:pt x="160" y="94"/>
                </a:cubicBezTo>
                <a:cubicBezTo>
                  <a:pt x="159" y="93"/>
                  <a:pt x="157" y="93"/>
                  <a:pt x="158" y="89"/>
                </a:cubicBezTo>
                <a:cubicBezTo>
                  <a:pt x="156" y="90"/>
                  <a:pt x="156" y="90"/>
                  <a:pt x="156" y="90"/>
                </a:cubicBezTo>
                <a:cubicBezTo>
                  <a:pt x="156" y="88"/>
                  <a:pt x="156" y="88"/>
                  <a:pt x="156" y="88"/>
                </a:cubicBezTo>
                <a:cubicBezTo>
                  <a:pt x="158" y="87"/>
                  <a:pt x="158" y="87"/>
                  <a:pt x="158" y="87"/>
                </a:cubicBezTo>
                <a:cubicBezTo>
                  <a:pt x="159" y="88"/>
                  <a:pt x="161" y="91"/>
                  <a:pt x="162" y="93"/>
                </a:cubicBezTo>
                <a:cubicBezTo>
                  <a:pt x="163" y="92"/>
                  <a:pt x="163" y="92"/>
                  <a:pt x="163" y="92"/>
                </a:cubicBezTo>
                <a:cubicBezTo>
                  <a:pt x="163" y="91"/>
                  <a:pt x="161" y="90"/>
                  <a:pt x="161" y="89"/>
                </a:cubicBezTo>
                <a:cubicBezTo>
                  <a:pt x="161" y="89"/>
                  <a:pt x="162" y="87"/>
                  <a:pt x="164" y="87"/>
                </a:cubicBezTo>
                <a:cubicBezTo>
                  <a:pt x="162" y="87"/>
                  <a:pt x="162" y="87"/>
                  <a:pt x="162" y="87"/>
                </a:cubicBezTo>
                <a:cubicBezTo>
                  <a:pt x="159" y="83"/>
                  <a:pt x="159" y="83"/>
                  <a:pt x="159" y="78"/>
                </a:cubicBezTo>
                <a:cubicBezTo>
                  <a:pt x="158" y="79"/>
                  <a:pt x="158" y="79"/>
                  <a:pt x="158" y="79"/>
                </a:cubicBezTo>
                <a:cubicBezTo>
                  <a:pt x="157" y="78"/>
                  <a:pt x="156" y="78"/>
                  <a:pt x="158" y="77"/>
                </a:cubicBezTo>
                <a:cubicBezTo>
                  <a:pt x="157" y="74"/>
                  <a:pt x="156" y="71"/>
                  <a:pt x="158" y="68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69"/>
                  <a:pt x="158" y="66"/>
                  <a:pt x="155" y="68"/>
                </a:cubicBezTo>
                <a:cubicBezTo>
                  <a:pt x="153" y="67"/>
                  <a:pt x="153" y="67"/>
                  <a:pt x="153" y="67"/>
                </a:cubicBezTo>
                <a:cubicBezTo>
                  <a:pt x="153" y="66"/>
                  <a:pt x="152" y="66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4"/>
                  <a:pt x="152" y="64"/>
                  <a:pt x="152" y="64"/>
                </a:cubicBezTo>
                <a:cubicBezTo>
                  <a:pt x="151" y="64"/>
                  <a:pt x="151" y="65"/>
                  <a:pt x="151" y="63"/>
                </a:cubicBezTo>
                <a:cubicBezTo>
                  <a:pt x="151" y="61"/>
                  <a:pt x="147" y="63"/>
                  <a:pt x="147" y="62"/>
                </a:cubicBezTo>
                <a:cubicBezTo>
                  <a:pt x="148" y="60"/>
                  <a:pt x="148" y="59"/>
                  <a:pt x="149" y="58"/>
                </a:cubicBezTo>
                <a:cubicBezTo>
                  <a:pt x="149" y="54"/>
                  <a:pt x="146" y="56"/>
                  <a:pt x="144" y="52"/>
                </a:cubicBezTo>
                <a:cubicBezTo>
                  <a:pt x="144" y="49"/>
                  <a:pt x="145" y="45"/>
                  <a:pt x="148" y="44"/>
                </a:cubicBezTo>
                <a:cubicBezTo>
                  <a:pt x="145" y="45"/>
                  <a:pt x="146" y="45"/>
                  <a:pt x="144" y="44"/>
                </a:cubicBezTo>
                <a:cubicBezTo>
                  <a:pt x="144" y="43"/>
                  <a:pt x="145" y="43"/>
                  <a:pt x="146" y="42"/>
                </a:cubicBezTo>
                <a:cubicBezTo>
                  <a:pt x="146" y="38"/>
                  <a:pt x="144" y="42"/>
                  <a:pt x="143" y="40"/>
                </a:cubicBezTo>
                <a:cubicBezTo>
                  <a:pt x="141" y="42"/>
                  <a:pt x="139" y="45"/>
                  <a:pt x="138" y="45"/>
                </a:cubicBezTo>
                <a:cubicBezTo>
                  <a:pt x="138" y="46"/>
                  <a:pt x="138" y="46"/>
                  <a:pt x="138" y="46"/>
                </a:cubicBezTo>
                <a:cubicBezTo>
                  <a:pt x="136" y="46"/>
                  <a:pt x="135" y="45"/>
                  <a:pt x="135" y="42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4" y="39"/>
                  <a:pt x="134" y="39"/>
                  <a:pt x="134" y="39"/>
                </a:cubicBezTo>
                <a:cubicBezTo>
                  <a:pt x="135" y="37"/>
                  <a:pt x="135" y="37"/>
                  <a:pt x="135" y="37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33" y="36"/>
                  <a:pt x="133" y="36"/>
                  <a:pt x="133" y="36"/>
                </a:cubicBezTo>
                <a:cubicBezTo>
                  <a:pt x="133" y="35"/>
                  <a:pt x="132" y="34"/>
                  <a:pt x="131" y="32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32" y="27"/>
                  <a:pt x="131" y="25"/>
                  <a:pt x="129" y="24"/>
                </a:cubicBezTo>
                <a:cubicBezTo>
                  <a:pt x="128" y="24"/>
                  <a:pt x="127" y="23"/>
                  <a:pt x="126" y="21"/>
                </a:cubicBezTo>
                <a:cubicBezTo>
                  <a:pt x="127" y="19"/>
                  <a:pt x="127" y="19"/>
                  <a:pt x="127" y="19"/>
                </a:cubicBezTo>
                <a:cubicBezTo>
                  <a:pt x="127" y="15"/>
                  <a:pt x="126" y="23"/>
                  <a:pt x="125" y="20"/>
                </a:cubicBezTo>
                <a:cubicBezTo>
                  <a:pt x="126" y="16"/>
                  <a:pt x="126" y="16"/>
                  <a:pt x="126" y="16"/>
                </a:cubicBezTo>
                <a:cubicBezTo>
                  <a:pt x="124" y="20"/>
                  <a:pt x="125" y="13"/>
                  <a:pt x="125" y="10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3" y="13"/>
                  <a:pt x="123" y="13"/>
                  <a:pt x="123" y="13"/>
                </a:cubicBezTo>
                <a:cubicBezTo>
                  <a:pt x="122" y="9"/>
                  <a:pt x="124" y="5"/>
                  <a:pt x="124" y="3"/>
                </a:cubicBezTo>
                <a:cubicBezTo>
                  <a:pt x="124" y="3"/>
                  <a:pt x="123" y="4"/>
                  <a:pt x="123" y="5"/>
                </a:cubicBezTo>
                <a:cubicBezTo>
                  <a:pt x="123" y="0"/>
                  <a:pt x="123" y="0"/>
                  <a:pt x="123" y="0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2"/>
                  <a:pt x="123" y="2"/>
                  <a:pt x="122" y="2"/>
                </a:cubicBezTo>
                <a:cubicBezTo>
                  <a:pt x="122" y="3"/>
                  <a:pt x="122" y="3"/>
                  <a:pt x="122" y="3"/>
                </a:cubicBezTo>
                <a:cubicBezTo>
                  <a:pt x="122" y="2"/>
                  <a:pt x="121" y="2"/>
                  <a:pt x="121" y="4"/>
                </a:cubicBezTo>
                <a:cubicBezTo>
                  <a:pt x="121" y="3"/>
                  <a:pt x="121" y="1"/>
                  <a:pt x="121" y="1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9" y="6"/>
                  <a:pt x="119" y="6"/>
                  <a:pt x="119" y="6"/>
                </a:cubicBezTo>
                <a:cubicBezTo>
                  <a:pt x="118" y="13"/>
                  <a:pt x="118" y="13"/>
                  <a:pt x="118" y="13"/>
                </a:cubicBezTo>
                <a:cubicBezTo>
                  <a:pt x="116" y="20"/>
                  <a:pt x="116" y="14"/>
                  <a:pt x="115" y="17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4" y="18"/>
                  <a:pt x="114" y="16"/>
                  <a:pt x="113" y="16"/>
                </a:cubicBezTo>
                <a:cubicBezTo>
                  <a:pt x="113" y="16"/>
                  <a:pt x="114" y="18"/>
                  <a:pt x="113" y="19"/>
                </a:cubicBezTo>
                <a:cubicBezTo>
                  <a:pt x="113" y="20"/>
                  <a:pt x="113" y="17"/>
                  <a:pt x="112" y="17"/>
                </a:cubicBezTo>
                <a:cubicBezTo>
                  <a:pt x="112" y="21"/>
                  <a:pt x="111" y="25"/>
                  <a:pt x="110" y="24"/>
                </a:cubicBezTo>
                <a:cubicBezTo>
                  <a:pt x="110" y="24"/>
                  <a:pt x="110" y="23"/>
                  <a:pt x="110" y="23"/>
                </a:cubicBezTo>
                <a:cubicBezTo>
                  <a:pt x="110" y="24"/>
                  <a:pt x="109" y="25"/>
                  <a:pt x="109" y="25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7" y="25"/>
                  <a:pt x="107" y="29"/>
                  <a:pt x="107" y="26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2" y="30"/>
                  <a:pt x="102" y="30"/>
                  <a:pt x="102" y="30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31"/>
                  <a:pt x="98" y="29"/>
                  <a:pt x="99" y="33"/>
                </a:cubicBezTo>
                <a:cubicBezTo>
                  <a:pt x="97" y="32"/>
                  <a:pt x="96" y="39"/>
                  <a:pt x="95" y="34"/>
                </a:cubicBezTo>
                <a:cubicBezTo>
                  <a:pt x="93" y="35"/>
                  <a:pt x="92" y="38"/>
                  <a:pt x="91" y="40"/>
                </a:cubicBezTo>
                <a:cubicBezTo>
                  <a:pt x="89" y="42"/>
                  <a:pt x="88" y="44"/>
                  <a:pt x="85" y="46"/>
                </a:cubicBezTo>
                <a:cubicBezTo>
                  <a:pt x="84" y="45"/>
                  <a:pt x="82" y="46"/>
                  <a:pt x="80" y="47"/>
                </a:cubicBezTo>
                <a:cubicBezTo>
                  <a:pt x="79" y="48"/>
                  <a:pt x="78" y="49"/>
                  <a:pt x="77" y="49"/>
                </a:cubicBezTo>
                <a:cubicBezTo>
                  <a:pt x="77" y="50"/>
                  <a:pt x="76" y="50"/>
                  <a:pt x="76" y="50"/>
                </a:cubicBezTo>
                <a:cubicBezTo>
                  <a:pt x="74" y="54"/>
                  <a:pt x="73" y="57"/>
                  <a:pt x="71" y="61"/>
                </a:cubicBezTo>
                <a:cubicBezTo>
                  <a:pt x="65" y="58"/>
                  <a:pt x="67" y="66"/>
                  <a:pt x="63" y="66"/>
                </a:cubicBezTo>
                <a:cubicBezTo>
                  <a:pt x="64" y="68"/>
                  <a:pt x="64" y="68"/>
                  <a:pt x="64" y="68"/>
                </a:cubicBezTo>
                <a:cubicBezTo>
                  <a:pt x="60" y="66"/>
                  <a:pt x="61" y="71"/>
                  <a:pt x="57" y="70"/>
                </a:cubicBezTo>
                <a:cubicBezTo>
                  <a:pt x="57" y="71"/>
                  <a:pt x="57" y="72"/>
                  <a:pt x="57" y="72"/>
                </a:cubicBezTo>
                <a:cubicBezTo>
                  <a:pt x="57" y="72"/>
                  <a:pt x="57" y="72"/>
                  <a:pt x="58" y="73"/>
                </a:cubicBezTo>
                <a:cubicBezTo>
                  <a:pt x="57" y="73"/>
                  <a:pt x="56" y="75"/>
                  <a:pt x="55" y="72"/>
                </a:cubicBezTo>
                <a:cubicBezTo>
                  <a:pt x="55" y="72"/>
                  <a:pt x="55" y="72"/>
                  <a:pt x="55" y="72"/>
                </a:cubicBezTo>
                <a:cubicBezTo>
                  <a:pt x="53" y="70"/>
                  <a:pt x="54" y="74"/>
                  <a:pt x="52" y="73"/>
                </a:cubicBezTo>
                <a:cubicBezTo>
                  <a:pt x="54" y="75"/>
                  <a:pt x="54" y="75"/>
                  <a:pt x="54" y="75"/>
                </a:cubicBezTo>
                <a:cubicBezTo>
                  <a:pt x="53" y="76"/>
                  <a:pt x="53" y="76"/>
                  <a:pt x="53" y="76"/>
                </a:cubicBezTo>
                <a:cubicBezTo>
                  <a:pt x="52" y="75"/>
                  <a:pt x="52" y="75"/>
                  <a:pt x="52" y="75"/>
                </a:cubicBezTo>
                <a:cubicBezTo>
                  <a:pt x="52" y="84"/>
                  <a:pt x="44" y="78"/>
                  <a:pt x="43" y="86"/>
                </a:cubicBezTo>
                <a:cubicBezTo>
                  <a:pt x="42" y="83"/>
                  <a:pt x="43" y="88"/>
                  <a:pt x="41" y="85"/>
                </a:cubicBezTo>
                <a:cubicBezTo>
                  <a:pt x="37" y="83"/>
                  <a:pt x="39" y="87"/>
                  <a:pt x="39" y="89"/>
                </a:cubicBezTo>
                <a:cubicBezTo>
                  <a:pt x="39" y="89"/>
                  <a:pt x="39" y="89"/>
                  <a:pt x="39" y="90"/>
                </a:cubicBezTo>
                <a:cubicBezTo>
                  <a:pt x="37" y="91"/>
                  <a:pt x="37" y="91"/>
                  <a:pt x="37" y="91"/>
                </a:cubicBezTo>
                <a:cubicBezTo>
                  <a:pt x="36" y="86"/>
                  <a:pt x="38" y="94"/>
                  <a:pt x="37" y="91"/>
                </a:cubicBezTo>
                <a:cubicBezTo>
                  <a:pt x="31" y="91"/>
                  <a:pt x="27" y="98"/>
                  <a:pt x="21" y="100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20" y="101"/>
                  <a:pt x="19" y="104"/>
                  <a:pt x="18" y="103"/>
                </a:cubicBezTo>
                <a:cubicBezTo>
                  <a:pt x="16" y="102"/>
                  <a:pt x="17" y="106"/>
                  <a:pt x="17" y="107"/>
                </a:cubicBezTo>
                <a:cubicBezTo>
                  <a:pt x="16" y="109"/>
                  <a:pt x="13" y="107"/>
                  <a:pt x="14" y="106"/>
                </a:cubicBezTo>
                <a:cubicBezTo>
                  <a:pt x="13" y="108"/>
                  <a:pt x="14" y="112"/>
                  <a:pt x="12" y="111"/>
                </a:cubicBezTo>
                <a:cubicBezTo>
                  <a:pt x="9" y="109"/>
                  <a:pt x="9" y="117"/>
                  <a:pt x="7" y="114"/>
                </a:cubicBezTo>
                <a:cubicBezTo>
                  <a:pt x="7" y="114"/>
                  <a:pt x="7" y="114"/>
                  <a:pt x="7" y="114"/>
                </a:cubicBezTo>
                <a:cubicBezTo>
                  <a:pt x="3" y="113"/>
                  <a:pt x="4" y="118"/>
                  <a:pt x="0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1" y="121"/>
                  <a:pt x="1" y="126"/>
                  <a:pt x="2" y="130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3" y="145"/>
                  <a:pt x="27" y="142"/>
                  <a:pt x="30" y="139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9" y="132"/>
                  <a:pt x="56" y="127"/>
                  <a:pt x="63" y="121"/>
                </a:cubicBezTo>
                <a:cubicBezTo>
                  <a:pt x="62" y="117"/>
                  <a:pt x="62" y="117"/>
                  <a:pt x="62" y="117"/>
                </a:cubicBezTo>
                <a:cubicBezTo>
                  <a:pt x="70" y="119"/>
                  <a:pt x="72" y="110"/>
                  <a:pt x="78" y="109"/>
                </a:cubicBezTo>
                <a:cubicBezTo>
                  <a:pt x="77" y="107"/>
                  <a:pt x="77" y="107"/>
                  <a:pt x="77" y="107"/>
                </a:cubicBezTo>
                <a:cubicBezTo>
                  <a:pt x="78" y="106"/>
                  <a:pt x="79" y="108"/>
                  <a:pt x="79" y="108"/>
                </a:cubicBezTo>
                <a:cubicBezTo>
                  <a:pt x="82" y="105"/>
                  <a:pt x="85" y="103"/>
                  <a:pt x="87" y="101"/>
                </a:cubicBezTo>
                <a:cubicBezTo>
                  <a:pt x="87" y="121"/>
                  <a:pt x="87" y="141"/>
                  <a:pt x="88" y="16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2" y="249"/>
                  <a:pt x="82" y="288"/>
                  <a:pt x="83" y="328"/>
                </a:cubicBezTo>
                <a:cubicBezTo>
                  <a:pt x="87" y="336"/>
                  <a:pt x="87" y="336"/>
                  <a:pt x="87" y="336"/>
                </a:cubicBezTo>
                <a:cubicBezTo>
                  <a:pt x="81" y="359"/>
                  <a:pt x="88" y="389"/>
                  <a:pt x="85" y="415"/>
                </a:cubicBezTo>
                <a:cubicBezTo>
                  <a:pt x="88" y="415"/>
                  <a:pt x="88" y="415"/>
                  <a:pt x="88" y="415"/>
                </a:cubicBezTo>
                <a:cubicBezTo>
                  <a:pt x="89" y="422"/>
                  <a:pt x="87" y="422"/>
                  <a:pt x="86" y="423"/>
                </a:cubicBezTo>
                <a:cubicBezTo>
                  <a:pt x="88" y="456"/>
                  <a:pt x="91" y="490"/>
                  <a:pt x="96" y="523"/>
                </a:cubicBezTo>
                <a:cubicBezTo>
                  <a:pt x="98" y="539"/>
                  <a:pt x="100" y="556"/>
                  <a:pt x="103" y="572"/>
                </a:cubicBezTo>
                <a:cubicBezTo>
                  <a:pt x="105" y="580"/>
                  <a:pt x="107" y="588"/>
                  <a:pt x="109" y="597"/>
                </a:cubicBezTo>
                <a:cubicBezTo>
                  <a:pt x="112" y="605"/>
                  <a:pt x="114" y="613"/>
                  <a:pt x="120" y="623"/>
                </a:cubicBezTo>
                <a:cubicBezTo>
                  <a:pt x="121" y="625"/>
                  <a:pt x="123" y="628"/>
                  <a:pt x="126" y="632"/>
                </a:cubicBezTo>
                <a:cubicBezTo>
                  <a:pt x="129" y="635"/>
                  <a:pt x="133" y="638"/>
                  <a:pt x="136" y="640"/>
                </a:cubicBezTo>
                <a:cubicBezTo>
                  <a:pt x="143" y="644"/>
                  <a:pt x="149" y="647"/>
                  <a:pt x="151" y="649"/>
                </a:cubicBezTo>
                <a:cubicBezTo>
                  <a:pt x="163" y="652"/>
                  <a:pt x="173" y="654"/>
                  <a:pt x="184" y="655"/>
                </a:cubicBezTo>
                <a:cubicBezTo>
                  <a:pt x="194" y="657"/>
                  <a:pt x="204" y="659"/>
                  <a:pt x="214" y="661"/>
                </a:cubicBezTo>
                <a:cubicBezTo>
                  <a:pt x="213" y="661"/>
                  <a:pt x="213" y="661"/>
                  <a:pt x="213" y="661"/>
                </a:cubicBezTo>
                <a:cubicBezTo>
                  <a:pt x="223" y="662"/>
                  <a:pt x="223" y="662"/>
                  <a:pt x="223" y="662"/>
                </a:cubicBezTo>
                <a:cubicBezTo>
                  <a:pt x="223" y="662"/>
                  <a:pt x="223" y="662"/>
                  <a:pt x="223" y="663"/>
                </a:cubicBezTo>
                <a:cubicBezTo>
                  <a:pt x="233" y="662"/>
                  <a:pt x="249" y="666"/>
                  <a:pt x="262" y="668"/>
                </a:cubicBezTo>
                <a:cubicBezTo>
                  <a:pt x="261" y="668"/>
                  <a:pt x="261" y="668"/>
                  <a:pt x="261" y="668"/>
                </a:cubicBezTo>
                <a:cubicBezTo>
                  <a:pt x="298" y="671"/>
                  <a:pt x="334" y="672"/>
                  <a:pt x="369" y="672"/>
                </a:cubicBezTo>
                <a:cubicBezTo>
                  <a:pt x="404" y="672"/>
                  <a:pt x="439" y="672"/>
                  <a:pt x="476" y="673"/>
                </a:cubicBezTo>
                <a:cubicBezTo>
                  <a:pt x="509" y="677"/>
                  <a:pt x="549" y="671"/>
                  <a:pt x="587" y="673"/>
                </a:cubicBezTo>
                <a:cubicBezTo>
                  <a:pt x="594" y="676"/>
                  <a:pt x="672" y="671"/>
                  <a:pt x="679" y="669"/>
                </a:cubicBezTo>
                <a:cubicBezTo>
                  <a:pt x="670" y="666"/>
                  <a:pt x="670" y="666"/>
                  <a:pt x="670" y="666"/>
                </a:cubicBezTo>
                <a:cubicBezTo>
                  <a:pt x="699" y="664"/>
                  <a:pt x="713" y="666"/>
                  <a:pt x="738" y="662"/>
                </a:cubicBezTo>
                <a:cubicBezTo>
                  <a:pt x="736" y="663"/>
                  <a:pt x="736" y="663"/>
                  <a:pt x="736" y="663"/>
                </a:cubicBezTo>
                <a:cubicBezTo>
                  <a:pt x="739" y="663"/>
                  <a:pt x="738" y="662"/>
                  <a:pt x="739" y="661"/>
                </a:cubicBezTo>
                <a:cubicBezTo>
                  <a:pt x="740" y="660"/>
                  <a:pt x="742" y="661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6" y="663"/>
                  <a:pt x="746" y="663"/>
                  <a:pt x="746" y="663"/>
                </a:cubicBezTo>
                <a:cubicBezTo>
                  <a:pt x="747" y="663"/>
                  <a:pt x="747" y="661"/>
                  <a:pt x="748" y="661"/>
                </a:cubicBezTo>
                <a:cubicBezTo>
                  <a:pt x="749" y="661"/>
                  <a:pt x="749" y="662"/>
                  <a:pt x="749" y="662"/>
                </a:cubicBezTo>
                <a:cubicBezTo>
                  <a:pt x="751" y="662"/>
                  <a:pt x="751" y="662"/>
                  <a:pt x="751" y="662"/>
                </a:cubicBezTo>
                <a:cubicBezTo>
                  <a:pt x="752" y="664"/>
                  <a:pt x="752" y="664"/>
                  <a:pt x="752" y="664"/>
                </a:cubicBezTo>
                <a:cubicBezTo>
                  <a:pt x="753" y="662"/>
                  <a:pt x="753" y="658"/>
                  <a:pt x="755" y="660"/>
                </a:cubicBezTo>
                <a:cubicBezTo>
                  <a:pt x="754" y="657"/>
                  <a:pt x="756" y="658"/>
                  <a:pt x="755" y="657"/>
                </a:cubicBezTo>
                <a:cubicBezTo>
                  <a:pt x="756" y="657"/>
                  <a:pt x="756" y="658"/>
                  <a:pt x="756" y="658"/>
                </a:cubicBezTo>
                <a:cubicBezTo>
                  <a:pt x="757" y="658"/>
                  <a:pt x="760" y="657"/>
                  <a:pt x="760" y="655"/>
                </a:cubicBezTo>
                <a:close/>
                <a:moveTo>
                  <a:pt x="749" y="662"/>
                </a:moveTo>
                <a:cubicBezTo>
                  <a:pt x="749" y="662"/>
                  <a:pt x="749" y="662"/>
                  <a:pt x="749" y="662"/>
                </a:cubicBezTo>
                <a:cubicBezTo>
                  <a:pt x="749" y="663"/>
                  <a:pt x="749" y="663"/>
                  <a:pt x="749" y="662"/>
                </a:cubicBezTo>
                <a:close/>
                <a:moveTo>
                  <a:pt x="632" y="637"/>
                </a:moveTo>
                <a:cubicBezTo>
                  <a:pt x="632" y="637"/>
                  <a:pt x="632" y="637"/>
                  <a:pt x="632" y="637"/>
                </a:cubicBezTo>
                <a:cubicBezTo>
                  <a:pt x="630" y="635"/>
                  <a:pt x="630" y="635"/>
                  <a:pt x="630" y="635"/>
                </a:cubicBezTo>
                <a:lnTo>
                  <a:pt x="632" y="637"/>
                </a:lnTo>
                <a:close/>
                <a:moveTo>
                  <a:pt x="730" y="632"/>
                </a:moveTo>
                <a:cubicBezTo>
                  <a:pt x="732" y="632"/>
                  <a:pt x="733" y="632"/>
                  <a:pt x="734" y="631"/>
                </a:cubicBezTo>
                <a:cubicBezTo>
                  <a:pt x="730" y="631"/>
                  <a:pt x="730" y="632"/>
                  <a:pt x="730" y="632"/>
                </a:cubicBezTo>
                <a:close/>
                <a:moveTo>
                  <a:pt x="756" y="660"/>
                </a:moveTo>
                <a:cubicBezTo>
                  <a:pt x="757" y="660"/>
                  <a:pt x="756" y="659"/>
                  <a:pt x="756" y="658"/>
                </a:cubicBezTo>
                <a:cubicBezTo>
                  <a:pt x="755" y="659"/>
                  <a:pt x="755" y="659"/>
                  <a:pt x="755" y="659"/>
                </a:cubicBezTo>
                <a:cubicBezTo>
                  <a:pt x="756" y="659"/>
                  <a:pt x="756" y="659"/>
                  <a:pt x="756" y="660"/>
                </a:cubicBezTo>
                <a:close/>
                <a:moveTo>
                  <a:pt x="753" y="645"/>
                </a:moveTo>
                <a:cubicBezTo>
                  <a:pt x="753" y="644"/>
                  <a:pt x="753" y="644"/>
                  <a:pt x="753" y="644"/>
                </a:cubicBezTo>
                <a:cubicBezTo>
                  <a:pt x="753" y="644"/>
                  <a:pt x="753" y="644"/>
                  <a:pt x="753" y="645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6"/>
          <p:cNvSpPr>
            <a:spLocks noEditPoints="1"/>
          </p:cNvSpPr>
          <p:nvPr/>
        </p:nvSpPr>
        <p:spPr bwMode="auto">
          <a:xfrm rot="5400000" flipH="1">
            <a:off x="3359139" y="2430597"/>
            <a:ext cx="1280319" cy="1140595"/>
          </a:xfrm>
          <a:custGeom>
            <a:avLst/>
            <a:gdLst>
              <a:gd name="T0" fmla="*/ 38 w 760"/>
              <a:gd name="T1" fmla="*/ 89 h 677"/>
              <a:gd name="T2" fmla="*/ 158 w 760"/>
              <a:gd name="T3" fmla="*/ 77 h 677"/>
              <a:gd name="T4" fmla="*/ 163 w 760"/>
              <a:gd name="T5" fmla="*/ 95 h 677"/>
              <a:gd name="T6" fmla="*/ 165 w 760"/>
              <a:gd name="T7" fmla="*/ 105 h 677"/>
              <a:gd name="T8" fmla="*/ 163 w 760"/>
              <a:gd name="T9" fmla="*/ 154 h 677"/>
              <a:gd name="T10" fmla="*/ 373 w 760"/>
              <a:gd name="T11" fmla="*/ 627 h 677"/>
              <a:gd name="T12" fmla="*/ 220 w 760"/>
              <a:gd name="T13" fmla="*/ 622 h 677"/>
              <a:gd name="T14" fmla="*/ 124 w 760"/>
              <a:gd name="T15" fmla="*/ 320 h 677"/>
              <a:gd name="T16" fmla="*/ 124 w 760"/>
              <a:gd name="T17" fmla="*/ 132 h 677"/>
              <a:gd name="T18" fmla="*/ 752 w 760"/>
              <a:gd name="T19" fmla="*/ 643 h 677"/>
              <a:gd name="T20" fmla="*/ 753 w 760"/>
              <a:gd name="T21" fmla="*/ 645 h 677"/>
              <a:gd name="T22" fmla="*/ 750 w 760"/>
              <a:gd name="T23" fmla="*/ 644 h 677"/>
              <a:gd name="T24" fmla="*/ 737 w 760"/>
              <a:gd name="T25" fmla="*/ 636 h 677"/>
              <a:gd name="T26" fmla="*/ 700 w 760"/>
              <a:gd name="T27" fmla="*/ 632 h 677"/>
              <a:gd name="T28" fmla="*/ 632 w 760"/>
              <a:gd name="T29" fmla="*/ 637 h 677"/>
              <a:gd name="T30" fmla="*/ 586 w 760"/>
              <a:gd name="T31" fmla="*/ 635 h 677"/>
              <a:gd name="T32" fmla="*/ 575 w 760"/>
              <a:gd name="T33" fmla="*/ 634 h 677"/>
              <a:gd name="T34" fmla="*/ 467 w 760"/>
              <a:gd name="T35" fmla="*/ 628 h 677"/>
              <a:gd name="T36" fmla="*/ 430 w 760"/>
              <a:gd name="T37" fmla="*/ 632 h 677"/>
              <a:gd name="T38" fmla="*/ 369 w 760"/>
              <a:gd name="T39" fmla="*/ 633 h 677"/>
              <a:gd name="T40" fmla="*/ 327 w 760"/>
              <a:gd name="T41" fmla="*/ 632 h 677"/>
              <a:gd name="T42" fmla="*/ 276 w 760"/>
              <a:gd name="T43" fmla="*/ 628 h 677"/>
              <a:gd name="T44" fmla="*/ 253 w 760"/>
              <a:gd name="T45" fmla="*/ 625 h 677"/>
              <a:gd name="T46" fmla="*/ 217 w 760"/>
              <a:gd name="T47" fmla="*/ 621 h 677"/>
              <a:gd name="T48" fmla="*/ 173 w 760"/>
              <a:gd name="T49" fmla="*/ 607 h 677"/>
              <a:gd name="T50" fmla="*/ 131 w 760"/>
              <a:gd name="T51" fmla="*/ 479 h 677"/>
              <a:gd name="T52" fmla="*/ 128 w 760"/>
              <a:gd name="T53" fmla="*/ 414 h 677"/>
              <a:gd name="T54" fmla="*/ 125 w 760"/>
              <a:gd name="T55" fmla="*/ 224 h 677"/>
              <a:gd name="T56" fmla="*/ 123 w 760"/>
              <a:gd name="T57" fmla="*/ 102 h 677"/>
              <a:gd name="T58" fmla="*/ 153 w 760"/>
              <a:gd name="T59" fmla="*/ 149 h 677"/>
              <a:gd name="T60" fmla="*/ 165 w 760"/>
              <a:gd name="T61" fmla="*/ 153 h 677"/>
              <a:gd name="T62" fmla="*/ 175 w 760"/>
              <a:gd name="T63" fmla="*/ 142 h 677"/>
              <a:gd name="T64" fmla="*/ 176 w 760"/>
              <a:gd name="T65" fmla="*/ 125 h 677"/>
              <a:gd name="T66" fmla="*/ 172 w 760"/>
              <a:gd name="T67" fmla="*/ 110 h 677"/>
              <a:gd name="T68" fmla="*/ 160 w 760"/>
              <a:gd name="T69" fmla="*/ 105 h 677"/>
              <a:gd name="T70" fmla="*/ 163 w 760"/>
              <a:gd name="T71" fmla="*/ 95 h 677"/>
              <a:gd name="T72" fmla="*/ 161 w 760"/>
              <a:gd name="T73" fmla="*/ 89 h 677"/>
              <a:gd name="T74" fmla="*/ 155 w 760"/>
              <a:gd name="T75" fmla="*/ 68 h 677"/>
              <a:gd name="T76" fmla="*/ 151 w 760"/>
              <a:gd name="T77" fmla="*/ 63 h 677"/>
              <a:gd name="T78" fmla="*/ 138 w 760"/>
              <a:gd name="T79" fmla="*/ 45 h 677"/>
              <a:gd name="T80" fmla="*/ 131 w 760"/>
              <a:gd name="T81" fmla="*/ 32 h 677"/>
              <a:gd name="T82" fmla="*/ 124 w 760"/>
              <a:gd name="T83" fmla="*/ 16 h 677"/>
              <a:gd name="T84" fmla="*/ 121 w 760"/>
              <a:gd name="T85" fmla="*/ 4 h 677"/>
              <a:gd name="T86" fmla="*/ 113 w 760"/>
              <a:gd name="T87" fmla="*/ 19 h 677"/>
              <a:gd name="T88" fmla="*/ 107 w 760"/>
              <a:gd name="T89" fmla="*/ 25 h 677"/>
              <a:gd name="T90" fmla="*/ 77 w 760"/>
              <a:gd name="T91" fmla="*/ 49 h 677"/>
              <a:gd name="T92" fmla="*/ 55 w 760"/>
              <a:gd name="T93" fmla="*/ 72 h 677"/>
              <a:gd name="T94" fmla="*/ 39 w 760"/>
              <a:gd name="T95" fmla="*/ 89 h 677"/>
              <a:gd name="T96" fmla="*/ 14 w 760"/>
              <a:gd name="T97" fmla="*/ 106 h 677"/>
              <a:gd name="T98" fmla="*/ 20 w 760"/>
              <a:gd name="T99" fmla="*/ 148 h 677"/>
              <a:gd name="T100" fmla="*/ 87 w 760"/>
              <a:gd name="T101" fmla="*/ 101 h 677"/>
              <a:gd name="T102" fmla="*/ 96 w 760"/>
              <a:gd name="T103" fmla="*/ 523 h 677"/>
              <a:gd name="T104" fmla="*/ 214 w 760"/>
              <a:gd name="T105" fmla="*/ 661 h 677"/>
              <a:gd name="T106" fmla="*/ 587 w 760"/>
              <a:gd name="T107" fmla="*/ 673 h 677"/>
              <a:gd name="T108" fmla="*/ 747 w 760"/>
              <a:gd name="T109" fmla="*/ 665 h 677"/>
              <a:gd name="T110" fmla="*/ 756 w 760"/>
              <a:gd name="T111" fmla="*/ 658 h 677"/>
              <a:gd name="T112" fmla="*/ 632 w 760"/>
              <a:gd name="T113" fmla="*/ 637 h 677"/>
              <a:gd name="T114" fmla="*/ 753 w 760"/>
              <a:gd name="T115" fmla="*/ 645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0" h="677">
                <a:moveTo>
                  <a:pt x="144" y="39"/>
                </a:moveTo>
                <a:cubicBezTo>
                  <a:pt x="144" y="39"/>
                  <a:pt x="144" y="40"/>
                  <a:pt x="143" y="40"/>
                </a:cubicBezTo>
                <a:cubicBezTo>
                  <a:pt x="143" y="40"/>
                  <a:pt x="143" y="40"/>
                  <a:pt x="143" y="40"/>
                </a:cubicBezTo>
                <a:lnTo>
                  <a:pt x="144" y="39"/>
                </a:lnTo>
                <a:close/>
                <a:moveTo>
                  <a:pt x="153" y="65"/>
                </a:move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4"/>
                  <a:pt x="153" y="65"/>
                </a:cubicBezTo>
                <a:close/>
                <a:moveTo>
                  <a:pt x="38" y="89"/>
                </a:moveTo>
                <a:cubicBezTo>
                  <a:pt x="38" y="89"/>
                  <a:pt x="38" y="89"/>
                  <a:pt x="38" y="89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38" y="89"/>
                </a:moveTo>
                <a:cubicBezTo>
                  <a:pt x="39" y="90"/>
                  <a:pt x="39" y="90"/>
                  <a:pt x="39" y="89"/>
                </a:cubicBezTo>
                <a:cubicBezTo>
                  <a:pt x="38" y="88"/>
                  <a:pt x="38" y="89"/>
                  <a:pt x="38" y="88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159" y="76"/>
                </a:moveTo>
                <a:cubicBezTo>
                  <a:pt x="158" y="77"/>
                  <a:pt x="158" y="77"/>
                  <a:pt x="158" y="77"/>
                </a:cubicBezTo>
                <a:cubicBezTo>
                  <a:pt x="158" y="77"/>
                  <a:pt x="158" y="77"/>
                  <a:pt x="158" y="77"/>
                </a:cubicBezTo>
                <a:lnTo>
                  <a:pt x="159" y="76"/>
                </a:lnTo>
                <a:close/>
                <a:moveTo>
                  <a:pt x="175" y="142"/>
                </a:move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5" y="143"/>
                  <a:pt x="175" y="143"/>
                </a:cubicBezTo>
                <a:lnTo>
                  <a:pt x="175" y="142"/>
                </a:lnTo>
                <a:close/>
                <a:moveTo>
                  <a:pt x="163" y="95"/>
                </a:moveTo>
                <a:cubicBezTo>
                  <a:pt x="163" y="95"/>
                  <a:pt x="163" y="95"/>
                  <a:pt x="163" y="95"/>
                </a:cubicBezTo>
                <a:cubicBezTo>
                  <a:pt x="163" y="94"/>
                  <a:pt x="163" y="93"/>
                  <a:pt x="162" y="93"/>
                </a:cubicBezTo>
                <a:cubicBezTo>
                  <a:pt x="161" y="93"/>
                  <a:pt x="161" y="93"/>
                  <a:pt x="161" y="93"/>
                </a:cubicBezTo>
                <a:lnTo>
                  <a:pt x="163" y="95"/>
                </a:lnTo>
                <a:close/>
                <a:moveTo>
                  <a:pt x="157" y="150"/>
                </a:moveTo>
                <a:cubicBezTo>
                  <a:pt x="157" y="150"/>
                  <a:pt x="157" y="150"/>
                  <a:pt x="157" y="150"/>
                </a:cubicBezTo>
                <a:cubicBezTo>
                  <a:pt x="156" y="151"/>
                  <a:pt x="156" y="150"/>
                  <a:pt x="157" y="150"/>
                </a:cubicBezTo>
                <a:close/>
                <a:moveTo>
                  <a:pt x="165" y="105"/>
                </a:moveTo>
                <a:cubicBezTo>
                  <a:pt x="165" y="105"/>
                  <a:pt x="165" y="105"/>
                  <a:pt x="165" y="105"/>
                </a:cubicBezTo>
                <a:cubicBezTo>
                  <a:pt x="166" y="104"/>
                  <a:pt x="166" y="104"/>
                  <a:pt x="166" y="104"/>
                </a:cubicBezTo>
                <a:lnTo>
                  <a:pt x="165" y="105"/>
                </a:lnTo>
                <a:close/>
                <a:moveTo>
                  <a:pt x="177" y="123"/>
                </a:moveTo>
                <a:cubicBezTo>
                  <a:pt x="177" y="122"/>
                  <a:pt x="177" y="122"/>
                  <a:pt x="176" y="123"/>
                </a:cubicBezTo>
                <a:cubicBezTo>
                  <a:pt x="177" y="123"/>
                  <a:pt x="177" y="123"/>
                  <a:pt x="177" y="123"/>
                </a:cubicBezTo>
                <a:close/>
                <a:moveTo>
                  <a:pt x="163" y="155"/>
                </a:moveTo>
                <a:cubicBezTo>
                  <a:pt x="163" y="155"/>
                  <a:pt x="164" y="155"/>
                  <a:pt x="164" y="154"/>
                </a:cubicBezTo>
                <a:cubicBezTo>
                  <a:pt x="163" y="154"/>
                  <a:pt x="163" y="154"/>
                  <a:pt x="163" y="154"/>
                </a:cubicBezTo>
                <a:cubicBezTo>
                  <a:pt x="163" y="154"/>
                  <a:pt x="163" y="155"/>
                  <a:pt x="163" y="155"/>
                </a:cubicBezTo>
                <a:close/>
                <a:moveTo>
                  <a:pt x="175" y="145"/>
                </a:moveTo>
                <a:cubicBezTo>
                  <a:pt x="175" y="144"/>
                  <a:pt x="175" y="144"/>
                  <a:pt x="175" y="144"/>
                </a:cubicBezTo>
                <a:cubicBezTo>
                  <a:pt x="175" y="144"/>
                  <a:pt x="175" y="145"/>
                  <a:pt x="175" y="145"/>
                </a:cubicBezTo>
                <a:close/>
                <a:moveTo>
                  <a:pt x="130" y="440"/>
                </a:moveTo>
                <a:cubicBezTo>
                  <a:pt x="130" y="439"/>
                  <a:pt x="129" y="439"/>
                  <a:pt x="130" y="440"/>
                </a:cubicBezTo>
                <a:close/>
                <a:moveTo>
                  <a:pt x="373" y="627"/>
                </a:moveTo>
                <a:cubicBezTo>
                  <a:pt x="373" y="627"/>
                  <a:pt x="373" y="627"/>
                  <a:pt x="373" y="627"/>
                </a:cubicBezTo>
                <a:cubicBezTo>
                  <a:pt x="374" y="626"/>
                  <a:pt x="374" y="626"/>
                  <a:pt x="374" y="625"/>
                </a:cubicBezTo>
                <a:lnTo>
                  <a:pt x="373" y="627"/>
                </a:lnTo>
                <a:close/>
                <a:moveTo>
                  <a:pt x="439" y="631"/>
                </a:move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0"/>
                  <a:pt x="439" y="631"/>
                </a:cubicBezTo>
                <a:close/>
                <a:moveTo>
                  <a:pt x="220" y="622"/>
                </a:moveTo>
                <a:cubicBezTo>
                  <a:pt x="221" y="621"/>
                  <a:pt x="221" y="621"/>
                  <a:pt x="222" y="621"/>
                </a:cubicBezTo>
                <a:cubicBezTo>
                  <a:pt x="221" y="621"/>
                  <a:pt x="221" y="621"/>
                  <a:pt x="220" y="622"/>
                </a:cubicBezTo>
                <a:close/>
                <a:moveTo>
                  <a:pt x="123" y="318"/>
                </a:moveTo>
                <a:cubicBezTo>
                  <a:pt x="123" y="319"/>
                  <a:pt x="123" y="319"/>
                  <a:pt x="123" y="319"/>
                </a:cubicBezTo>
                <a:cubicBezTo>
                  <a:pt x="124" y="318"/>
                  <a:pt x="124" y="318"/>
                  <a:pt x="124" y="318"/>
                </a:cubicBezTo>
                <a:lnTo>
                  <a:pt x="123" y="318"/>
                </a:lnTo>
                <a:close/>
                <a:moveTo>
                  <a:pt x="124" y="320"/>
                </a:moveTo>
                <a:cubicBezTo>
                  <a:pt x="124" y="320"/>
                  <a:pt x="124" y="319"/>
                  <a:pt x="123" y="319"/>
                </a:cubicBezTo>
                <a:cubicBezTo>
                  <a:pt x="123" y="320"/>
                  <a:pt x="123" y="322"/>
                  <a:pt x="123" y="323"/>
                </a:cubicBezTo>
                <a:cubicBezTo>
                  <a:pt x="124" y="323"/>
                  <a:pt x="124" y="321"/>
                  <a:pt x="124" y="320"/>
                </a:cubicBezTo>
                <a:close/>
                <a:moveTo>
                  <a:pt x="124" y="320"/>
                </a:moveTo>
                <a:cubicBezTo>
                  <a:pt x="124" y="320"/>
                  <a:pt x="124" y="320"/>
                  <a:pt x="124" y="320"/>
                </a:cubicBezTo>
                <a:cubicBezTo>
                  <a:pt x="124" y="320"/>
                  <a:pt x="124" y="320"/>
                  <a:pt x="124" y="320"/>
                </a:cubicBezTo>
                <a:close/>
                <a:moveTo>
                  <a:pt x="223" y="663"/>
                </a:moveTo>
                <a:cubicBezTo>
                  <a:pt x="222" y="663"/>
                  <a:pt x="222" y="663"/>
                  <a:pt x="222" y="663"/>
                </a:cubicBezTo>
                <a:cubicBezTo>
                  <a:pt x="222" y="663"/>
                  <a:pt x="222" y="663"/>
                  <a:pt x="223" y="663"/>
                </a:cubicBezTo>
                <a:close/>
                <a:moveTo>
                  <a:pt x="123" y="132"/>
                </a:moveTo>
                <a:cubicBezTo>
                  <a:pt x="124" y="132"/>
                  <a:pt x="124" y="132"/>
                  <a:pt x="124" y="132"/>
                </a:cubicBezTo>
                <a:cubicBezTo>
                  <a:pt x="123" y="132"/>
                  <a:pt x="123" y="132"/>
                  <a:pt x="123" y="132"/>
                </a:cubicBezTo>
                <a:close/>
                <a:moveTo>
                  <a:pt x="501" y="631"/>
                </a:moveTo>
                <a:cubicBezTo>
                  <a:pt x="501" y="632"/>
                  <a:pt x="501" y="632"/>
                  <a:pt x="501" y="632"/>
                </a:cubicBezTo>
                <a:cubicBezTo>
                  <a:pt x="501" y="632"/>
                  <a:pt x="501" y="632"/>
                  <a:pt x="501" y="632"/>
                </a:cubicBezTo>
                <a:lnTo>
                  <a:pt x="501" y="631"/>
                </a:lnTo>
                <a:close/>
                <a:moveTo>
                  <a:pt x="752" y="643"/>
                </a:move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2" y="643"/>
                  <a:pt x="752" y="643"/>
                </a:cubicBezTo>
                <a:close/>
                <a:moveTo>
                  <a:pt x="585" y="635"/>
                </a:moveTo>
                <a:cubicBezTo>
                  <a:pt x="585" y="635"/>
                  <a:pt x="586" y="635"/>
                  <a:pt x="586" y="635"/>
                </a:cubicBezTo>
                <a:cubicBezTo>
                  <a:pt x="584" y="634"/>
                  <a:pt x="580" y="634"/>
                  <a:pt x="575" y="634"/>
                </a:cubicBezTo>
                <a:cubicBezTo>
                  <a:pt x="575" y="636"/>
                  <a:pt x="575" y="636"/>
                  <a:pt x="575" y="636"/>
                </a:cubicBezTo>
                <a:lnTo>
                  <a:pt x="585" y="635"/>
                </a:lnTo>
                <a:close/>
                <a:moveTo>
                  <a:pt x="760" y="655"/>
                </a:moveTo>
                <a:cubicBezTo>
                  <a:pt x="760" y="655"/>
                  <a:pt x="755" y="649"/>
                  <a:pt x="753" y="646"/>
                </a:cubicBezTo>
                <a:cubicBezTo>
                  <a:pt x="755" y="647"/>
                  <a:pt x="754" y="646"/>
                  <a:pt x="753" y="645"/>
                </a:cubicBezTo>
                <a:cubicBezTo>
                  <a:pt x="753" y="645"/>
                  <a:pt x="753" y="645"/>
                  <a:pt x="753" y="645"/>
                </a:cubicBezTo>
                <a:cubicBezTo>
                  <a:pt x="752" y="645"/>
                  <a:pt x="752" y="643"/>
                  <a:pt x="751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2"/>
                  <a:pt x="752" y="642"/>
                  <a:pt x="752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4"/>
                  <a:pt x="752" y="644"/>
                  <a:pt x="751" y="644"/>
                </a:cubicBez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0" y="644"/>
                  <a:pt x="750" y="644"/>
                </a:cubicBezTo>
                <a:cubicBezTo>
                  <a:pt x="750" y="642"/>
                  <a:pt x="750" y="642"/>
                  <a:pt x="750" y="642"/>
                </a:cubicBezTo>
                <a:cubicBezTo>
                  <a:pt x="749" y="645"/>
                  <a:pt x="744" y="638"/>
                  <a:pt x="743" y="638"/>
                </a:cubicBezTo>
                <a:cubicBezTo>
                  <a:pt x="742" y="636"/>
                  <a:pt x="741" y="638"/>
                  <a:pt x="739" y="637"/>
                </a:cubicBezTo>
                <a:cubicBezTo>
                  <a:pt x="737" y="637"/>
                  <a:pt x="738" y="635"/>
                  <a:pt x="737" y="634"/>
                </a:cubicBezTo>
                <a:cubicBezTo>
                  <a:pt x="737" y="634"/>
                  <a:pt x="737" y="633"/>
                  <a:pt x="736" y="633"/>
                </a:cubicBezTo>
                <a:cubicBezTo>
                  <a:pt x="736" y="633"/>
                  <a:pt x="736" y="633"/>
                  <a:pt x="736" y="634"/>
                </a:cubicBezTo>
                <a:cubicBezTo>
                  <a:pt x="736" y="634"/>
                  <a:pt x="736" y="634"/>
                  <a:pt x="736" y="634"/>
                </a:cubicBezTo>
                <a:cubicBezTo>
                  <a:pt x="737" y="635"/>
                  <a:pt x="737" y="636"/>
                  <a:pt x="737" y="636"/>
                </a:cubicBezTo>
                <a:cubicBezTo>
                  <a:pt x="737" y="636"/>
                  <a:pt x="737" y="635"/>
                  <a:pt x="736" y="635"/>
                </a:cubicBezTo>
                <a:cubicBezTo>
                  <a:pt x="735" y="635"/>
                  <a:pt x="735" y="635"/>
                  <a:pt x="735" y="635"/>
                </a:cubicBezTo>
                <a:cubicBezTo>
                  <a:pt x="733" y="635"/>
                  <a:pt x="733" y="635"/>
                  <a:pt x="733" y="635"/>
                </a:cubicBezTo>
                <a:cubicBezTo>
                  <a:pt x="729" y="634"/>
                  <a:pt x="729" y="634"/>
                  <a:pt x="729" y="634"/>
                </a:cubicBezTo>
                <a:cubicBezTo>
                  <a:pt x="734" y="633"/>
                  <a:pt x="731" y="633"/>
                  <a:pt x="730" y="632"/>
                </a:cubicBezTo>
                <a:cubicBezTo>
                  <a:pt x="723" y="632"/>
                  <a:pt x="712" y="630"/>
                  <a:pt x="710" y="633"/>
                </a:cubicBezTo>
                <a:cubicBezTo>
                  <a:pt x="700" y="632"/>
                  <a:pt x="700" y="631"/>
                  <a:pt x="696" y="631"/>
                </a:cubicBezTo>
                <a:cubicBezTo>
                  <a:pt x="697" y="631"/>
                  <a:pt x="700" y="632"/>
                  <a:pt x="700" y="632"/>
                </a:cubicBezTo>
                <a:cubicBezTo>
                  <a:pt x="696" y="631"/>
                  <a:pt x="698" y="633"/>
                  <a:pt x="700" y="633"/>
                </a:cubicBezTo>
                <a:cubicBezTo>
                  <a:pt x="694" y="635"/>
                  <a:pt x="669" y="628"/>
                  <a:pt x="668" y="632"/>
                </a:cubicBezTo>
                <a:cubicBezTo>
                  <a:pt x="668" y="631"/>
                  <a:pt x="668" y="631"/>
                  <a:pt x="668" y="631"/>
                </a:cubicBezTo>
                <a:cubicBezTo>
                  <a:pt x="667" y="634"/>
                  <a:pt x="669" y="636"/>
                  <a:pt x="665" y="638"/>
                </a:cubicBezTo>
                <a:cubicBezTo>
                  <a:pt x="662" y="637"/>
                  <a:pt x="662" y="637"/>
                  <a:pt x="662" y="637"/>
                </a:cubicBezTo>
                <a:cubicBezTo>
                  <a:pt x="658" y="638"/>
                  <a:pt x="658" y="638"/>
                  <a:pt x="658" y="638"/>
                </a:cubicBezTo>
                <a:cubicBezTo>
                  <a:pt x="655" y="638"/>
                  <a:pt x="656" y="637"/>
                  <a:pt x="656" y="637"/>
                </a:cubicBezTo>
                <a:cubicBezTo>
                  <a:pt x="650" y="638"/>
                  <a:pt x="640" y="637"/>
                  <a:pt x="632" y="637"/>
                </a:cubicBezTo>
                <a:cubicBezTo>
                  <a:pt x="641" y="644"/>
                  <a:pt x="641" y="644"/>
                  <a:pt x="641" y="644"/>
                </a:cubicBezTo>
                <a:cubicBezTo>
                  <a:pt x="634" y="642"/>
                  <a:pt x="622" y="639"/>
                  <a:pt x="620" y="642"/>
                </a:cubicBezTo>
                <a:cubicBezTo>
                  <a:pt x="616" y="639"/>
                  <a:pt x="616" y="639"/>
                  <a:pt x="616" y="639"/>
                </a:cubicBezTo>
                <a:cubicBezTo>
                  <a:pt x="602" y="635"/>
                  <a:pt x="607" y="642"/>
                  <a:pt x="601" y="641"/>
                </a:cubicBezTo>
                <a:cubicBezTo>
                  <a:pt x="594" y="638"/>
                  <a:pt x="594" y="638"/>
                  <a:pt x="594" y="638"/>
                </a:cubicBezTo>
                <a:cubicBezTo>
                  <a:pt x="601" y="638"/>
                  <a:pt x="601" y="638"/>
                  <a:pt x="601" y="638"/>
                </a:cubicBezTo>
                <a:cubicBezTo>
                  <a:pt x="594" y="637"/>
                  <a:pt x="591" y="636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5" y="635"/>
                  <a:pt x="585" y="635"/>
                  <a:pt x="585" y="635"/>
                </a:cubicBezTo>
                <a:cubicBezTo>
                  <a:pt x="585" y="636"/>
                  <a:pt x="581" y="637"/>
                  <a:pt x="576" y="637"/>
                </a:cubicBezTo>
                <a:cubicBezTo>
                  <a:pt x="569" y="637"/>
                  <a:pt x="564" y="639"/>
                  <a:pt x="553" y="637"/>
                </a:cubicBezTo>
                <a:cubicBezTo>
                  <a:pt x="550" y="640"/>
                  <a:pt x="550" y="640"/>
                  <a:pt x="550" y="640"/>
                </a:cubicBezTo>
                <a:cubicBezTo>
                  <a:pt x="542" y="638"/>
                  <a:pt x="542" y="638"/>
                  <a:pt x="542" y="638"/>
                </a:cubicBezTo>
                <a:cubicBezTo>
                  <a:pt x="542" y="636"/>
                  <a:pt x="542" y="636"/>
                  <a:pt x="542" y="636"/>
                </a:cubicBezTo>
                <a:cubicBezTo>
                  <a:pt x="550" y="636"/>
                  <a:pt x="565" y="635"/>
                  <a:pt x="575" y="634"/>
                </a:cubicBezTo>
                <a:cubicBezTo>
                  <a:pt x="576" y="633"/>
                  <a:pt x="576" y="633"/>
                  <a:pt x="576" y="633"/>
                </a:cubicBezTo>
                <a:cubicBezTo>
                  <a:pt x="569" y="634"/>
                  <a:pt x="562" y="635"/>
                  <a:pt x="558" y="635"/>
                </a:cubicBezTo>
                <a:cubicBezTo>
                  <a:pt x="556" y="634"/>
                  <a:pt x="551" y="632"/>
                  <a:pt x="555" y="631"/>
                </a:cubicBezTo>
                <a:cubicBezTo>
                  <a:pt x="551" y="633"/>
                  <a:pt x="551" y="633"/>
                  <a:pt x="551" y="633"/>
                </a:cubicBezTo>
                <a:cubicBezTo>
                  <a:pt x="531" y="634"/>
                  <a:pt x="530" y="634"/>
                  <a:pt x="509" y="632"/>
                </a:cubicBezTo>
                <a:cubicBezTo>
                  <a:pt x="511" y="633"/>
                  <a:pt x="511" y="633"/>
                  <a:pt x="511" y="633"/>
                </a:cubicBezTo>
                <a:cubicBezTo>
                  <a:pt x="507" y="633"/>
                  <a:pt x="502" y="634"/>
                  <a:pt x="501" y="632"/>
                </a:cubicBezTo>
                <a:cubicBezTo>
                  <a:pt x="488" y="632"/>
                  <a:pt x="475" y="631"/>
                  <a:pt x="467" y="628"/>
                </a:cubicBezTo>
                <a:cubicBezTo>
                  <a:pt x="465" y="631"/>
                  <a:pt x="465" y="631"/>
                  <a:pt x="465" y="631"/>
                </a:cubicBezTo>
                <a:cubicBezTo>
                  <a:pt x="462" y="631"/>
                  <a:pt x="458" y="627"/>
                  <a:pt x="457" y="630"/>
                </a:cubicBezTo>
                <a:cubicBezTo>
                  <a:pt x="451" y="631"/>
                  <a:pt x="451" y="631"/>
                  <a:pt x="451" y="631"/>
                </a:cubicBezTo>
                <a:cubicBezTo>
                  <a:pt x="447" y="631"/>
                  <a:pt x="445" y="633"/>
                  <a:pt x="441" y="631"/>
                </a:cubicBezTo>
                <a:cubicBezTo>
                  <a:pt x="441" y="631"/>
                  <a:pt x="441" y="631"/>
                  <a:pt x="441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31" y="630"/>
                  <a:pt x="440" y="633"/>
                  <a:pt x="430" y="632"/>
                </a:cubicBezTo>
                <a:cubicBezTo>
                  <a:pt x="427" y="630"/>
                  <a:pt x="427" y="635"/>
                  <a:pt x="422" y="634"/>
                </a:cubicBezTo>
                <a:cubicBezTo>
                  <a:pt x="417" y="631"/>
                  <a:pt x="417" y="631"/>
                  <a:pt x="417" y="631"/>
                </a:cubicBezTo>
                <a:cubicBezTo>
                  <a:pt x="409" y="629"/>
                  <a:pt x="407" y="632"/>
                  <a:pt x="395" y="632"/>
                </a:cubicBezTo>
                <a:cubicBezTo>
                  <a:pt x="389" y="631"/>
                  <a:pt x="387" y="628"/>
                  <a:pt x="390" y="625"/>
                </a:cubicBezTo>
                <a:cubicBezTo>
                  <a:pt x="385" y="628"/>
                  <a:pt x="388" y="627"/>
                  <a:pt x="381" y="629"/>
                </a:cubicBezTo>
                <a:cubicBezTo>
                  <a:pt x="380" y="627"/>
                  <a:pt x="381" y="627"/>
                  <a:pt x="382" y="626"/>
                </a:cubicBezTo>
                <a:cubicBezTo>
                  <a:pt x="376" y="624"/>
                  <a:pt x="378" y="627"/>
                  <a:pt x="373" y="627"/>
                </a:cubicBezTo>
                <a:cubicBezTo>
                  <a:pt x="372" y="629"/>
                  <a:pt x="370" y="633"/>
                  <a:pt x="369" y="633"/>
                </a:cubicBezTo>
                <a:cubicBezTo>
                  <a:pt x="371" y="634"/>
                  <a:pt x="371" y="634"/>
                  <a:pt x="371" y="634"/>
                </a:cubicBezTo>
                <a:cubicBezTo>
                  <a:pt x="365" y="635"/>
                  <a:pt x="360" y="636"/>
                  <a:pt x="354" y="635"/>
                </a:cubicBezTo>
                <a:cubicBezTo>
                  <a:pt x="354" y="633"/>
                  <a:pt x="354" y="633"/>
                  <a:pt x="354" y="633"/>
                </a:cubicBezTo>
                <a:cubicBezTo>
                  <a:pt x="348" y="634"/>
                  <a:pt x="348" y="634"/>
                  <a:pt x="348" y="634"/>
                </a:cubicBezTo>
                <a:cubicBezTo>
                  <a:pt x="348" y="632"/>
                  <a:pt x="348" y="632"/>
                  <a:pt x="348" y="632"/>
                </a:cubicBezTo>
                <a:cubicBezTo>
                  <a:pt x="339" y="632"/>
                  <a:pt x="339" y="632"/>
                  <a:pt x="339" y="632"/>
                </a:cubicBezTo>
                <a:cubicBezTo>
                  <a:pt x="340" y="633"/>
                  <a:pt x="340" y="633"/>
                  <a:pt x="340" y="633"/>
                </a:cubicBezTo>
                <a:cubicBezTo>
                  <a:pt x="338" y="633"/>
                  <a:pt x="331" y="633"/>
                  <a:pt x="327" y="632"/>
                </a:cubicBezTo>
                <a:cubicBezTo>
                  <a:pt x="327" y="631"/>
                  <a:pt x="327" y="631"/>
                  <a:pt x="327" y="631"/>
                </a:cubicBezTo>
                <a:cubicBezTo>
                  <a:pt x="316" y="628"/>
                  <a:pt x="307" y="631"/>
                  <a:pt x="294" y="631"/>
                </a:cubicBezTo>
                <a:cubicBezTo>
                  <a:pt x="296" y="629"/>
                  <a:pt x="296" y="629"/>
                  <a:pt x="296" y="629"/>
                </a:cubicBezTo>
                <a:cubicBezTo>
                  <a:pt x="292" y="627"/>
                  <a:pt x="295" y="632"/>
                  <a:pt x="289" y="630"/>
                </a:cubicBezTo>
                <a:cubicBezTo>
                  <a:pt x="289" y="628"/>
                  <a:pt x="289" y="628"/>
                  <a:pt x="289" y="628"/>
                </a:cubicBezTo>
                <a:cubicBezTo>
                  <a:pt x="284" y="631"/>
                  <a:pt x="283" y="627"/>
                  <a:pt x="280" y="626"/>
                </a:cubicBezTo>
                <a:cubicBezTo>
                  <a:pt x="282" y="629"/>
                  <a:pt x="282" y="629"/>
                  <a:pt x="282" y="629"/>
                </a:cubicBezTo>
                <a:cubicBezTo>
                  <a:pt x="276" y="628"/>
                  <a:pt x="276" y="628"/>
                  <a:pt x="276" y="628"/>
                </a:cubicBezTo>
                <a:cubicBezTo>
                  <a:pt x="269" y="626"/>
                  <a:pt x="272" y="624"/>
                  <a:pt x="273" y="622"/>
                </a:cubicBezTo>
                <a:cubicBezTo>
                  <a:pt x="268" y="624"/>
                  <a:pt x="268" y="624"/>
                  <a:pt x="268" y="624"/>
                </a:cubicBezTo>
                <a:cubicBezTo>
                  <a:pt x="268" y="621"/>
                  <a:pt x="268" y="621"/>
                  <a:pt x="268" y="621"/>
                </a:cubicBezTo>
                <a:cubicBezTo>
                  <a:pt x="264" y="624"/>
                  <a:pt x="264" y="621"/>
                  <a:pt x="259" y="622"/>
                </a:cubicBezTo>
                <a:cubicBezTo>
                  <a:pt x="258" y="621"/>
                  <a:pt x="260" y="620"/>
                  <a:pt x="258" y="620"/>
                </a:cubicBezTo>
                <a:cubicBezTo>
                  <a:pt x="248" y="622"/>
                  <a:pt x="248" y="622"/>
                  <a:pt x="248" y="622"/>
                </a:cubicBezTo>
                <a:cubicBezTo>
                  <a:pt x="254" y="621"/>
                  <a:pt x="254" y="621"/>
                  <a:pt x="254" y="621"/>
                </a:cubicBezTo>
                <a:cubicBezTo>
                  <a:pt x="253" y="625"/>
                  <a:pt x="253" y="625"/>
                  <a:pt x="253" y="625"/>
                </a:cubicBezTo>
                <a:cubicBezTo>
                  <a:pt x="247" y="628"/>
                  <a:pt x="245" y="624"/>
                  <a:pt x="241" y="625"/>
                </a:cubicBezTo>
                <a:cubicBezTo>
                  <a:pt x="244" y="624"/>
                  <a:pt x="244" y="624"/>
                  <a:pt x="244" y="624"/>
                </a:cubicBezTo>
                <a:cubicBezTo>
                  <a:pt x="237" y="624"/>
                  <a:pt x="237" y="622"/>
                  <a:pt x="233" y="621"/>
                </a:cubicBezTo>
                <a:cubicBezTo>
                  <a:pt x="234" y="622"/>
                  <a:pt x="236" y="623"/>
                  <a:pt x="233" y="623"/>
                </a:cubicBezTo>
                <a:cubicBezTo>
                  <a:pt x="231" y="623"/>
                  <a:pt x="232" y="622"/>
                  <a:pt x="230" y="621"/>
                </a:cubicBezTo>
                <a:cubicBezTo>
                  <a:pt x="229" y="624"/>
                  <a:pt x="224" y="624"/>
                  <a:pt x="220" y="622"/>
                </a:cubicBezTo>
                <a:cubicBezTo>
                  <a:pt x="220" y="622"/>
                  <a:pt x="220" y="622"/>
                  <a:pt x="220" y="622"/>
                </a:cubicBezTo>
                <a:cubicBezTo>
                  <a:pt x="219" y="622"/>
                  <a:pt x="219" y="622"/>
                  <a:pt x="217" y="621"/>
                </a:cubicBezTo>
                <a:cubicBezTo>
                  <a:pt x="218" y="619"/>
                  <a:pt x="218" y="619"/>
                  <a:pt x="218" y="619"/>
                </a:cubicBezTo>
                <a:cubicBezTo>
                  <a:pt x="214" y="621"/>
                  <a:pt x="214" y="621"/>
                  <a:pt x="214" y="621"/>
                </a:cubicBezTo>
                <a:cubicBezTo>
                  <a:pt x="212" y="620"/>
                  <a:pt x="208" y="621"/>
                  <a:pt x="209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04" y="618"/>
                  <a:pt x="198" y="616"/>
                  <a:pt x="192" y="615"/>
                </a:cubicBezTo>
                <a:cubicBezTo>
                  <a:pt x="192" y="612"/>
                  <a:pt x="192" y="612"/>
                  <a:pt x="192" y="612"/>
                </a:cubicBezTo>
                <a:cubicBezTo>
                  <a:pt x="189" y="615"/>
                  <a:pt x="183" y="609"/>
                  <a:pt x="182" y="613"/>
                </a:cubicBezTo>
                <a:cubicBezTo>
                  <a:pt x="180" y="610"/>
                  <a:pt x="169" y="611"/>
                  <a:pt x="173" y="607"/>
                </a:cubicBezTo>
                <a:cubicBezTo>
                  <a:pt x="168" y="605"/>
                  <a:pt x="164" y="604"/>
                  <a:pt x="160" y="603"/>
                </a:cubicBezTo>
                <a:cubicBezTo>
                  <a:pt x="159" y="603"/>
                  <a:pt x="157" y="602"/>
                  <a:pt x="156" y="602"/>
                </a:cubicBezTo>
                <a:cubicBezTo>
                  <a:pt x="156" y="601"/>
                  <a:pt x="155" y="601"/>
                  <a:pt x="154" y="598"/>
                </a:cubicBezTo>
                <a:cubicBezTo>
                  <a:pt x="155" y="596"/>
                  <a:pt x="154" y="592"/>
                  <a:pt x="153" y="588"/>
                </a:cubicBezTo>
                <a:cubicBezTo>
                  <a:pt x="151" y="583"/>
                  <a:pt x="150" y="578"/>
                  <a:pt x="149" y="573"/>
                </a:cubicBezTo>
                <a:cubicBezTo>
                  <a:pt x="143" y="556"/>
                  <a:pt x="140" y="544"/>
                  <a:pt x="136" y="525"/>
                </a:cubicBezTo>
                <a:cubicBezTo>
                  <a:pt x="140" y="512"/>
                  <a:pt x="131" y="495"/>
                  <a:pt x="133" y="482"/>
                </a:cubicBezTo>
                <a:cubicBezTo>
                  <a:pt x="131" y="479"/>
                  <a:pt x="131" y="479"/>
                  <a:pt x="131" y="479"/>
                </a:cubicBezTo>
                <a:cubicBezTo>
                  <a:pt x="133" y="470"/>
                  <a:pt x="128" y="457"/>
                  <a:pt x="131" y="445"/>
                </a:cubicBezTo>
                <a:cubicBezTo>
                  <a:pt x="130" y="442"/>
                  <a:pt x="130" y="440"/>
                  <a:pt x="130" y="440"/>
                </a:cubicBezTo>
                <a:cubicBezTo>
                  <a:pt x="129" y="440"/>
                  <a:pt x="129" y="441"/>
                  <a:pt x="128" y="442"/>
                </a:cubicBezTo>
                <a:cubicBezTo>
                  <a:pt x="129" y="438"/>
                  <a:pt x="127" y="431"/>
                  <a:pt x="130" y="431"/>
                </a:cubicBezTo>
                <a:cubicBezTo>
                  <a:pt x="130" y="432"/>
                  <a:pt x="130" y="432"/>
                  <a:pt x="130" y="432"/>
                </a:cubicBezTo>
                <a:cubicBezTo>
                  <a:pt x="133" y="433"/>
                  <a:pt x="128" y="422"/>
                  <a:pt x="130" y="418"/>
                </a:cubicBezTo>
                <a:cubicBezTo>
                  <a:pt x="128" y="420"/>
                  <a:pt x="128" y="420"/>
                  <a:pt x="128" y="420"/>
                </a:cubicBezTo>
                <a:cubicBezTo>
                  <a:pt x="128" y="414"/>
                  <a:pt x="128" y="414"/>
                  <a:pt x="128" y="414"/>
                </a:cubicBezTo>
                <a:cubicBezTo>
                  <a:pt x="129" y="415"/>
                  <a:pt x="129" y="415"/>
                  <a:pt x="129" y="415"/>
                </a:cubicBezTo>
                <a:cubicBezTo>
                  <a:pt x="121" y="387"/>
                  <a:pt x="130" y="374"/>
                  <a:pt x="124" y="347"/>
                </a:cubicBezTo>
                <a:cubicBezTo>
                  <a:pt x="127" y="351"/>
                  <a:pt x="122" y="342"/>
                  <a:pt x="125" y="342"/>
                </a:cubicBezTo>
                <a:cubicBezTo>
                  <a:pt x="130" y="335"/>
                  <a:pt x="124" y="329"/>
                  <a:pt x="123" y="323"/>
                </a:cubicBezTo>
                <a:cubicBezTo>
                  <a:pt x="123" y="323"/>
                  <a:pt x="123" y="323"/>
                  <a:pt x="122" y="323"/>
                </a:cubicBezTo>
                <a:cubicBezTo>
                  <a:pt x="123" y="313"/>
                  <a:pt x="123" y="313"/>
                  <a:pt x="123" y="313"/>
                </a:cubicBezTo>
                <a:cubicBezTo>
                  <a:pt x="127" y="319"/>
                  <a:pt x="119" y="306"/>
                  <a:pt x="123" y="312"/>
                </a:cubicBezTo>
                <a:cubicBezTo>
                  <a:pt x="126" y="286"/>
                  <a:pt x="123" y="253"/>
                  <a:pt x="125" y="224"/>
                </a:cubicBezTo>
                <a:cubicBezTo>
                  <a:pt x="124" y="225"/>
                  <a:pt x="124" y="225"/>
                  <a:pt x="124" y="225"/>
                </a:cubicBezTo>
                <a:cubicBezTo>
                  <a:pt x="124" y="218"/>
                  <a:pt x="123" y="209"/>
                  <a:pt x="124" y="203"/>
                </a:cubicBezTo>
                <a:cubicBezTo>
                  <a:pt x="126" y="197"/>
                  <a:pt x="122" y="190"/>
                  <a:pt x="122" y="188"/>
                </a:cubicBezTo>
                <a:cubicBezTo>
                  <a:pt x="120" y="182"/>
                  <a:pt x="124" y="177"/>
                  <a:pt x="124" y="179"/>
                </a:cubicBezTo>
                <a:cubicBezTo>
                  <a:pt x="123" y="173"/>
                  <a:pt x="119" y="166"/>
                  <a:pt x="121" y="157"/>
                </a:cubicBezTo>
                <a:cubicBezTo>
                  <a:pt x="125" y="154"/>
                  <a:pt x="118" y="132"/>
                  <a:pt x="123" y="132"/>
                </a:cubicBezTo>
                <a:cubicBezTo>
                  <a:pt x="122" y="132"/>
                  <a:pt x="122" y="132"/>
                  <a:pt x="122" y="132"/>
                </a:cubicBezTo>
                <a:cubicBezTo>
                  <a:pt x="125" y="122"/>
                  <a:pt x="122" y="112"/>
                  <a:pt x="123" y="102"/>
                </a:cubicBezTo>
                <a:cubicBezTo>
                  <a:pt x="126" y="105"/>
                  <a:pt x="129" y="109"/>
                  <a:pt x="130" y="114"/>
                </a:cubicBezTo>
                <a:cubicBezTo>
                  <a:pt x="128" y="117"/>
                  <a:pt x="139" y="131"/>
                  <a:pt x="141" y="131"/>
                </a:cubicBezTo>
                <a:cubicBezTo>
                  <a:pt x="143" y="128"/>
                  <a:pt x="143" y="128"/>
                  <a:pt x="143" y="128"/>
                </a:cubicBezTo>
                <a:cubicBezTo>
                  <a:pt x="147" y="133"/>
                  <a:pt x="146" y="137"/>
                  <a:pt x="151" y="140"/>
                </a:cubicBezTo>
                <a:cubicBezTo>
                  <a:pt x="150" y="140"/>
                  <a:pt x="150" y="140"/>
                  <a:pt x="150" y="140"/>
                </a:cubicBezTo>
                <a:cubicBezTo>
                  <a:pt x="150" y="140"/>
                  <a:pt x="151" y="141"/>
                  <a:pt x="151" y="141"/>
                </a:cubicBezTo>
                <a:cubicBezTo>
                  <a:pt x="152" y="141"/>
                  <a:pt x="156" y="140"/>
                  <a:pt x="154" y="149"/>
                </a:cubicBezTo>
                <a:cubicBezTo>
                  <a:pt x="153" y="149"/>
                  <a:pt x="153" y="149"/>
                  <a:pt x="153" y="149"/>
                </a:cubicBezTo>
                <a:cubicBezTo>
                  <a:pt x="153" y="150"/>
                  <a:pt x="154" y="149"/>
                  <a:pt x="154" y="150"/>
                </a:cubicBezTo>
                <a:cubicBezTo>
                  <a:pt x="154" y="148"/>
                  <a:pt x="154" y="148"/>
                  <a:pt x="154" y="148"/>
                </a:cubicBezTo>
                <a:cubicBezTo>
                  <a:pt x="156" y="148"/>
                  <a:pt x="157" y="148"/>
                  <a:pt x="158" y="149"/>
                </a:cubicBezTo>
                <a:cubicBezTo>
                  <a:pt x="158" y="149"/>
                  <a:pt x="157" y="150"/>
                  <a:pt x="157" y="150"/>
                </a:cubicBezTo>
                <a:cubicBezTo>
                  <a:pt x="159" y="152"/>
                  <a:pt x="159" y="152"/>
                  <a:pt x="159" y="152"/>
                </a:cubicBezTo>
                <a:cubicBezTo>
                  <a:pt x="158" y="154"/>
                  <a:pt x="158" y="154"/>
                  <a:pt x="158" y="154"/>
                </a:cubicBezTo>
                <a:cubicBezTo>
                  <a:pt x="159" y="154"/>
                  <a:pt x="163" y="151"/>
                  <a:pt x="162" y="154"/>
                </a:cubicBezTo>
                <a:cubicBezTo>
                  <a:pt x="164" y="152"/>
                  <a:pt x="164" y="154"/>
                  <a:pt x="165" y="153"/>
                </a:cubicBezTo>
                <a:cubicBezTo>
                  <a:pt x="165" y="153"/>
                  <a:pt x="164" y="154"/>
                  <a:pt x="164" y="154"/>
                </a:cubicBezTo>
                <a:cubicBezTo>
                  <a:pt x="165" y="155"/>
                  <a:pt x="167" y="157"/>
                  <a:pt x="169" y="156"/>
                </a:cubicBezTo>
                <a:cubicBezTo>
                  <a:pt x="169" y="156"/>
                  <a:pt x="171" y="148"/>
                  <a:pt x="173" y="146"/>
                </a:cubicBezTo>
                <a:cubicBezTo>
                  <a:pt x="174" y="147"/>
                  <a:pt x="174" y="146"/>
                  <a:pt x="175" y="145"/>
                </a:cubicBezTo>
                <a:cubicBezTo>
                  <a:pt x="174" y="145"/>
                  <a:pt x="174" y="145"/>
                  <a:pt x="174" y="145"/>
                </a:cubicBezTo>
                <a:cubicBezTo>
                  <a:pt x="174" y="144"/>
                  <a:pt x="175" y="143"/>
                  <a:pt x="176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3"/>
                  <a:pt x="175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2"/>
                  <a:pt x="174" y="142"/>
                  <a:pt x="174" y="141"/>
                </a:cubicBezTo>
                <a:cubicBezTo>
                  <a:pt x="175" y="140"/>
                  <a:pt x="175" y="140"/>
                  <a:pt x="175" y="140"/>
                </a:cubicBezTo>
                <a:cubicBezTo>
                  <a:pt x="172" y="141"/>
                  <a:pt x="176" y="133"/>
                  <a:pt x="175" y="132"/>
                </a:cubicBezTo>
                <a:cubicBezTo>
                  <a:pt x="176" y="130"/>
                  <a:pt x="174" y="131"/>
                  <a:pt x="174" y="129"/>
                </a:cubicBezTo>
                <a:cubicBezTo>
                  <a:pt x="173" y="127"/>
                  <a:pt x="175" y="127"/>
                  <a:pt x="176" y="125"/>
                </a:cubicBezTo>
                <a:cubicBezTo>
                  <a:pt x="176" y="123"/>
                  <a:pt x="174" y="126"/>
                  <a:pt x="174" y="126"/>
                </a:cubicBezTo>
                <a:cubicBezTo>
                  <a:pt x="175" y="123"/>
                  <a:pt x="175" y="123"/>
                  <a:pt x="175" y="123"/>
                </a:cubicBezTo>
                <a:cubicBezTo>
                  <a:pt x="176" y="124"/>
                  <a:pt x="176" y="123"/>
                  <a:pt x="176" y="123"/>
                </a:cubicBezTo>
                <a:cubicBezTo>
                  <a:pt x="176" y="121"/>
                  <a:pt x="177" y="117"/>
                  <a:pt x="174" y="119"/>
                </a:cubicBezTo>
                <a:cubicBezTo>
                  <a:pt x="174" y="116"/>
                  <a:pt x="175" y="116"/>
                  <a:pt x="175" y="115"/>
                </a:cubicBezTo>
                <a:cubicBezTo>
                  <a:pt x="175" y="115"/>
                  <a:pt x="175" y="116"/>
                  <a:pt x="174" y="116"/>
                </a:cubicBezTo>
                <a:cubicBezTo>
                  <a:pt x="175" y="115"/>
                  <a:pt x="174" y="116"/>
                  <a:pt x="173" y="117"/>
                </a:cubicBezTo>
                <a:cubicBezTo>
                  <a:pt x="172" y="116"/>
                  <a:pt x="175" y="108"/>
                  <a:pt x="172" y="110"/>
                </a:cubicBezTo>
                <a:cubicBezTo>
                  <a:pt x="172" y="109"/>
                  <a:pt x="172" y="109"/>
                  <a:pt x="172" y="109"/>
                </a:cubicBezTo>
                <a:cubicBezTo>
                  <a:pt x="170" y="111"/>
                  <a:pt x="168" y="112"/>
                  <a:pt x="166" y="112"/>
                </a:cubicBezTo>
                <a:cubicBezTo>
                  <a:pt x="167" y="111"/>
                  <a:pt x="167" y="111"/>
                  <a:pt x="167" y="111"/>
                </a:cubicBezTo>
                <a:cubicBezTo>
                  <a:pt x="166" y="111"/>
                  <a:pt x="166" y="111"/>
                  <a:pt x="166" y="111"/>
                </a:cubicBezTo>
                <a:cubicBezTo>
                  <a:pt x="166" y="110"/>
                  <a:pt x="167" y="110"/>
                  <a:pt x="167" y="110"/>
                </a:cubicBezTo>
                <a:cubicBezTo>
                  <a:pt x="165" y="109"/>
                  <a:pt x="166" y="107"/>
                  <a:pt x="165" y="105"/>
                </a:cubicBezTo>
                <a:cubicBezTo>
                  <a:pt x="160" y="110"/>
                  <a:pt x="160" y="110"/>
                  <a:pt x="160" y="110"/>
                </a:cubicBezTo>
                <a:cubicBezTo>
                  <a:pt x="160" y="108"/>
                  <a:pt x="162" y="104"/>
                  <a:pt x="160" y="105"/>
                </a:cubicBezTo>
                <a:cubicBezTo>
                  <a:pt x="161" y="103"/>
                  <a:pt x="161" y="103"/>
                  <a:pt x="161" y="103"/>
                </a:cubicBezTo>
                <a:cubicBezTo>
                  <a:pt x="164" y="98"/>
                  <a:pt x="159" y="102"/>
                  <a:pt x="159" y="101"/>
                </a:cubicBezTo>
                <a:cubicBezTo>
                  <a:pt x="161" y="98"/>
                  <a:pt x="161" y="98"/>
                  <a:pt x="161" y="98"/>
                </a:cubicBezTo>
                <a:cubicBezTo>
                  <a:pt x="161" y="99"/>
                  <a:pt x="161" y="99"/>
                  <a:pt x="161" y="99"/>
                </a:cubicBezTo>
                <a:cubicBezTo>
                  <a:pt x="162" y="97"/>
                  <a:pt x="162" y="96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1" y="95"/>
                  <a:pt x="160" y="95"/>
                  <a:pt x="160" y="94"/>
                </a:cubicBezTo>
                <a:cubicBezTo>
                  <a:pt x="159" y="93"/>
                  <a:pt x="157" y="93"/>
                  <a:pt x="158" y="89"/>
                </a:cubicBezTo>
                <a:cubicBezTo>
                  <a:pt x="156" y="90"/>
                  <a:pt x="156" y="90"/>
                  <a:pt x="156" y="90"/>
                </a:cubicBezTo>
                <a:cubicBezTo>
                  <a:pt x="156" y="88"/>
                  <a:pt x="156" y="88"/>
                  <a:pt x="156" y="88"/>
                </a:cubicBezTo>
                <a:cubicBezTo>
                  <a:pt x="158" y="87"/>
                  <a:pt x="158" y="87"/>
                  <a:pt x="158" y="87"/>
                </a:cubicBezTo>
                <a:cubicBezTo>
                  <a:pt x="159" y="88"/>
                  <a:pt x="161" y="91"/>
                  <a:pt x="162" y="93"/>
                </a:cubicBezTo>
                <a:cubicBezTo>
                  <a:pt x="163" y="92"/>
                  <a:pt x="163" y="92"/>
                  <a:pt x="163" y="92"/>
                </a:cubicBezTo>
                <a:cubicBezTo>
                  <a:pt x="163" y="91"/>
                  <a:pt x="161" y="90"/>
                  <a:pt x="161" y="89"/>
                </a:cubicBezTo>
                <a:cubicBezTo>
                  <a:pt x="161" y="89"/>
                  <a:pt x="162" y="87"/>
                  <a:pt x="164" y="87"/>
                </a:cubicBezTo>
                <a:cubicBezTo>
                  <a:pt x="162" y="87"/>
                  <a:pt x="162" y="87"/>
                  <a:pt x="162" y="87"/>
                </a:cubicBezTo>
                <a:cubicBezTo>
                  <a:pt x="159" y="83"/>
                  <a:pt x="159" y="83"/>
                  <a:pt x="159" y="78"/>
                </a:cubicBezTo>
                <a:cubicBezTo>
                  <a:pt x="158" y="79"/>
                  <a:pt x="158" y="79"/>
                  <a:pt x="158" y="79"/>
                </a:cubicBezTo>
                <a:cubicBezTo>
                  <a:pt x="157" y="78"/>
                  <a:pt x="156" y="78"/>
                  <a:pt x="158" y="77"/>
                </a:cubicBezTo>
                <a:cubicBezTo>
                  <a:pt x="157" y="74"/>
                  <a:pt x="156" y="71"/>
                  <a:pt x="158" y="68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69"/>
                  <a:pt x="158" y="66"/>
                  <a:pt x="155" y="68"/>
                </a:cubicBezTo>
                <a:cubicBezTo>
                  <a:pt x="153" y="67"/>
                  <a:pt x="153" y="67"/>
                  <a:pt x="153" y="67"/>
                </a:cubicBezTo>
                <a:cubicBezTo>
                  <a:pt x="153" y="66"/>
                  <a:pt x="152" y="66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4"/>
                  <a:pt x="152" y="64"/>
                  <a:pt x="152" y="64"/>
                </a:cubicBezTo>
                <a:cubicBezTo>
                  <a:pt x="151" y="64"/>
                  <a:pt x="151" y="65"/>
                  <a:pt x="151" y="63"/>
                </a:cubicBezTo>
                <a:cubicBezTo>
                  <a:pt x="151" y="61"/>
                  <a:pt x="147" y="63"/>
                  <a:pt x="147" y="62"/>
                </a:cubicBezTo>
                <a:cubicBezTo>
                  <a:pt x="148" y="60"/>
                  <a:pt x="148" y="59"/>
                  <a:pt x="149" y="58"/>
                </a:cubicBezTo>
                <a:cubicBezTo>
                  <a:pt x="149" y="54"/>
                  <a:pt x="146" y="56"/>
                  <a:pt x="144" y="52"/>
                </a:cubicBezTo>
                <a:cubicBezTo>
                  <a:pt x="144" y="49"/>
                  <a:pt x="145" y="45"/>
                  <a:pt x="148" y="44"/>
                </a:cubicBezTo>
                <a:cubicBezTo>
                  <a:pt x="145" y="45"/>
                  <a:pt x="146" y="45"/>
                  <a:pt x="144" y="44"/>
                </a:cubicBezTo>
                <a:cubicBezTo>
                  <a:pt x="144" y="43"/>
                  <a:pt x="145" y="43"/>
                  <a:pt x="146" y="42"/>
                </a:cubicBezTo>
                <a:cubicBezTo>
                  <a:pt x="146" y="38"/>
                  <a:pt x="144" y="42"/>
                  <a:pt x="143" y="40"/>
                </a:cubicBezTo>
                <a:cubicBezTo>
                  <a:pt x="141" y="42"/>
                  <a:pt x="139" y="45"/>
                  <a:pt x="138" y="45"/>
                </a:cubicBezTo>
                <a:cubicBezTo>
                  <a:pt x="138" y="46"/>
                  <a:pt x="138" y="46"/>
                  <a:pt x="138" y="46"/>
                </a:cubicBezTo>
                <a:cubicBezTo>
                  <a:pt x="136" y="46"/>
                  <a:pt x="135" y="45"/>
                  <a:pt x="135" y="42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4" y="39"/>
                  <a:pt x="134" y="39"/>
                  <a:pt x="134" y="39"/>
                </a:cubicBezTo>
                <a:cubicBezTo>
                  <a:pt x="135" y="37"/>
                  <a:pt x="135" y="37"/>
                  <a:pt x="135" y="37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33" y="36"/>
                  <a:pt x="133" y="36"/>
                  <a:pt x="133" y="36"/>
                </a:cubicBezTo>
                <a:cubicBezTo>
                  <a:pt x="133" y="35"/>
                  <a:pt x="132" y="34"/>
                  <a:pt x="131" y="32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32" y="27"/>
                  <a:pt x="131" y="25"/>
                  <a:pt x="129" y="24"/>
                </a:cubicBezTo>
                <a:cubicBezTo>
                  <a:pt x="128" y="24"/>
                  <a:pt x="127" y="23"/>
                  <a:pt x="126" y="21"/>
                </a:cubicBezTo>
                <a:cubicBezTo>
                  <a:pt x="127" y="19"/>
                  <a:pt x="127" y="19"/>
                  <a:pt x="127" y="19"/>
                </a:cubicBezTo>
                <a:cubicBezTo>
                  <a:pt x="127" y="15"/>
                  <a:pt x="126" y="23"/>
                  <a:pt x="125" y="20"/>
                </a:cubicBezTo>
                <a:cubicBezTo>
                  <a:pt x="126" y="16"/>
                  <a:pt x="126" y="16"/>
                  <a:pt x="126" y="16"/>
                </a:cubicBezTo>
                <a:cubicBezTo>
                  <a:pt x="124" y="20"/>
                  <a:pt x="125" y="13"/>
                  <a:pt x="125" y="10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3" y="13"/>
                  <a:pt x="123" y="13"/>
                  <a:pt x="123" y="13"/>
                </a:cubicBezTo>
                <a:cubicBezTo>
                  <a:pt x="122" y="9"/>
                  <a:pt x="124" y="5"/>
                  <a:pt x="124" y="3"/>
                </a:cubicBezTo>
                <a:cubicBezTo>
                  <a:pt x="124" y="3"/>
                  <a:pt x="123" y="4"/>
                  <a:pt x="123" y="5"/>
                </a:cubicBezTo>
                <a:cubicBezTo>
                  <a:pt x="123" y="0"/>
                  <a:pt x="123" y="0"/>
                  <a:pt x="123" y="0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2"/>
                  <a:pt x="123" y="2"/>
                  <a:pt x="122" y="2"/>
                </a:cubicBezTo>
                <a:cubicBezTo>
                  <a:pt x="122" y="3"/>
                  <a:pt x="122" y="3"/>
                  <a:pt x="122" y="3"/>
                </a:cubicBezTo>
                <a:cubicBezTo>
                  <a:pt x="122" y="2"/>
                  <a:pt x="121" y="2"/>
                  <a:pt x="121" y="4"/>
                </a:cubicBezTo>
                <a:cubicBezTo>
                  <a:pt x="121" y="3"/>
                  <a:pt x="121" y="1"/>
                  <a:pt x="121" y="1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9" y="6"/>
                  <a:pt x="119" y="6"/>
                  <a:pt x="119" y="6"/>
                </a:cubicBezTo>
                <a:cubicBezTo>
                  <a:pt x="118" y="13"/>
                  <a:pt x="118" y="13"/>
                  <a:pt x="118" y="13"/>
                </a:cubicBezTo>
                <a:cubicBezTo>
                  <a:pt x="116" y="20"/>
                  <a:pt x="116" y="14"/>
                  <a:pt x="115" y="17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4" y="18"/>
                  <a:pt x="114" y="16"/>
                  <a:pt x="113" y="16"/>
                </a:cubicBezTo>
                <a:cubicBezTo>
                  <a:pt x="113" y="16"/>
                  <a:pt x="114" y="18"/>
                  <a:pt x="113" y="19"/>
                </a:cubicBezTo>
                <a:cubicBezTo>
                  <a:pt x="113" y="20"/>
                  <a:pt x="113" y="17"/>
                  <a:pt x="112" y="17"/>
                </a:cubicBezTo>
                <a:cubicBezTo>
                  <a:pt x="112" y="21"/>
                  <a:pt x="111" y="25"/>
                  <a:pt x="110" y="24"/>
                </a:cubicBezTo>
                <a:cubicBezTo>
                  <a:pt x="110" y="24"/>
                  <a:pt x="110" y="23"/>
                  <a:pt x="110" y="23"/>
                </a:cubicBezTo>
                <a:cubicBezTo>
                  <a:pt x="110" y="24"/>
                  <a:pt x="109" y="25"/>
                  <a:pt x="109" y="25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7" y="25"/>
                  <a:pt x="107" y="29"/>
                  <a:pt x="107" y="26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2" y="30"/>
                  <a:pt x="102" y="30"/>
                  <a:pt x="102" y="30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31"/>
                  <a:pt x="98" y="29"/>
                  <a:pt x="99" y="33"/>
                </a:cubicBezTo>
                <a:cubicBezTo>
                  <a:pt x="97" y="32"/>
                  <a:pt x="96" y="39"/>
                  <a:pt x="95" y="34"/>
                </a:cubicBezTo>
                <a:cubicBezTo>
                  <a:pt x="93" y="35"/>
                  <a:pt x="92" y="38"/>
                  <a:pt x="91" y="40"/>
                </a:cubicBezTo>
                <a:cubicBezTo>
                  <a:pt x="89" y="42"/>
                  <a:pt x="88" y="44"/>
                  <a:pt x="85" y="46"/>
                </a:cubicBezTo>
                <a:cubicBezTo>
                  <a:pt x="84" y="45"/>
                  <a:pt x="82" y="46"/>
                  <a:pt x="80" y="47"/>
                </a:cubicBezTo>
                <a:cubicBezTo>
                  <a:pt x="79" y="48"/>
                  <a:pt x="78" y="49"/>
                  <a:pt x="77" y="49"/>
                </a:cubicBezTo>
                <a:cubicBezTo>
                  <a:pt x="77" y="50"/>
                  <a:pt x="76" y="50"/>
                  <a:pt x="76" y="50"/>
                </a:cubicBezTo>
                <a:cubicBezTo>
                  <a:pt x="74" y="54"/>
                  <a:pt x="73" y="57"/>
                  <a:pt x="71" y="61"/>
                </a:cubicBezTo>
                <a:cubicBezTo>
                  <a:pt x="65" y="58"/>
                  <a:pt x="67" y="66"/>
                  <a:pt x="63" y="66"/>
                </a:cubicBezTo>
                <a:cubicBezTo>
                  <a:pt x="64" y="68"/>
                  <a:pt x="64" y="68"/>
                  <a:pt x="64" y="68"/>
                </a:cubicBezTo>
                <a:cubicBezTo>
                  <a:pt x="60" y="66"/>
                  <a:pt x="61" y="71"/>
                  <a:pt x="57" y="70"/>
                </a:cubicBezTo>
                <a:cubicBezTo>
                  <a:pt x="57" y="71"/>
                  <a:pt x="57" y="72"/>
                  <a:pt x="57" y="72"/>
                </a:cubicBezTo>
                <a:cubicBezTo>
                  <a:pt x="57" y="72"/>
                  <a:pt x="57" y="72"/>
                  <a:pt x="58" y="73"/>
                </a:cubicBezTo>
                <a:cubicBezTo>
                  <a:pt x="57" y="73"/>
                  <a:pt x="56" y="75"/>
                  <a:pt x="55" y="72"/>
                </a:cubicBezTo>
                <a:cubicBezTo>
                  <a:pt x="55" y="72"/>
                  <a:pt x="55" y="72"/>
                  <a:pt x="55" y="72"/>
                </a:cubicBezTo>
                <a:cubicBezTo>
                  <a:pt x="53" y="70"/>
                  <a:pt x="54" y="74"/>
                  <a:pt x="52" y="73"/>
                </a:cubicBezTo>
                <a:cubicBezTo>
                  <a:pt x="54" y="75"/>
                  <a:pt x="54" y="75"/>
                  <a:pt x="54" y="75"/>
                </a:cubicBezTo>
                <a:cubicBezTo>
                  <a:pt x="53" y="76"/>
                  <a:pt x="53" y="76"/>
                  <a:pt x="53" y="76"/>
                </a:cubicBezTo>
                <a:cubicBezTo>
                  <a:pt x="52" y="75"/>
                  <a:pt x="52" y="75"/>
                  <a:pt x="52" y="75"/>
                </a:cubicBezTo>
                <a:cubicBezTo>
                  <a:pt x="52" y="84"/>
                  <a:pt x="44" y="78"/>
                  <a:pt x="43" y="86"/>
                </a:cubicBezTo>
                <a:cubicBezTo>
                  <a:pt x="42" y="83"/>
                  <a:pt x="43" y="88"/>
                  <a:pt x="41" y="85"/>
                </a:cubicBezTo>
                <a:cubicBezTo>
                  <a:pt x="37" y="83"/>
                  <a:pt x="39" y="87"/>
                  <a:pt x="39" y="89"/>
                </a:cubicBezTo>
                <a:cubicBezTo>
                  <a:pt x="39" y="89"/>
                  <a:pt x="39" y="89"/>
                  <a:pt x="39" y="90"/>
                </a:cubicBezTo>
                <a:cubicBezTo>
                  <a:pt x="37" y="91"/>
                  <a:pt x="37" y="91"/>
                  <a:pt x="37" y="91"/>
                </a:cubicBezTo>
                <a:cubicBezTo>
                  <a:pt x="36" y="86"/>
                  <a:pt x="38" y="94"/>
                  <a:pt x="37" y="91"/>
                </a:cubicBezTo>
                <a:cubicBezTo>
                  <a:pt x="31" y="91"/>
                  <a:pt x="27" y="98"/>
                  <a:pt x="21" y="100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20" y="101"/>
                  <a:pt x="19" y="104"/>
                  <a:pt x="18" y="103"/>
                </a:cubicBezTo>
                <a:cubicBezTo>
                  <a:pt x="16" y="102"/>
                  <a:pt x="17" y="106"/>
                  <a:pt x="17" y="107"/>
                </a:cubicBezTo>
                <a:cubicBezTo>
                  <a:pt x="16" y="109"/>
                  <a:pt x="13" y="107"/>
                  <a:pt x="14" y="106"/>
                </a:cubicBezTo>
                <a:cubicBezTo>
                  <a:pt x="13" y="108"/>
                  <a:pt x="14" y="112"/>
                  <a:pt x="12" y="111"/>
                </a:cubicBezTo>
                <a:cubicBezTo>
                  <a:pt x="9" y="109"/>
                  <a:pt x="9" y="117"/>
                  <a:pt x="7" y="114"/>
                </a:cubicBezTo>
                <a:cubicBezTo>
                  <a:pt x="7" y="114"/>
                  <a:pt x="7" y="114"/>
                  <a:pt x="7" y="114"/>
                </a:cubicBezTo>
                <a:cubicBezTo>
                  <a:pt x="3" y="113"/>
                  <a:pt x="4" y="118"/>
                  <a:pt x="0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1" y="121"/>
                  <a:pt x="1" y="126"/>
                  <a:pt x="2" y="130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3" y="145"/>
                  <a:pt x="27" y="142"/>
                  <a:pt x="30" y="139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9" y="132"/>
                  <a:pt x="56" y="127"/>
                  <a:pt x="63" y="121"/>
                </a:cubicBezTo>
                <a:cubicBezTo>
                  <a:pt x="62" y="117"/>
                  <a:pt x="62" y="117"/>
                  <a:pt x="62" y="117"/>
                </a:cubicBezTo>
                <a:cubicBezTo>
                  <a:pt x="70" y="119"/>
                  <a:pt x="72" y="110"/>
                  <a:pt x="78" y="109"/>
                </a:cubicBezTo>
                <a:cubicBezTo>
                  <a:pt x="77" y="107"/>
                  <a:pt x="77" y="107"/>
                  <a:pt x="77" y="107"/>
                </a:cubicBezTo>
                <a:cubicBezTo>
                  <a:pt x="78" y="106"/>
                  <a:pt x="79" y="108"/>
                  <a:pt x="79" y="108"/>
                </a:cubicBezTo>
                <a:cubicBezTo>
                  <a:pt x="82" y="105"/>
                  <a:pt x="85" y="103"/>
                  <a:pt x="87" y="101"/>
                </a:cubicBezTo>
                <a:cubicBezTo>
                  <a:pt x="87" y="121"/>
                  <a:pt x="87" y="141"/>
                  <a:pt x="88" y="16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2" y="249"/>
                  <a:pt x="82" y="288"/>
                  <a:pt x="83" y="328"/>
                </a:cubicBezTo>
                <a:cubicBezTo>
                  <a:pt x="87" y="336"/>
                  <a:pt x="87" y="336"/>
                  <a:pt x="87" y="336"/>
                </a:cubicBezTo>
                <a:cubicBezTo>
                  <a:pt x="81" y="359"/>
                  <a:pt x="88" y="389"/>
                  <a:pt x="85" y="415"/>
                </a:cubicBezTo>
                <a:cubicBezTo>
                  <a:pt x="88" y="415"/>
                  <a:pt x="88" y="415"/>
                  <a:pt x="88" y="415"/>
                </a:cubicBezTo>
                <a:cubicBezTo>
                  <a:pt x="89" y="422"/>
                  <a:pt x="87" y="422"/>
                  <a:pt x="86" y="423"/>
                </a:cubicBezTo>
                <a:cubicBezTo>
                  <a:pt x="88" y="456"/>
                  <a:pt x="91" y="490"/>
                  <a:pt x="96" y="523"/>
                </a:cubicBezTo>
                <a:cubicBezTo>
                  <a:pt x="98" y="539"/>
                  <a:pt x="100" y="556"/>
                  <a:pt x="103" y="572"/>
                </a:cubicBezTo>
                <a:cubicBezTo>
                  <a:pt x="105" y="580"/>
                  <a:pt x="107" y="588"/>
                  <a:pt x="109" y="597"/>
                </a:cubicBezTo>
                <a:cubicBezTo>
                  <a:pt x="112" y="605"/>
                  <a:pt x="114" y="613"/>
                  <a:pt x="120" y="623"/>
                </a:cubicBezTo>
                <a:cubicBezTo>
                  <a:pt x="121" y="625"/>
                  <a:pt x="123" y="628"/>
                  <a:pt x="126" y="632"/>
                </a:cubicBezTo>
                <a:cubicBezTo>
                  <a:pt x="129" y="635"/>
                  <a:pt x="133" y="638"/>
                  <a:pt x="136" y="640"/>
                </a:cubicBezTo>
                <a:cubicBezTo>
                  <a:pt x="143" y="644"/>
                  <a:pt x="149" y="647"/>
                  <a:pt x="151" y="649"/>
                </a:cubicBezTo>
                <a:cubicBezTo>
                  <a:pt x="163" y="652"/>
                  <a:pt x="173" y="654"/>
                  <a:pt x="184" y="655"/>
                </a:cubicBezTo>
                <a:cubicBezTo>
                  <a:pt x="194" y="657"/>
                  <a:pt x="204" y="659"/>
                  <a:pt x="214" y="661"/>
                </a:cubicBezTo>
                <a:cubicBezTo>
                  <a:pt x="213" y="661"/>
                  <a:pt x="213" y="661"/>
                  <a:pt x="213" y="661"/>
                </a:cubicBezTo>
                <a:cubicBezTo>
                  <a:pt x="223" y="662"/>
                  <a:pt x="223" y="662"/>
                  <a:pt x="223" y="662"/>
                </a:cubicBezTo>
                <a:cubicBezTo>
                  <a:pt x="223" y="662"/>
                  <a:pt x="223" y="662"/>
                  <a:pt x="223" y="663"/>
                </a:cubicBezTo>
                <a:cubicBezTo>
                  <a:pt x="233" y="662"/>
                  <a:pt x="249" y="666"/>
                  <a:pt x="262" y="668"/>
                </a:cubicBezTo>
                <a:cubicBezTo>
                  <a:pt x="261" y="668"/>
                  <a:pt x="261" y="668"/>
                  <a:pt x="261" y="668"/>
                </a:cubicBezTo>
                <a:cubicBezTo>
                  <a:pt x="298" y="671"/>
                  <a:pt x="334" y="672"/>
                  <a:pt x="369" y="672"/>
                </a:cubicBezTo>
                <a:cubicBezTo>
                  <a:pt x="404" y="672"/>
                  <a:pt x="439" y="672"/>
                  <a:pt x="476" y="673"/>
                </a:cubicBezTo>
                <a:cubicBezTo>
                  <a:pt x="509" y="677"/>
                  <a:pt x="549" y="671"/>
                  <a:pt x="587" y="673"/>
                </a:cubicBezTo>
                <a:cubicBezTo>
                  <a:pt x="594" y="676"/>
                  <a:pt x="672" y="671"/>
                  <a:pt x="679" y="669"/>
                </a:cubicBezTo>
                <a:cubicBezTo>
                  <a:pt x="670" y="666"/>
                  <a:pt x="670" y="666"/>
                  <a:pt x="670" y="666"/>
                </a:cubicBezTo>
                <a:cubicBezTo>
                  <a:pt x="699" y="664"/>
                  <a:pt x="713" y="666"/>
                  <a:pt x="738" y="662"/>
                </a:cubicBezTo>
                <a:cubicBezTo>
                  <a:pt x="736" y="663"/>
                  <a:pt x="736" y="663"/>
                  <a:pt x="736" y="663"/>
                </a:cubicBezTo>
                <a:cubicBezTo>
                  <a:pt x="739" y="663"/>
                  <a:pt x="738" y="662"/>
                  <a:pt x="739" y="661"/>
                </a:cubicBezTo>
                <a:cubicBezTo>
                  <a:pt x="740" y="660"/>
                  <a:pt x="742" y="661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6" y="663"/>
                  <a:pt x="746" y="663"/>
                  <a:pt x="746" y="663"/>
                </a:cubicBezTo>
                <a:cubicBezTo>
                  <a:pt x="747" y="663"/>
                  <a:pt x="747" y="661"/>
                  <a:pt x="748" y="661"/>
                </a:cubicBezTo>
                <a:cubicBezTo>
                  <a:pt x="749" y="661"/>
                  <a:pt x="749" y="662"/>
                  <a:pt x="749" y="662"/>
                </a:cubicBezTo>
                <a:cubicBezTo>
                  <a:pt x="751" y="662"/>
                  <a:pt x="751" y="662"/>
                  <a:pt x="751" y="662"/>
                </a:cubicBezTo>
                <a:cubicBezTo>
                  <a:pt x="752" y="664"/>
                  <a:pt x="752" y="664"/>
                  <a:pt x="752" y="664"/>
                </a:cubicBezTo>
                <a:cubicBezTo>
                  <a:pt x="753" y="662"/>
                  <a:pt x="753" y="658"/>
                  <a:pt x="755" y="660"/>
                </a:cubicBezTo>
                <a:cubicBezTo>
                  <a:pt x="754" y="657"/>
                  <a:pt x="756" y="658"/>
                  <a:pt x="755" y="657"/>
                </a:cubicBezTo>
                <a:cubicBezTo>
                  <a:pt x="756" y="657"/>
                  <a:pt x="756" y="658"/>
                  <a:pt x="756" y="658"/>
                </a:cubicBezTo>
                <a:cubicBezTo>
                  <a:pt x="757" y="658"/>
                  <a:pt x="760" y="657"/>
                  <a:pt x="760" y="655"/>
                </a:cubicBezTo>
                <a:close/>
                <a:moveTo>
                  <a:pt x="749" y="662"/>
                </a:moveTo>
                <a:cubicBezTo>
                  <a:pt x="749" y="662"/>
                  <a:pt x="749" y="662"/>
                  <a:pt x="749" y="662"/>
                </a:cubicBezTo>
                <a:cubicBezTo>
                  <a:pt x="749" y="663"/>
                  <a:pt x="749" y="663"/>
                  <a:pt x="749" y="662"/>
                </a:cubicBezTo>
                <a:close/>
                <a:moveTo>
                  <a:pt x="632" y="637"/>
                </a:moveTo>
                <a:cubicBezTo>
                  <a:pt x="632" y="637"/>
                  <a:pt x="632" y="637"/>
                  <a:pt x="632" y="637"/>
                </a:cubicBezTo>
                <a:cubicBezTo>
                  <a:pt x="630" y="635"/>
                  <a:pt x="630" y="635"/>
                  <a:pt x="630" y="635"/>
                </a:cubicBezTo>
                <a:lnTo>
                  <a:pt x="632" y="637"/>
                </a:lnTo>
                <a:close/>
                <a:moveTo>
                  <a:pt x="730" y="632"/>
                </a:moveTo>
                <a:cubicBezTo>
                  <a:pt x="732" y="632"/>
                  <a:pt x="733" y="632"/>
                  <a:pt x="734" y="631"/>
                </a:cubicBezTo>
                <a:cubicBezTo>
                  <a:pt x="730" y="631"/>
                  <a:pt x="730" y="632"/>
                  <a:pt x="730" y="632"/>
                </a:cubicBezTo>
                <a:close/>
                <a:moveTo>
                  <a:pt x="756" y="660"/>
                </a:moveTo>
                <a:cubicBezTo>
                  <a:pt x="757" y="660"/>
                  <a:pt x="756" y="659"/>
                  <a:pt x="756" y="658"/>
                </a:cubicBezTo>
                <a:cubicBezTo>
                  <a:pt x="755" y="659"/>
                  <a:pt x="755" y="659"/>
                  <a:pt x="755" y="659"/>
                </a:cubicBezTo>
                <a:cubicBezTo>
                  <a:pt x="756" y="659"/>
                  <a:pt x="756" y="659"/>
                  <a:pt x="756" y="660"/>
                </a:cubicBezTo>
                <a:close/>
                <a:moveTo>
                  <a:pt x="753" y="645"/>
                </a:moveTo>
                <a:cubicBezTo>
                  <a:pt x="753" y="644"/>
                  <a:pt x="753" y="644"/>
                  <a:pt x="753" y="644"/>
                </a:cubicBezTo>
                <a:cubicBezTo>
                  <a:pt x="753" y="644"/>
                  <a:pt x="753" y="644"/>
                  <a:pt x="753" y="64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6"/>
          <p:cNvSpPr>
            <a:spLocks noEditPoints="1"/>
          </p:cNvSpPr>
          <p:nvPr/>
        </p:nvSpPr>
        <p:spPr bwMode="auto">
          <a:xfrm rot="16200000" flipH="1">
            <a:off x="3585844" y="1974864"/>
            <a:ext cx="1280319" cy="1140595"/>
          </a:xfrm>
          <a:custGeom>
            <a:avLst/>
            <a:gdLst>
              <a:gd name="T0" fmla="*/ 38 w 760"/>
              <a:gd name="T1" fmla="*/ 89 h 677"/>
              <a:gd name="T2" fmla="*/ 158 w 760"/>
              <a:gd name="T3" fmla="*/ 77 h 677"/>
              <a:gd name="T4" fmla="*/ 163 w 760"/>
              <a:gd name="T5" fmla="*/ 95 h 677"/>
              <a:gd name="T6" fmla="*/ 165 w 760"/>
              <a:gd name="T7" fmla="*/ 105 h 677"/>
              <a:gd name="T8" fmla="*/ 163 w 760"/>
              <a:gd name="T9" fmla="*/ 154 h 677"/>
              <a:gd name="T10" fmla="*/ 373 w 760"/>
              <a:gd name="T11" fmla="*/ 627 h 677"/>
              <a:gd name="T12" fmla="*/ 220 w 760"/>
              <a:gd name="T13" fmla="*/ 622 h 677"/>
              <a:gd name="T14" fmla="*/ 124 w 760"/>
              <a:gd name="T15" fmla="*/ 320 h 677"/>
              <a:gd name="T16" fmla="*/ 124 w 760"/>
              <a:gd name="T17" fmla="*/ 132 h 677"/>
              <a:gd name="T18" fmla="*/ 752 w 760"/>
              <a:gd name="T19" fmla="*/ 643 h 677"/>
              <a:gd name="T20" fmla="*/ 753 w 760"/>
              <a:gd name="T21" fmla="*/ 645 h 677"/>
              <a:gd name="T22" fmla="*/ 750 w 760"/>
              <a:gd name="T23" fmla="*/ 644 h 677"/>
              <a:gd name="T24" fmla="*/ 737 w 760"/>
              <a:gd name="T25" fmla="*/ 636 h 677"/>
              <a:gd name="T26" fmla="*/ 700 w 760"/>
              <a:gd name="T27" fmla="*/ 632 h 677"/>
              <a:gd name="T28" fmla="*/ 632 w 760"/>
              <a:gd name="T29" fmla="*/ 637 h 677"/>
              <a:gd name="T30" fmla="*/ 586 w 760"/>
              <a:gd name="T31" fmla="*/ 635 h 677"/>
              <a:gd name="T32" fmla="*/ 575 w 760"/>
              <a:gd name="T33" fmla="*/ 634 h 677"/>
              <a:gd name="T34" fmla="*/ 467 w 760"/>
              <a:gd name="T35" fmla="*/ 628 h 677"/>
              <a:gd name="T36" fmla="*/ 430 w 760"/>
              <a:gd name="T37" fmla="*/ 632 h 677"/>
              <a:gd name="T38" fmla="*/ 369 w 760"/>
              <a:gd name="T39" fmla="*/ 633 h 677"/>
              <a:gd name="T40" fmla="*/ 327 w 760"/>
              <a:gd name="T41" fmla="*/ 632 h 677"/>
              <a:gd name="T42" fmla="*/ 276 w 760"/>
              <a:gd name="T43" fmla="*/ 628 h 677"/>
              <a:gd name="T44" fmla="*/ 253 w 760"/>
              <a:gd name="T45" fmla="*/ 625 h 677"/>
              <a:gd name="T46" fmla="*/ 217 w 760"/>
              <a:gd name="T47" fmla="*/ 621 h 677"/>
              <a:gd name="T48" fmla="*/ 173 w 760"/>
              <a:gd name="T49" fmla="*/ 607 h 677"/>
              <a:gd name="T50" fmla="*/ 131 w 760"/>
              <a:gd name="T51" fmla="*/ 479 h 677"/>
              <a:gd name="T52" fmla="*/ 128 w 760"/>
              <a:gd name="T53" fmla="*/ 414 h 677"/>
              <a:gd name="T54" fmla="*/ 125 w 760"/>
              <a:gd name="T55" fmla="*/ 224 h 677"/>
              <a:gd name="T56" fmla="*/ 123 w 760"/>
              <a:gd name="T57" fmla="*/ 102 h 677"/>
              <a:gd name="T58" fmla="*/ 153 w 760"/>
              <a:gd name="T59" fmla="*/ 149 h 677"/>
              <a:gd name="T60" fmla="*/ 165 w 760"/>
              <a:gd name="T61" fmla="*/ 153 h 677"/>
              <a:gd name="T62" fmla="*/ 175 w 760"/>
              <a:gd name="T63" fmla="*/ 142 h 677"/>
              <a:gd name="T64" fmla="*/ 176 w 760"/>
              <a:gd name="T65" fmla="*/ 125 h 677"/>
              <a:gd name="T66" fmla="*/ 172 w 760"/>
              <a:gd name="T67" fmla="*/ 110 h 677"/>
              <a:gd name="T68" fmla="*/ 160 w 760"/>
              <a:gd name="T69" fmla="*/ 105 h 677"/>
              <a:gd name="T70" fmla="*/ 163 w 760"/>
              <a:gd name="T71" fmla="*/ 95 h 677"/>
              <a:gd name="T72" fmla="*/ 161 w 760"/>
              <a:gd name="T73" fmla="*/ 89 h 677"/>
              <a:gd name="T74" fmla="*/ 155 w 760"/>
              <a:gd name="T75" fmla="*/ 68 h 677"/>
              <a:gd name="T76" fmla="*/ 151 w 760"/>
              <a:gd name="T77" fmla="*/ 63 h 677"/>
              <a:gd name="T78" fmla="*/ 138 w 760"/>
              <a:gd name="T79" fmla="*/ 45 h 677"/>
              <a:gd name="T80" fmla="*/ 131 w 760"/>
              <a:gd name="T81" fmla="*/ 32 h 677"/>
              <a:gd name="T82" fmla="*/ 124 w 760"/>
              <a:gd name="T83" fmla="*/ 16 h 677"/>
              <a:gd name="T84" fmla="*/ 121 w 760"/>
              <a:gd name="T85" fmla="*/ 4 h 677"/>
              <a:gd name="T86" fmla="*/ 113 w 760"/>
              <a:gd name="T87" fmla="*/ 19 h 677"/>
              <a:gd name="T88" fmla="*/ 107 w 760"/>
              <a:gd name="T89" fmla="*/ 25 h 677"/>
              <a:gd name="T90" fmla="*/ 77 w 760"/>
              <a:gd name="T91" fmla="*/ 49 h 677"/>
              <a:gd name="T92" fmla="*/ 55 w 760"/>
              <a:gd name="T93" fmla="*/ 72 h 677"/>
              <a:gd name="T94" fmla="*/ 39 w 760"/>
              <a:gd name="T95" fmla="*/ 89 h 677"/>
              <a:gd name="T96" fmla="*/ 14 w 760"/>
              <a:gd name="T97" fmla="*/ 106 h 677"/>
              <a:gd name="T98" fmla="*/ 20 w 760"/>
              <a:gd name="T99" fmla="*/ 148 h 677"/>
              <a:gd name="T100" fmla="*/ 87 w 760"/>
              <a:gd name="T101" fmla="*/ 101 h 677"/>
              <a:gd name="T102" fmla="*/ 96 w 760"/>
              <a:gd name="T103" fmla="*/ 523 h 677"/>
              <a:gd name="T104" fmla="*/ 214 w 760"/>
              <a:gd name="T105" fmla="*/ 661 h 677"/>
              <a:gd name="T106" fmla="*/ 587 w 760"/>
              <a:gd name="T107" fmla="*/ 673 h 677"/>
              <a:gd name="T108" fmla="*/ 747 w 760"/>
              <a:gd name="T109" fmla="*/ 665 h 677"/>
              <a:gd name="T110" fmla="*/ 756 w 760"/>
              <a:gd name="T111" fmla="*/ 658 h 677"/>
              <a:gd name="T112" fmla="*/ 632 w 760"/>
              <a:gd name="T113" fmla="*/ 637 h 677"/>
              <a:gd name="T114" fmla="*/ 753 w 760"/>
              <a:gd name="T115" fmla="*/ 645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0" h="677">
                <a:moveTo>
                  <a:pt x="144" y="39"/>
                </a:moveTo>
                <a:cubicBezTo>
                  <a:pt x="144" y="39"/>
                  <a:pt x="144" y="40"/>
                  <a:pt x="143" y="40"/>
                </a:cubicBezTo>
                <a:cubicBezTo>
                  <a:pt x="143" y="40"/>
                  <a:pt x="143" y="40"/>
                  <a:pt x="143" y="40"/>
                </a:cubicBezTo>
                <a:lnTo>
                  <a:pt x="144" y="39"/>
                </a:lnTo>
                <a:close/>
                <a:moveTo>
                  <a:pt x="153" y="65"/>
                </a:move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4"/>
                  <a:pt x="153" y="65"/>
                </a:cubicBezTo>
                <a:close/>
                <a:moveTo>
                  <a:pt x="38" y="89"/>
                </a:moveTo>
                <a:cubicBezTo>
                  <a:pt x="38" y="89"/>
                  <a:pt x="38" y="89"/>
                  <a:pt x="38" y="89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38" y="89"/>
                </a:moveTo>
                <a:cubicBezTo>
                  <a:pt x="39" y="90"/>
                  <a:pt x="39" y="90"/>
                  <a:pt x="39" y="89"/>
                </a:cubicBezTo>
                <a:cubicBezTo>
                  <a:pt x="38" y="88"/>
                  <a:pt x="38" y="89"/>
                  <a:pt x="38" y="88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159" y="76"/>
                </a:moveTo>
                <a:cubicBezTo>
                  <a:pt x="158" y="77"/>
                  <a:pt x="158" y="77"/>
                  <a:pt x="158" y="77"/>
                </a:cubicBezTo>
                <a:cubicBezTo>
                  <a:pt x="158" y="77"/>
                  <a:pt x="158" y="77"/>
                  <a:pt x="158" y="77"/>
                </a:cubicBezTo>
                <a:lnTo>
                  <a:pt x="159" y="76"/>
                </a:lnTo>
                <a:close/>
                <a:moveTo>
                  <a:pt x="175" y="142"/>
                </a:move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5" y="143"/>
                  <a:pt x="175" y="143"/>
                </a:cubicBezTo>
                <a:lnTo>
                  <a:pt x="175" y="142"/>
                </a:lnTo>
                <a:close/>
                <a:moveTo>
                  <a:pt x="163" y="95"/>
                </a:moveTo>
                <a:cubicBezTo>
                  <a:pt x="163" y="95"/>
                  <a:pt x="163" y="95"/>
                  <a:pt x="163" y="95"/>
                </a:cubicBezTo>
                <a:cubicBezTo>
                  <a:pt x="163" y="94"/>
                  <a:pt x="163" y="93"/>
                  <a:pt x="162" y="93"/>
                </a:cubicBezTo>
                <a:cubicBezTo>
                  <a:pt x="161" y="93"/>
                  <a:pt x="161" y="93"/>
                  <a:pt x="161" y="93"/>
                </a:cubicBezTo>
                <a:lnTo>
                  <a:pt x="163" y="95"/>
                </a:lnTo>
                <a:close/>
                <a:moveTo>
                  <a:pt x="157" y="150"/>
                </a:moveTo>
                <a:cubicBezTo>
                  <a:pt x="157" y="150"/>
                  <a:pt x="157" y="150"/>
                  <a:pt x="157" y="150"/>
                </a:cubicBezTo>
                <a:cubicBezTo>
                  <a:pt x="156" y="151"/>
                  <a:pt x="156" y="150"/>
                  <a:pt x="157" y="150"/>
                </a:cubicBezTo>
                <a:close/>
                <a:moveTo>
                  <a:pt x="165" y="105"/>
                </a:moveTo>
                <a:cubicBezTo>
                  <a:pt x="165" y="105"/>
                  <a:pt x="165" y="105"/>
                  <a:pt x="165" y="105"/>
                </a:cubicBezTo>
                <a:cubicBezTo>
                  <a:pt x="166" y="104"/>
                  <a:pt x="166" y="104"/>
                  <a:pt x="166" y="104"/>
                </a:cubicBezTo>
                <a:lnTo>
                  <a:pt x="165" y="105"/>
                </a:lnTo>
                <a:close/>
                <a:moveTo>
                  <a:pt x="177" y="123"/>
                </a:moveTo>
                <a:cubicBezTo>
                  <a:pt x="177" y="122"/>
                  <a:pt x="177" y="122"/>
                  <a:pt x="176" y="123"/>
                </a:cubicBezTo>
                <a:cubicBezTo>
                  <a:pt x="177" y="123"/>
                  <a:pt x="177" y="123"/>
                  <a:pt x="177" y="123"/>
                </a:cubicBezTo>
                <a:close/>
                <a:moveTo>
                  <a:pt x="163" y="155"/>
                </a:moveTo>
                <a:cubicBezTo>
                  <a:pt x="163" y="155"/>
                  <a:pt x="164" y="155"/>
                  <a:pt x="164" y="154"/>
                </a:cubicBezTo>
                <a:cubicBezTo>
                  <a:pt x="163" y="154"/>
                  <a:pt x="163" y="154"/>
                  <a:pt x="163" y="154"/>
                </a:cubicBezTo>
                <a:cubicBezTo>
                  <a:pt x="163" y="154"/>
                  <a:pt x="163" y="155"/>
                  <a:pt x="163" y="155"/>
                </a:cubicBezTo>
                <a:close/>
                <a:moveTo>
                  <a:pt x="175" y="145"/>
                </a:moveTo>
                <a:cubicBezTo>
                  <a:pt x="175" y="144"/>
                  <a:pt x="175" y="144"/>
                  <a:pt x="175" y="144"/>
                </a:cubicBezTo>
                <a:cubicBezTo>
                  <a:pt x="175" y="144"/>
                  <a:pt x="175" y="145"/>
                  <a:pt x="175" y="145"/>
                </a:cubicBezTo>
                <a:close/>
                <a:moveTo>
                  <a:pt x="130" y="440"/>
                </a:moveTo>
                <a:cubicBezTo>
                  <a:pt x="130" y="439"/>
                  <a:pt x="129" y="439"/>
                  <a:pt x="130" y="440"/>
                </a:cubicBezTo>
                <a:close/>
                <a:moveTo>
                  <a:pt x="373" y="627"/>
                </a:moveTo>
                <a:cubicBezTo>
                  <a:pt x="373" y="627"/>
                  <a:pt x="373" y="627"/>
                  <a:pt x="373" y="627"/>
                </a:cubicBezTo>
                <a:cubicBezTo>
                  <a:pt x="374" y="626"/>
                  <a:pt x="374" y="626"/>
                  <a:pt x="374" y="625"/>
                </a:cubicBezTo>
                <a:lnTo>
                  <a:pt x="373" y="627"/>
                </a:lnTo>
                <a:close/>
                <a:moveTo>
                  <a:pt x="439" y="631"/>
                </a:move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0"/>
                  <a:pt x="439" y="631"/>
                </a:cubicBezTo>
                <a:close/>
                <a:moveTo>
                  <a:pt x="220" y="622"/>
                </a:moveTo>
                <a:cubicBezTo>
                  <a:pt x="221" y="621"/>
                  <a:pt x="221" y="621"/>
                  <a:pt x="222" y="621"/>
                </a:cubicBezTo>
                <a:cubicBezTo>
                  <a:pt x="221" y="621"/>
                  <a:pt x="221" y="621"/>
                  <a:pt x="220" y="622"/>
                </a:cubicBezTo>
                <a:close/>
                <a:moveTo>
                  <a:pt x="123" y="318"/>
                </a:moveTo>
                <a:cubicBezTo>
                  <a:pt x="123" y="319"/>
                  <a:pt x="123" y="319"/>
                  <a:pt x="123" y="319"/>
                </a:cubicBezTo>
                <a:cubicBezTo>
                  <a:pt x="124" y="318"/>
                  <a:pt x="124" y="318"/>
                  <a:pt x="124" y="318"/>
                </a:cubicBezTo>
                <a:lnTo>
                  <a:pt x="123" y="318"/>
                </a:lnTo>
                <a:close/>
                <a:moveTo>
                  <a:pt x="124" y="320"/>
                </a:moveTo>
                <a:cubicBezTo>
                  <a:pt x="124" y="320"/>
                  <a:pt x="124" y="319"/>
                  <a:pt x="123" y="319"/>
                </a:cubicBezTo>
                <a:cubicBezTo>
                  <a:pt x="123" y="320"/>
                  <a:pt x="123" y="322"/>
                  <a:pt x="123" y="323"/>
                </a:cubicBezTo>
                <a:cubicBezTo>
                  <a:pt x="124" y="323"/>
                  <a:pt x="124" y="321"/>
                  <a:pt x="124" y="320"/>
                </a:cubicBezTo>
                <a:close/>
                <a:moveTo>
                  <a:pt x="124" y="320"/>
                </a:moveTo>
                <a:cubicBezTo>
                  <a:pt x="124" y="320"/>
                  <a:pt x="124" y="320"/>
                  <a:pt x="124" y="320"/>
                </a:cubicBezTo>
                <a:cubicBezTo>
                  <a:pt x="124" y="320"/>
                  <a:pt x="124" y="320"/>
                  <a:pt x="124" y="320"/>
                </a:cubicBezTo>
                <a:close/>
                <a:moveTo>
                  <a:pt x="223" y="663"/>
                </a:moveTo>
                <a:cubicBezTo>
                  <a:pt x="222" y="663"/>
                  <a:pt x="222" y="663"/>
                  <a:pt x="222" y="663"/>
                </a:cubicBezTo>
                <a:cubicBezTo>
                  <a:pt x="222" y="663"/>
                  <a:pt x="222" y="663"/>
                  <a:pt x="223" y="663"/>
                </a:cubicBezTo>
                <a:close/>
                <a:moveTo>
                  <a:pt x="123" y="132"/>
                </a:moveTo>
                <a:cubicBezTo>
                  <a:pt x="124" y="132"/>
                  <a:pt x="124" y="132"/>
                  <a:pt x="124" y="132"/>
                </a:cubicBezTo>
                <a:cubicBezTo>
                  <a:pt x="123" y="132"/>
                  <a:pt x="123" y="132"/>
                  <a:pt x="123" y="132"/>
                </a:cubicBezTo>
                <a:close/>
                <a:moveTo>
                  <a:pt x="501" y="631"/>
                </a:moveTo>
                <a:cubicBezTo>
                  <a:pt x="501" y="632"/>
                  <a:pt x="501" y="632"/>
                  <a:pt x="501" y="632"/>
                </a:cubicBezTo>
                <a:cubicBezTo>
                  <a:pt x="501" y="632"/>
                  <a:pt x="501" y="632"/>
                  <a:pt x="501" y="632"/>
                </a:cubicBezTo>
                <a:lnTo>
                  <a:pt x="501" y="631"/>
                </a:lnTo>
                <a:close/>
                <a:moveTo>
                  <a:pt x="752" y="643"/>
                </a:move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2" y="643"/>
                  <a:pt x="752" y="643"/>
                </a:cubicBezTo>
                <a:close/>
                <a:moveTo>
                  <a:pt x="585" y="635"/>
                </a:moveTo>
                <a:cubicBezTo>
                  <a:pt x="585" y="635"/>
                  <a:pt x="586" y="635"/>
                  <a:pt x="586" y="635"/>
                </a:cubicBezTo>
                <a:cubicBezTo>
                  <a:pt x="584" y="634"/>
                  <a:pt x="580" y="634"/>
                  <a:pt x="575" y="634"/>
                </a:cubicBezTo>
                <a:cubicBezTo>
                  <a:pt x="575" y="636"/>
                  <a:pt x="575" y="636"/>
                  <a:pt x="575" y="636"/>
                </a:cubicBezTo>
                <a:lnTo>
                  <a:pt x="585" y="635"/>
                </a:lnTo>
                <a:close/>
                <a:moveTo>
                  <a:pt x="760" y="655"/>
                </a:moveTo>
                <a:cubicBezTo>
                  <a:pt x="760" y="655"/>
                  <a:pt x="755" y="649"/>
                  <a:pt x="753" y="646"/>
                </a:cubicBezTo>
                <a:cubicBezTo>
                  <a:pt x="755" y="647"/>
                  <a:pt x="754" y="646"/>
                  <a:pt x="753" y="645"/>
                </a:cubicBezTo>
                <a:cubicBezTo>
                  <a:pt x="753" y="645"/>
                  <a:pt x="753" y="645"/>
                  <a:pt x="753" y="645"/>
                </a:cubicBezTo>
                <a:cubicBezTo>
                  <a:pt x="752" y="645"/>
                  <a:pt x="752" y="643"/>
                  <a:pt x="751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2"/>
                  <a:pt x="752" y="642"/>
                  <a:pt x="752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4"/>
                  <a:pt x="752" y="644"/>
                  <a:pt x="751" y="644"/>
                </a:cubicBez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0" y="644"/>
                  <a:pt x="750" y="644"/>
                </a:cubicBezTo>
                <a:cubicBezTo>
                  <a:pt x="750" y="642"/>
                  <a:pt x="750" y="642"/>
                  <a:pt x="750" y="642"/>
                </a:cubicBezTo>
                <a:cubicBezTo>
                  <a:pt x="749" y="645"/>
                  <a:pt x="744" y="638"/>
                  <a:pt x="743" y="638"/>
                </a:cubicBezTo>
                <a:cubicBezTo>
                  <a:pt x="742" y="636"/>
                  <a:pt x="741" y="638"/>
                  <a:pt x="739" y="637"/>
                </a:cubicBezTo>
                <a:cubicBezTo>
                  <a:pt x="737" y="637"/>
                  <a:pt x="738" y="635"/>
                  <a:pt x="737" y="634"/>
                </a:cubicBezTo>
                <a:cubicBezTo>
                  <a:pt x="737" y="634"/>
                  <a:pt x="737" y="633"/>
                  <a:pt x="736" y="633"/>
                </a:cubicBezTo>
                <a:cubicBezTo>
                  <a:pt x="736" y="633"/>
                  <a:pt x="736" y="633"/>
                  <a:pt x="736" y="634"/>
                </a:cubicBezTo>
                <a:cubicBezTo>
                  <a:pt x="736" y="634"/>
                  <a:pt x="736" y="634"/>
                  <a:pt x="736" y="634"/>
                </a:cubicBezTo>
                <a:cubicBezTo>
                  <a:pt x="737" y="635"/>
                  <a:pt x="737" y="636"/>
                  <a:pt x="737" y="636"/>
                </a:cubicBezTo>
                <a:cubicBezTo>
                  <a:pt x="737" y="636"/>
                  <a:pt x="737" y="635"/>
                  <a:pt x="736" y="635"/>
                </a:cubicBezTo>
                <a:cubicBezTo>
                  <a:pt x="735" y="635"/>
                  <a:pt x="735" y="635"/>
                  <a:pt x="735" y="635"/>
                </a:cubicBezTo>
                <a:cubicBezTo>
                  <a:pt x="733" y="635"/>
                  <a:pt x="733" y="635"/>
                  <a:pt x="733" y="635"/>
                </a:cubicBezTo>
                <a:cubicBezTo>
                  <a:pt x="729" y="634"/>
                  <a:pt x="729" y="634"/>
                  <a:pt x="729" y="634"/>
                </a:cubicBezTo>
                <a:cubicBezTo>
                  <a:pt x="734" y="633"/>
                  <a:pt x="731" y="633"/>
                  <a:pt x="730" y="632"/>
                </a:cubicBezTo>
                <a:cubicBezTo>
                  <a:pt x="723" y="632"/>
                  <a:pt x="712" y="630"/>
                  <a:pt x="710" y="633"/>
                </a:cubicBezTo>
                <a:cubicBezTo>
                  <a:pt x="700" y="632"/>
                  <a:pt x="700" y="631"/>
                  <a:pt x="696" y="631"/>
                </a:cubicBezTo>
                <a:cubicBezTo>
                  <a:pt x="697" y="631"/>
                  <a:pt x="700" y="632"/>
                  <a:pt x="700" y="632"/>
                </a:cubicBezTo>
                <a:cubicBezTo>
                  <a:pt x="696" y="631"/>
                  <a:pt x="698" y="633"/>
                  <a:pt x="700" y="633"/>
                </a:cubicBezTo>
                <a:cubicBezTo>
                  <a:pt x="694" y="635"/>
                  <a:pt x="669" y="628"/>
                  <a:pt x="668" y="632"/>
                </a:cubicBezTo>
                <a:cubicBezTo>
                  <a:pt x="668" y="631"/>
                  <a:pt x="668" y="631"/>
                  <a:pt x="668" y="631"/>
                </a:cubicBezTo>
                <a:cubicBezTo>
                  <a:pt x="667" y="634"/>
                  <a:pt x="669" y="636"/>
                  <a:pt x="665" y="638"/>
                </a:cubicBezTo>
                <a:cubicBezTo>
                  <a:pt x="662" y="637"/>
                  <a:pt x="662" y="637"/>
                  <a:pt x="662" y="637"/>
                </a:cubicBezTo>
                <a:cubicBezTo>
                  <a:pt x="658" y="638"/>
                  <a:pt x="658" y="638"/>
                  <a:pt x="658" y="638"/>
                </a:cubicBezTo>
                <a:cubicBezTo>
                  <a:pt x="655" y="638"/>
                  <a:pt x="656" y="637"/>
                  <a:pt x="656" y="637"/>
                </a:cubicBezTo>
                <a:cubicBezTo>
                  <a:pt x="650" y="638"/>
                  <a:pt x="640" y="637"/>
                  <a:pt x="632" y="637"/>
                </a:cubicBezTo>
                <a:cubicBezTo>
                  <a:pt x="641" y="644"/>
                  <a:pt x="641" y="644"/>
                  <a:pt x="641" y="644"/>
                </a:cubicBezTo>
                <a:cubicBezTo>
                  <a:pt x="634" y="642"/>
                  <a:pt x="622" y="639"/>
                  <a:pt x="620" y="642"/>
                </a:cubicBezTo>
                <a:cubicBezTo>
                  <a:pt x="616" y="639"/>
                  <a:pt x="616" y="639"/>
                  <a:pt x="616" y="639"/>
                </a:cubicBezTo>
                <a:cubicBezTo>
                  <a:pt x="602" y="635"/>
                  <a:pt x="607" y="642"/>
                  <a:pt x="601" y="641"/>
                </a:cubicBezTo>
                <a:cubicBezTo>
                  <a:pt x="594" y="638"/>
                  <a:pt x="594" y="638"/>
                  <a:pt x="594" y="638"/>
                </a:cubicBezTo>
                <a:cubicBezTo>
                  <a:pt x="601" y="638"/>
                  <a:pt x="601" y="638"/>
                  <a:pt x="601" y="638"/>
                </a:cubicBezTo>
                <a:cubicBezTo>
                  <a:pt x="594" y="637"/>
                  <a:pt x="591" y="636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5" y="635"/>
                  <a:pt x="585" y="635"/>
                  <a:pt x="585" y="635"/>
                </a:cubicBezTo>
                <a:cubicBezTo>
                  <a:pt x="585" y="636"/>
                  <a:pt x="581" y="637"/>
                  <a:pt x="576" y="637"/>
                </a:cubicBezTo>
                <a:cubicBezTo>
                  <a:pt x="569" y="637"/>
                  <a:pt x="564" y="639"/>
                  <a:pt x="553" y="637"/>
                </a:cubicBezTo>
                <a:cubicBezTo>
                  <a:pt x="550" y="640"/>
                  <a:pt x="550" y="640"/>
                  <a:pt x="550" y="640"/>
                </a:cubicBezTo>
                <a:cubicBezTo>
                  <a:pt x="542" y="638"/>
                  <a:pt x="542" y="638"/>
                  <a:pt x="542" y="638"/>
                </a:cubicBezTo>
                <a:cubicBezTo>
                  <a:pt x="542" y="636"/>
                  <a:pt x="542" y="636"/>
                  <a:pt x="542" y="636"/>
                </a:cubicBezTo>
                <a:cubicBezTo>
                  <a:pt x="550" y="636"/>
                  <a:pt x="565" y="635"/>
                  <a:pt x="575" y="634"/>
                </a:cubicBezTo>
                <a:cubicBezTo>
                  <a:pt x="576" y="633"/>
                  <a:pt x="576" y="633"/>
                  <a:pt x="576" y="633"/>
                </a:cubicBezTo>
                <a:cubicBezTo>
                  <a:pt x="569" y="634"/>
                  <a:pt x="562" y="635"/>
                  <a:pt x="558" y="635"/>
                </a:cubicBezTo>
                <a:cubicBezTo>
                  <a:pt x="556" y="634"/>
                  <a:pt x="551" y="632"/>
                  <a:pt x="555" y="631"/>
                </a:cubicBezTo>
                <a:cubicBezTo>
                  <a:pt x="551" y="633"/>
                  <a:pt x="551" y="633"/>
                  <a:pt x="551" y="633"/>
                </a:cubicBezTo>
                <a:cubicBezTo>
                  <a:pt x="531" y="634"/>
                  <a:pt x="530" y="634"/>
                  <a:pt x="509" y="632"/>
                </a:cubicBezTo>
                <a:cubicBezTo>
                  <a:pt x="511" y="633"/>
                  <a:pt x="511" y="633"/>
                  <a:pt x="511" y="633"/>
                </a:cubicBezTo>
                <a:cubicBezTo>
                  <a:pt x="507" y="633"/>
                  <a:pt x="502" y="634"/>
                  <a:pt x="501" y="632"/>
                </a:cubicBezTo>
                <a:cubicBezTo>
                  <a:pt x="488" y="632"/>
                  <a:pt x="475" y="631"/>
                  <a:pt x="467" y="628"/>
                </a:cubicBezTo>
                <a:cubicBezTo>
                  <a:pt x="465" y="631"/>
                  <a:pt x="465" y="631"/>
                  <a:pt x="465" y="631"/>
                </a:cubicBezTo>
                <a:cubicBezTo>
                  <a:pt x="462" y="631"/>
                  <a:pt x="458" y="627"/>
                  <a:pt x="457" y="630"/>
                </a:cubicBezTo>
                <a:cubicBezTo>
                  <a:pt x="451" y="631"/>
                  <a:pt x="451" y="631"/>
                  <a:pt x="451" y="631"/>
                </a:cubicBezTo>
                <a:cubicBezTo>
                  <a:pt x="447" y="631"/>
                  <a:pt x="445" y="633"/>
                  <a:pt x="441" y="631"/>
                </a:cubicBezTo>
                <a:cubicBezTo>
                  <a:pt x="441" y="631"/>
                  <a:pt x="441" y="631"/>
                  <a:pt x="441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31" y="630"/>
                  <a:pt x="440" y="633"/>
                  <a:pt x="430" y="632"/>
                </a:cubicBezTo>
                <a:cubicBezTo>
                  <a:pt x="427" y="630"/>
                  <a:pt x="427" y="635"/>
                  <a:pt x="422" y="634"/>
                </a:cubicBezTo>
                <a:cubicBezTo>
                  <a:pt x="417" y="631"/>
                  <a:pt x="417" y="631"/>
                  <a:pt x="417" y="631"/>
                </a:cubicBezTo>
                <a:cubicBezTo>
                  <a:pt x="409" y="629"/>
                  <a:pt x="407" y="632"/>
                  <a:pt x="395" y="632"/>
                </a:cubicBezTo>
                <a:cubicBezTo>
                  <a:pt x="389" y="631"/>
                  <a:pt x="387" y="628"/>
                  <a:pt x="390" y="625"/>
                </a:cubicBezTo>
                <a:cubicBezTo>
                  <a:pt x="385" y="628"/>
                  <a:pt x="388" y="627"/>
                  <a:pt x="381" y="629"/>
                </a:cubicBezTo>
                <a:cubicBezTo>
                  <a:pt x="380" y="627"/>
                  <a:pt x="381" y="627"/>
                  <a:pt x="382" y="626"/>
                </a:cubicBezTo>
                <a:cubicBezTo>
                  <a:pt x="376" y="624"/>
                  <a:pt x="378" y="627"/>
                  <a:pt x="373" y="627"/>
                </a:cubicBezTo>
                <a:cubicBezTo>
                  <a:pt x="372" y="629"/>
                  <a:pt x="370" y="633"/>
                  <a:pt x="369" y="633"/>
                </a:cubicBezTo>
                <a:cubicBezTo>
                  <a:pt x="371" y="634"/>
                  <a:pt x="371" y="634"/>
                  <a:pt x="371" y="634"/>
                </a:cubicBezTo>
                <a:cubicBezTo>
                  <a:pt x="365" y="635"/>
                  <a:pt x="360" y="636"/>
                  <a:pt x="354" y="635"/>
                </a:cubicBezTo>
                <a:cubicBezTo>
                  <a:pt x="354" y="633"/>
                  <a:pt x="354" y="633"/>
                  <a:pt x="354" y="633"/>
                </a:cubicBezTo>
                <a:cubicBezTo>
                  <a:pt x="348" y="634"/>
                  <a:pt x="348" y="634"/>
                  <a:pt x="348" y="634"/>
                </a:cubicBezTo>
                <a:cubicBezTo>
                  <a:pt x="348" y="632"/>
                  <a:pt x="348" y="632"/>
                  <a:pt x="348" y="632"/>
                </a:cubicBezTo>
                <a:cubicBezTo>
                  <a:pt x="339" y="632"/>
                  <a:pt x="339" y="632"/>
                  <a:pt x="339" y="632"/>
                </a:cubicBezTo>
                <a:cubicBezTo>
                  <a:pt x="340" y="633"/>
                  <a:pt x="340" y="633"/>
                  <a:pt x="340" y="633"/>
                </a:cubicBezTo>
                <a:cubicBezTo>
                  <a:pt x="338" y="633"/>
                  <a:pt x="331" y="633"/>
                  <a:pt x="327" y="632"/>
                </a:cubicBezTo>
                <a:cubicBezTo>
                  <a:pt x="327" y="631"/>
                  <a:pt x="327" y="631"/>
                  <a:pt x="327" y="631"/>
                </a:cubicBezTo>
                <a:cubicBezTo>
                  <a:pt x="316" y="628"/>
                  <a:pt x="307" y="631"/>
                  <a:pt x="294" y="631"/>
                </a:cubicBezTo>
                <a:cubicBezTo>
                  <a:pt x="296" y="629"/>
                  <a:pt x="296" y="629"/>
                  <a:pt x="296" y="629"/>
                </a:cubicBezTo>
                <a:cubicBezTo>
                  <a:pt x="292" y="627"/>
                  <a:pt x="295" y="632"/>
                  <a:pt x="289" y="630"/>
                </a:cubicBezTo>
                <a:cubicBezTo>
                  <a:pt x="289" y="628"/>
                  <a:pt x="289" y="628"/>
                  <a:pt x="289" y="628"/>
                </a:cubicBezTo>
                <a:cubicBezTo>
                  <a:pt x="284" y="631"/>
                  <a:pt x="283" y="627"/>
                  <a:pt x="280" y="626"/>
                </a:cubicBezTo>
                <a:cubicBezTo>
                  <a:pt x="282" y="629"/>
                  <a:pt x="282" y="629"/>
                  <a:pt x="282" y="629"/>
                </a:cubicBezTo>
                <a:cubicBezTo>
                  <a:pt x="276" y="628"/>
                  <a:pt x="276" y="628"/>
                  <a:pt x="276" y="628"/>
                </a:cubicBezTo>
                <a:cubicBezTo>
                  <a:pt x="269" y="626"/>
                  <a:pt x="272" y="624"/>
                  <a:pt x="273" y="622"/>
                </a:cubicBezTo>
                <a:cubicBezTo>
                  <a:pt x="268" y="624"/>
                  <a:pt x="268" y="624"/>
                  <a:pt x="268" y="624"/>
                </a:cubicBezTo>
                <a:cubicBezTo>
                  <a:pt x="268" y="621"/>
                  <a:pt x="268" y="621"/>
                  <a:pt x="268" y="621"/>
                </a:cubicBezTo>
                <a:cubicBezTo>
                  <a:pt x="264" y="624"/>
                  <a:pt x="264" y="621"/>
                  <a:pt x="259" y="622"/>
                </a:cubicBezTo>
                <a:cubicBezTo>
                  <a:pt x="258" y="621"/>
                  <a:pt x="260" y="620"/>
                  <a:pt x="258" y="620"/>
                </a:cubicBezTo>
                <a:cubicBezTo>
                  <a:pt x="248" y="622"/>
                  <a:pt x="248" y="622"/>
                  <a:pt x="248" y="622"/>
                </a:cubicBezTo>
                <a:cubicBezTo>
                  <a:pt x="254" y="621"/>
                  <a:pt x="254" y="621"/>
                  <a:pt x="254" y="621"/>
                </a:cubicBezTo>
                <a:cubicBezTo>
                  <a:pt x="253" y="625"/>
                  <a:pt x="253" y="625"/>
                  <a:pt x="253" y="625"/>
                </a:cubicBezTo>
                <a:cubicBezTo>
                  <a:pt x="247" y="628"/>
                  <a:pt x="245" y="624"/>
                  <a:pt x="241" y="625"/>
                </a:cubicBezTo>
                <a:cubicBezTo>
                  <a:pt x="244" y="624"/>
                  <a:pt x="244" y="624"/>
                  <a:pt x="244" y="624"/>
                </a:cubicBezTo>
                <a:cubicBezTo>
                  <a:pt x="237" y="624"/>
                  <a:pt x="237" y="622"/>
                  <a:pt x="233" y="621"/>
                </a:cubicBezTo>
                <a:cubicBezTo>
                  <a:pt x="234" y="622"/>
                  <a:pt x="236" y="623"/>
                  <a:pt x="233" y="623"/>
                </a:cubicBezTo>
                <a:cubicBezTo>
                  <a:pt x="231" y="623"/>
                  <a:pt x="232" y="622"/>
                  <a:pt x="230" y="621"/>
                </a:cubicBezTo>
                <a:cubicBezTo>
                  <a:pt x="229" y="624"/>
                  <a:pt x="224" y="624"/>
                  <a:pt x="220" y="622"/>
                </a:cubicBezTo>
                <a:cubicBezTo>
                  <a:pt x="220" y="622"/>
                  <a:pt x="220" y="622"/>
                  <a:pt x="220" y="622"/>
                </a:cubicBezTo>
                <a:cubicBezTo>
                  <a:pt x="219" y="622"/>
                  <a:pt x="219" y="622"/>
                  <a:pt x="217" y="621"/>
                </a:cubicBezTo>
                <a:cubicBezTo>
                  <a:pt x="218" y="619"/>
                  <a:pt x="218" y="619"/>
                  <a:pt x="218" y="619"/>
                </a:cubicBezTo>
                <a:cubicBezTo>
                  <a:pt x="214" y="621"/>
                  <a:pt x="214" y="621"/>
                  <a:pt x="214" y="621"/>
                </a:cubicBezTo>
                <a:cubicBezTo>
                  <a:pt x="212" y="620"/>
                  <a:pt x="208" y="621"/>
                  <a:pt x="209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04" y="618"/>
                  <a:pt x="198" y="616"/>
                  <a:pt x="192" y="615"/>
                </a:cubicBezTo>
                <a:cubicBezTo>
                  <a:pt x="192" y="612"/>
                  <a:pt x="192" y="612"/>
                  <a:pt x="192" y="612"/>
                </a:cubicBezTo>
                <a:cubicBezTo>
                  <a:pt x="189" y="615"/>
                  <a:pt x="183" y="609"/>
                  <a:pt x="182" y="613"/>
                </a:cubicBezTo>
                <a:cubicBezTo>
                  <a:pt x="180" y="610"/>
                  <a:pt x="169" y="611"/>
                  <a:pt x="173" y="607"/>
                </a:cubicBezTo>
                <a:cubicBezTo>
                  <a:pt x="168" y="605"/>
                  <a:pt x="164" y="604"/>
                  <a:pt x="160" y="603"/>
                </a:cubicBezTo>
                <a:cubicBezTo>
                  <a:pt x="159" y="603"/>
                  <a:pt x="157" y="602"/>
                  <a:pt x="156" y="602"/>
                </a:cubicBezTo>
                <a:cubicBezTo>
                  <a:pt x="156" y="601"/>
                  <a:pt x="155" y="601"/>
                  <a:pt x="154" y="598"/>
                </a:cubicBezTo>
                <a:cubicBezTo>
                  <a:pt x="155" y="596"/>
                  <a:pt x="154" y="592"/>
                  <a:pt x="153" y="588"/>
                </a:cubicBezTo>
                <a:cubicBezTo>
                  <a:pt x="151" y="583"/>
                  <a:pt x="150" y="578"/>
                  <a:pt x="149" y="573"/>
                </a:cubicBezTo>
                <a:cubicBezTo>
                  <a:pt x="143" y="556"/>
                  <a:pt x="140" y="544"/>
                  <a:pt x="136" y="525"/>
                </a:cubicBezTo>
                <a:cubicBezTo>
                  <a:pt x="140" y="512"/>
                  <a:pt x="131" y="495"/>
                  <a:pt x="133" y="482"/>
                </a:cubicBezTo>
                <a:cubicBezTo>
                  <a:pt x="131" y="479"/>
                  <a:pt x="131" y="479"/>
                  <a:pt x="131" y="479"/>
                </a:cubicBezTo>
                <a:cubicBezTo>
                  <a:pt x="133" y="470"/>
                  <a:pt x="128" y="457"/>
                  <a:pt x="131" y="445"/>
                </a:cubicBezTo>
                <a:cubicBezTo>
                  <a:pt x="130" y="442"/>
                  <a:pt x="130" y="440"/>
                  <a:pt x="130" y="440"/>
                </a:cubicBezTo>
                <a:cubicBezTo>
                  <a:pt x="129" y="440"/>
                  <a:pt x="129" y="441"/>
                  <a:pt x="128" y="442"/>
                </a:cubicBezTo>
                <a:cubicBezTo>
                  <a:pt x="129" y="438"/>
                  <a:pt x="127" y="431"/>
                  <a:pt x="130" y="431"/>
                </a:cubicBezTo>
                <a:cubicBezTo>
                  <a:pt x="130" y="432"/>
                  <a:pt x="130" y="432"/>
                  <a:pt x="130" y="432"/>
                </a:cubicBezTo>
                <a:cubicBezTo>
                  <a:pt x="133" y="433"/>
                  <a:pt x="128" y="422"/>
                  <a:pt x="130" y="418"/>
                </a:cubicBezTo>
                <a:cubicBezTo>
                  <a:pt x="128" y="420"/>
                  <a:pt x="128" y="420"/>
                  <a:pt x="128" y="420"/>
                </a:cubicBezTo>
                <a:cubicBezTo>
                  <a:pt x="128" y="414"/>
                  <a:pt x="128" y="414"/>
                  <a:pt x="128" y="414"/>
                </a:cubicBezTo>
                <a:cubicBezTo>
                  <a:pt x="129" y="415"/>
                  <a:pt x="129" y="415"/>
                  <a:pt x="129" y="415"/>
                </a:cubicBezTo>
                <a:cubicBezTo>
                  <a:pt x="121" y="387"/>
                  <a:pt x="130" y="374"/>
                  <a:pt x="124" y="347"/>
                </a:cubicBezTo>
                <a:cubicBezTo>
                  <a:pt x="127" y="351"/>
                  <a:pt x="122" y="342"/>
                  <a:pt x="125" y="342"/>
                </a:cubicBezTo>
                <a:cubicBezTo>
                  <a:pt x="130" y="335"/>
                  <a:pt x="124" y="329"/>
                  <a:pt x="123" y="323"/>
                </a:cubicBezTo>
                <a:cubicBezTo>
                  <a:pt x="123" y="323"/>
                  <a:pt x="123" y="323"/>
                  <a:pt x="122" y="323"/>
                </a:cubicBezTo>
                <a:cubicBezTo>
                  <a:pt x="123" y="313"/>
                  <a:pt x="123" y="313"/>
                  <a:pt x="123" y="313"/>
                </a:cubicBezTo>
                <a:cubicBezTo>
                  <a:pt x="127" y="319"/>
                  <a:pt x="119" y="306"/>
                  <a:pt x="123" y="312"/>
                </a:cubicBezTo>
                <a:cubicBezTo>
                  <a:pt x="126" y="286"/>
                  <a:pt x="123" y="253"/>
                  <a:pt x="125" y="224"/>
                </a:cubicBezTo>
                <a:cubicBezTo>
                  <a:pt x="124" y="225"/>
                  <a:pt x="124" y="225"/>
                  <a:pt x="124" y="225"/>
                </a:cubicBezTo>
                <a:cubicBezTo>
                  <a:pt x="124" y="218"/>
                  <a:pt x="123" y="209"/>
                  <a:pt x="124" y="203"/>
                </a:cubicBezTo>
                <a:cubicBezTo>
                  <a:pt x="126" y="197"/>
                  <a:pt x="122" y="190"/>
                  <a:pt x="122" y="188"/>
                </a:cubicBezTo>
                <a:cubicBezTo>
                  <a:pt x="120" y="182"/>
                  <a:pt x="124" y="177"/>
                  <a:pt x="124" y="179"/>
                </a:cubicBezTo>
                <a:cubicBezTo>
                  <a:pt x="123" y="173"/>
                  <a:pt x="119" y="166"/>
                  <a:pt x="121" y="157"/>
                </a:cubicBezTo>
                <a:cubicBezTo>
                  <a:pt x="125" y="154"/>
                  <a:pt x="118" y="132"/>
                  <a:pt x="123" y="132"/>
                </a:cubicBezTo>
                <a:cubicBezTo>
                  <a:pt x="122" y="132"/>
                  <a:pt x="122" y="132"/>
                  <a:pt x="122" y="132"/>
                </a:cubicBezTo>
                <a:cubicBezTo>
                  <a:pt x="125" y="122"/>
                  <a:pt x="122" y="112"/>
                  <a:pt x="123" y="102"/>
                </a:cubicBezTo>
                <a:cubicBezTo>
                  <a:pt x="126" y="105"/>
                  <a:pt x="129" y="109"/>
                  <a:pt x="130" y="114"/>
                </a:cubicBezTo>
                <a:cubicBezTo>
                  <a:pt x="128" y="117"/>
                  <a:pt x="139" y="131"/>
                  <a:pt x="141" y="131"/>
                </a:cubicBezTo>
                <a:cubicBezTo>
                  <a:pt x="143" y="128"/>
                  <a:pt x="143" y="128"/>
                  <a:pt x="143" y="128"/>
                </a:cubicBezTo>
                <a:cubicBezTo>
                  <a:pt x="147" y="133"/>
                  <a:pt x="146" y="137"/>
                  <a:pt x="151" y="140"/>
                </a:cubicBezTo>
                <a:cubicBezTo>
                  <a:pt x="150" y="140"/>
                  <a:pt x="150" y="140"/>
                  <a:pt x="150" y="140"/>
                </a:cubicBezTo>
                <a:cubicBezTo>
                  <a:pt x="150" y="140"/>
                  <a:pt x="151" y="141"/>
                  <a:pt x="151" y="141"/>
                </a:cubicBezTo>
                <a:cubicBezTo>
                  <a:pt x="152" y="141"/>
                  <a:pt x="156" y="140"/>
                  <a:pt x="154" y="149"/>
                </a:cubicBezTo>
                <a:cubicBezTo>
                  <a:pt x="153" y="149"/>
                  <a:pt x="153" y="149"/>
                  <a:pt x="153" y="149"/>
                </a:cubicBezTo>
                <a:cubicBezTo>
                  <a:pt x="153" y="150"/>
                  <a:pt x="154" y="149"/>
                  <a:pt x="154" y="150"/>
                </a:cubicBezTo>
                <a:cubicBezTo>
                  <a:pt x="154" y="148"/>
                  <a:pt x="154" y="148"/>
                  <a:pt x="154" y="148"/>
                </a:cubicBezTo>
                <a:cubicBezTo>
                  <a:pt x="156" y="148"/>
                  <a:pt x="157" y="148"/>
                  <a:pt x="158" y="149"/>
                </a:cubicBezTo>
                <a:cubicBezTo>
                  <a:pt x="158" y="149"/>
                  <a:pt x="157" y="150"/>
                  <a:pt x="157" y="150"/>
                </a:cubicBezTo>
                <a:cubicBezTo>
                  <a:pt x="159" y="152"/>
                  <a:pt x="159" y="152"/>
                  <a:pt x="159" y="152"/>
                </a:cubicBezTo>
                <a:cubicBezTo>
                  <a:pt x="158" y="154"/>
                  <a:pt x="158" y="154"/>
                  <a:pt x="158" y="154"/>
                </a:cubicBezTo>
                <a:cubicBezTo>
                  <a:pt x="159" y="154"/>
                  <a:pt x="163" y="151"/>
                  <a:pt x="162" y="154"/>
                </a:cubicBezTo>
                <a:cubicBezTo>
                  <a:pt x="164" y="152"/>
                  <a:pt x="164" y="154"/>
                  <a:pt x="165" y="153"/>
                </a:cubicBezTo>
                <a:cubicBezTo>
                  <a:pt x="165" y="153"/>
                  <a:pt x="164" y="154"/>
                  <a:pt x="164" y="154"/>
                </a:cubicBezTo>
                <a:cubicBezTo>
                  <a:pt x="165" y="155"/>
                  <a:pt x="167" y="157"/>
                  <a:pt x="169" y="156"/>
                </a:cubicBezTo>
                <a:cubicBezTo>
                  <a:pt x="169" y="156"/>
                  <a:pt x="171" y="148"/>
                  <a:pt x="173" y="146"/>
                </a:cubicBezTo>
                <a:cubicBezTo>
                  <a:pt x="174" y="147"/>
                  <a:pt x="174" y="146"/>
                  <a:pt x="175" y="145"/>
                </a:cubicBezTo>
                <a:cubicBezTo>
                  <a:pt x="174" y="145"/>
                  <a:pt x="174" y="145"/>
                  <a:pt x="174" y="145"/>
                </a:cubicBezTo>
                <a:cubicBezTo>
                  <a:pt x="174" y="144"/>
                  <a:pt x="175" y="143"/>
                  <a:pt x="176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3"/>
                  <a:pt x="175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2"/>
                  <a:pt x="174" y="142"/>
                  <a:pt x="174" y="141"/>
                </a:cubicBezTo>
                <a:cubicBezTo>
                  <a:pt x="175" y="140"/>
                  <a:pt x="175" y="140"/>
                  <a:pt x="175" y="140"/>
                </a:cubicBezTo>
                <a:cubicBezTo>
                  <a:pt x="172" y="141"/>
                  <a:pt x="176" y="133"/>
                  <a:pt x="175" y="132"/>
                </a:cubicBezTo>
                <a:cubicBezTo>
                  <a:pt x="176" y="130"/>
                  <a:pt x="174" y="131"/>
                  <a:pt x="174" y="129"/>
                </a:cubicBezTo>
                <a:cubicBezTo>
                  <a:pt x="173" y="127"/>
                  <a:pt x="175" y="127"/>
                  <a:pt x="176" y="125"/>
                </a:cubicBezTo>
                <a:cubicBezTo>
                  <a:pt x="176" y="123"/>
                  <a:pt x="174" y="126"/>
                  <a:pt x="174" y="126"/>
                </a:cubicBezTo>
                <a:cubicBezTo>
                  <a:pt x="175" y="123"/>
                  <a:pt x="175" y="123"/>
                  <a:pt x="175" y="123"/>
                </a:cubicBezTo>
                <a:cubicBezTo>
                  <a:pt x="176" y="124"/>
                  <a:pt x="176" y="123"/>
                  <a:pt x="176" y="123"/>
                </a:cubicBezTo>
                <a:cubicBezTo>
                  <a:pt x="176" y="121"/>
                  <a:pt x="177" y="117"/>
                  <a:pt x="174" y="119"/>
                </a:cubicBezTo>
                <a:cubicBezTo>
                  <a:pt x="174" y="116"/>
                  <a:pt x="175" y="116"/>
                  <a:pt x="175" y="115"/>
                </a:cubicBezTo>
                <a:cubicBezTo>
                  <a:pt x="175" y="115"/>
                  <a:pt x="175" y="116"/>
                  <a:pt x="174" y="116"/>
                </a:cubicBezTo>
                <a:cubicBezTo>
                  <a:pt x="175" y="115"/>
                  <a:pt x="174" y="116"/>
                  <a:pt x="173" y="117"/>
                </a:cubicBezTo>
                <a:cubicBezTo>
                  <a:pt x="172" y="116"/>
                  <a:pt x="175" y="108"/>
                  <a:pt x="172" y="110"/>
                </a:cubicBezTo>
                <a:cubicBezTo>
                  <a:pt x="172" y="109"/>
                  <a:pt x="172" y="109"/>
                  <a:pt x="172" y="109"/>
                </a:cubicBezTo>
                <a:cubicBezTo>
                  <a:pt x="170" y="111"/>
                  <a:pt x="168" y="112"/>
                  <a:pt x="166" y="112"/>
                </a:cubicBezTo>
                <a:cubicBezTo>
                  <a:pt x="167" y="111"/>
                  <a:pt x="167" y="111"/>
                  <a:pt x="167" y="111"/>
                </a:cubicBezTo>
                <a:cubicBezTo>
                  <a:pt x="166" y="111"/>
                  <a:pt x="166" y="111"/>
                  <a:pt x="166" y="111"/>
                </a:cubicBezTo>
                <a:cubicBezTo>
                  <a:pt x="166" y="110"/>
                  <a:pt x="167" y="110"/>
                  <a:pt x="167" y="110"/>
                </a:cubicBezTo>
                <a:cubicBezTo>
                  <a:pt x="165" y="109"/>
                  <a:pt x="166" y="107"/>
                  <a:pt x="165" y="105"/>
                </a:cubicBezTo>
                <a:cubicBezTo>
                  <a:pt x="160" y="110"/>
                  <a:pt x="160" y="110"/>
                  <a:pt x="160" y="110"/>
                </a:cubicBezTo>
                <a:cubicBezTo>
                  <a:pt x="160" y="108"/>
                  <a:pt x="162" y="104"/>
                  <a:pt x="160" y="105"/>
                </a:cubicBezTo>
                <a:cubicBezTo>
                  <a:pt x="161" y="103"/>
                  <a:pt x="161" y="103"/>
                  <a:pt x="161" y="103"/>
                </a:cubicBezTo>
                <a:cubicBezTo>
                  <a:pt x="164" y="98"/>
                  <a:pt x="159" y="102"/>
                  <a:pt x="159" y="101"/>
                </a:cubicBezTo>
                <a:cubicBezTo>
                  <a:pt x="161" y="98"/>
                  <a:pt x="161" y="98"/>
                  <a:pt x="161" y="98"/>
                </a:cubicBezTo>
                <a:cubicBezTo>
                  <a:pt x="161" y="99"/>
                  <a:pt x="161" y="99"/>
                  <a:pt x="161" y="99"/>
                </a:cubicBezTo>
                <a:cubicBezTo>
                  <a:pt x="162" y="97"/>
                  <a:pt x="162" y="96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1" y="95"/>
                  <a:pt x="160" y="95"/>
                  <a:pt x="160" y="94"/>
                </a:cubicBezTo>
                <a:cubicBezTo>
                  <a:pt x="159" y="93"/>
                  <a:pt x="157" y="93"/>
                  <a:pt x="158" y="89"/>
                </a:cubicBezTo>
                <a:cubicBezTo>
                  <a:pt x="156" y="90"/>
                  <a:pt x="156" y="90"/>
                  <a:pt x="156" y="90"/>
                </a:cubicBezTo>
                <a:cubicBezTo>
                  <a:pt x="156" y="88"/>
                  <a:pt x="156" y="88"/>
                  <a:pt x="156" y="88"/>
                </a:cubicBezTo>
                <a:cubicBezTo>
                  <a:pt x="158" y="87"/>
                  <a:pt x="158" y="87"/>
                  <a:pt x="158" y="87"/>
                </a:cubicBezTo>
                <a:cubicBezTo>
                  <a:pt x="159" y="88"/>
                  <a:pt x="161" y="91"/>
                  <a:pt x="162" y="93"/>
                </a:cubicBezTo>
                <a:cubicBezTo>
                  <a:pt x="163" y="92"/>
                  <a:pt x="163" y="92"/>
                  <a:pt x="163" y="92"/>
                </a:cubicBezTo>
                <a:cubicBezTo>
                  <a:pt x="163" y="91"/>
                  <a:pt x="161" y="90"/>
                  <a:pt x="161" y="89"/>
                </a:cubicBezTo>
                <a:cubicBezTo>
                  <a:pt x="161" y="89"/>
                  <a:pt x="162" y="87"/>
                  <a:pt x="164" y="87"/>
                </a:cubicBezTo>
                <a:cubicBezTo>
                  <a:pt x="162" y="87"/>
                  <a:pt x="162" y="87"/>
                  <a:pt x="162" y="87"/>
                </a:cubicBezTo>
                <a:cubicBezTo>
                  <a:pt x="159" y="83"/>
                  <a:pt x="159" y="83"/>
                  <a:pt x="159" y="78"/>
                </a:cubicBezTo>
                <a:cubicBezTo>
                  <a:pt x="158" y="79"/>
                  <a:pt x="158" y="79"/>
                  <a:pt x="158" y="79"/>
                </a:cubicBezTo>
                <a:cubicBezTo>
                  <a:pt x="157" y="78"/>
                  <a:pt x="156" y="78"/>
                  <a:pt x="158" y="77"/>
                </a:cubicBezTo>
                <a:cubicBezTo>
                  <a:pt x="157" y="74"/>
                  <a:pt x="156" y="71"/>
                  <a:pt x="158" y="68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69"/>
                  <a:pt x="158" y="66"/>
                  <a:pt x="155" y="68"/>
                </a:cubicBezTo>
                <a:cubicBezTo>
                  <a:pt x="153" y="67"/>
                  <a:pt x="153" y="67"/>
                  <a:pt x="153" y="67"/>
                </a:cubicBezTo>
                <a:cubicBezTo>
                  <a:pt x="153" y="66"/>
                  <a:pt x="152" y="66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4"/>
                  <a:pt x="152" y="64"/>
                  <a:pt x="152" y="64"/>
                </a:cubicBezTo>
                <a:cubicBezTo>
                  <a:pt x="151" y="64"/>
                  <a:pt x="151" y="65"/>
                  <a:pt x="151" y="63"/>
                </a:cubicBezTo>
                <a:cubicBezTo>
                  <a:pt x="151" y="61"/>
                  <a:pt x="147" y="63"/>
                  <a:pt x="147" y="62"/>
                </a:cubicBezTo>
                <a:cubicBezTo>
                  <a:pt x="148" y="60"/>
                  <a:pt x="148" y="59"/>
                  <a:pt x="149" y="58"/>
                </a:cubicBezTo>
                <a:cubicBezTo>
                  <a:pt x="149" y="54"/>
                  <a:pt x="146" y="56"/>
                  <a:pt x="144" y="52"/>
                </a:cubicBezTo>
                <a:cubicBezTo>
                  <a:pt x="144" y="49"/>
                  <a:pt x="145" y="45"/>
                  <a:pt x="148" y="44"/>
                </a:cubicBezTo>
                <a:cubicBezTo>
                  <a:pt x="145" y="45"/>
                  <a:pt x="146" y="45"/>
                  <a:pt x="144" y="44"/>
                </a:cubicBezTo>
                <a:cubicBezTo>
                  <a:pt x="144" y="43"/>
                  <a:pt x="145" y="43"/>
                  <a:pt x="146" y="42"/>
                </a:cubicBezTo>
                <a:cubicBezTo>
                  <a:pt x="146" y="38"/>
                  <a:pt x="144" y="42"/>
                  <a:pt x="143" y="40"/>
                </a:cubicBezTo>
                <a:cubicBezTo>
                  <a:pt x="141" y="42"/>
                  <a:pt x="139" y="45"/>
                  <a:pt x="138" y="45"/>
                </a:cubicBezTo>
                <a:cubicBezTo>
                  <a:pt x="138" y="46"/>
                  <a:pt x="138" y="46"/>
                  <a:pt x="138" y="46"/>
                </a:cubicBezTo>
                <a:cubicBezTo>
                  <a:pt x="136" y="46"/>
                  <a:pt x="135" y="45"/>
                  <a:pt x="135" y="42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4" y="39"/>
                  <a:pt x="134" y="39"/>
                  <a:pt x="134" y="39"/>
                </a:cubicBezTo>
                <a:cubicBezTo>
                  <a:pt x="135" y="37"/>
                  <a:pt x="135" y="37"/>
                  <a:pt x="135" y="37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33" y="36"/>
                  <a:pt x="133" y="36"/>
                  <a:pt x="133" y="36"/>
                </a:cubicBezTo>
                <a:cubicBezTo>
                  <a:pt x="133" y="35"/>
                  <a:pt x="132" y="34"/>
                  <a:pt x="131" y="32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32" y="27"/>
                  <a:pt x="131" y="25"/>
                  <a:pt x="129" y="24"/>
                </a:cubicBezTo>
                <a:cubicBezTo>
                  <a:pt x="128" y="24"/>
                  <a:pt x="127" y="23"/>
                  <a:pt x="126" y="21"/>
                </a:cubicBezTo>
                <a:cubicBezTo>
                  <a:pt x="127" y="19"/>
                  <a:pt x="127" y="19"/>
                  <a:pt x="127" y="19"/>
                </a:cubicBezTo>
                <a:cubicBezTo>
                  <a:pt x="127" y="15"/>
                  <a:pt x="126" y="23"/>
                  <a:pt x="125" y="20"/>
                </a:cubicBezTo>
                <a:cubicBezTo>
                  <a:pt x="126" y="16"/>
                  <a:pt x="126" y="16"/>
                  <a:pt x="126" y="16"/>
                </a:cubicBezTo>
                <a:cubicBezTo>
                  <a:pt x="124" y="20"/>
                  <a:pt x="125" y="13"/>
                  <a:pt x="125" y="10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3" y="13"/>
                  <a:pt x="123" y="13"/>
                  <a:pt x="123" y="13"/>
                </a:cubicBezTo>
                <a:cubicBezTo>
                  <a:pt x="122" y="9"/>
                  <a:pt x="124" y="5"/>
                  <a:pt x="124" y="3"/>
                </a:cubicBezTo>
                <a:cubicBezTo>
                  <a:pt x="124" y="3"/>
                  <a:pt x="123" y="4"/>
                  <a:pt x="123" y="5"/>
                </a:cubicBezTo>
                <a:cubicBezTo>
                  <a:pt x="123" y="0"/>
                  <a:pt x="123" y="0"/>
                  <a:pt x="123" y="0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2"/>
                  <a:pt x="123" y="2"/>
                  <a:pt x="122" y="2"/>
                </a:cubicBezTo>
                <a:cubicBezTo>
                  <a:pt x="122" y="3"/>
                  <a:pt x="122" y="3"/>
                  <a:pt x="122" y="3"/>
                </a:cubicBezTo>
                <a:cubicBezTo>
                  <a:pt x="122" y="2"/>
                  <a:pt x="121" y="2"/>
                  <a:pt x="121" y="4"/>
                </a:cubicBezTo>
                <a:cubicBezTo>
                  <a:pt x="121" y="3"/>
                  <a:pt x="121" y="1"/>
                  <a:pt x="121" y="1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9" y="6"/>
                  <a:pt x="119" y="6"/>
                  <a:pt x="119" y="6"/>
                </a:cubicBezTo>
                <a:cubicBezTo>
                  <a:pt x="118" y="13"/>
                  <a:pt x="118" y="13"/>
                  <a:pt x="118" y="13"/>
                </a:cubicBezTo>
                <a:cubicBezTo>
                  <a:pt x="116" y="20"/>
                  <a:pt x="116" y="14"/>
                  <a:pt x="115" y="17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4" y="18"/>
                  <a:pt x="114" y="16"/>
                  <a:pt x="113" y="16"/>
                </a:cubicBezTo>
                <a:cubicBezTo>
                  <a:pt x="113" y="16"/>
                  <a:pt x="114" y="18"/>
                  <a:pt x="113" y="19"/>
                </a:cubicBezTo>
                <a:cubicBezTo>
                  <a:pt x="113" y="20"/>
                  <a:pt x="113" y="17"/>
                  <a:pt x="112" y="17"/>
                </a:cubicBezTo>
                <a:cubicBezTo>
                  <a:pt x="112" y="21"/>
                  <a:pt x="111" y="25"/>
                  <a:pt x="110" y="24"/>
                </a:cubicBezTo>
                <a:cubicBezTo>
                  <a:pt x="110" y="24"/>
                  <a:pt x="110" y="23"/>
                  <a:pt x="110" y="23"/>
                </a:cubicBezTo>
                <a:cubicBezTo>
                  <a:pt x="110" y="24"/>
                  <a:pt x="109" y="25"/>
                  <a:pt x="109" y="25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7" y="25"/>
                  <a:pt x="107" y="29"/>
                  <a:pt x="107" y="26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2" y="30"/>
                  <a:pt x="102" y="30"/>
                  <a:pt x="102" y="30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31"/>
                  <a:pt x="98" y="29"/>
                  <a:pt x="99" y="33"/>
                </a:cubicBezTo>
                <a:cubicBezTo>
                  <a:pt x="97" y="32"/>
                  <a:pt x="96" y="39"/>
                  <a:pt x="95" y="34"/>
                </a:cubicBezTo>
                <a:cubicBezTo>
                  <a:pt x="93" y="35"/>
                  <a:pt x="92" y="38"/>
                  <a:pt x="91" y="40"/>
                </a:cubicBezTo>
                <a:cubicBezTo>
                  <a:pt x="89" y="42"/>
                  <a:pt x="88" y="44"/>
                  <a:pt x="85" y="46"/>
                </a:cubicBezTo>
                <a:cubicBezTo>
                  <a:pt x="84" y="45"/>
                  <a:pt x="82" y="46"/>
                  <a:pt x="80" y="47"/>
                </a:cubicBezTo>
                <a:cubicBezTo>
                  <a:pt x="79" y="48"/>
                  <a:pt x="78" y="49"/>
                  <a:pt x="77" y="49"/>
                </a:cubicBezTo>
                <a:cubicBezTo>
                  <a:pt x="77" y="50"/>
                  <a:pt x="76" y="50"/>
                  <a:pt x="76" y="50"/>
                </a:cubicBezTo>
                <a:cubicBezTo>
                  <a:pt x="74" y="54"/>
                  <a:pt x="73" y="57"/>
                  <a:pt x="71" y="61"/>
                </a:cubicBezTo>
                <a:cubicBezTo>
                  <a:pt x="65" y="58"/>
                  <a:pt x="67" y="66"/>
                  <a:pt x="63" y="66"/>
                </a:cubicBezTo>
                <a:cubicBezTo>
                  <a:pt x="64" y="68"/>
                  <a:pt x="64" y="68"/>
                  <a:pt x="64" y="68"/>
                </a:cubicBezTo>
                <a:cubicBezTo>
                  <a:pt x="60" y="66"/>
                  <a:pt x="61" y="71"/>
                  <a:pt x="57" y="70"/>
                </a:cubicBezTo>
                <a:cubicBezTo>
                  <a:pt x="57" y="71"/>
                  <a:pt x="57" y="72"/>
                  <a:pt x="57" y="72"/>
                </a:cubicBezTo>
                <a:cubicBezTo>
                  <a:pt x="57" y="72"/>
                  <a:pt x="57" y="72"/>
                  <a:pt x="58" y="73"/>
                </a:cubicBezTo>
                <a:cubicBezTo>
                  <a:pt x="57" y="73"/>
                  <a:pt x="56" y="75"/>
                  <a:pt x="55" y="72"/>
                </a:cubicBezTo>
                <a:cubicBezTo>
                  <a:pt x="55" y="72"/>
                  <a:pt x="55" y="72"/>
                  <a:pt x="55" y="72"/>
                </a:cubicBezTo>
                <a:cubicBezTo>
                  <a:pt x="53" y="70"/>
                  <a:pt x="54" y="74"/>
                  <a:pt x="52" y="73"/>
                </a:cubicBezTo>
                <a:cubicBezTo>
                  <a:pt x="54" y="75"/>
                  <a:pt x="54" y="75"/>
                  <a:pt x="54" y="75"/>
                </a:cubicBezTo>
                <a:cubicBezTo>
                  <a:pt x="53" y="76"/>
                  <a:pt x="53" y="76"/>
                  <a:pt x="53" y="76"/>
                </a:cubicBezTo>
                <a:cubicBezTo>
                  <a:pt x="52" y="75"/>
                  <a:pt x="52" y="75"/>
                  <a:pt x="52" y="75"/>
                </a:cubicBezTo>
                <a:cubicBezTo>
                  <a:pt x="52" y="84"/>
                  <a:pt x="44" y="78"/>
                  <a:pt x="43" y="86"/>
                </a:cubicBezTo>
                <a:cubicBezTo>
                  <a:pt x="42" y="83"/>
                  <a:pt x="43" y="88"/>
                  <a:pt x="41" y="85"/>
                </a:cubicBezTo>
                <a:cubicBezTo>
                  <a:pt x="37" y="83"/>
                  <a:pt x="39" y="87"/>
                  <a:pt x="39" y="89"/>
                </a:cubicBezTo>
                <a:cubicBezTo>
                  <a:pt x="39" y="89"/>
                  <a:pt x="39" y="89"/>
                  <a:pt x="39" y="90"/>
                </a:cubicBezTo>
                <a:cubicBezTo>
                  <a:pt x="37" y="91"/>
                  <a:pt x="37" y="91"/>
                  <a:pt x="37" y="91"/>
                </a:cubicBezTo>
                <a:cubicBezTo>
                  <a:pt x="36" y="86"/>
                  <a:pt x="38" y="94"/>
                  <a:pt x="37" y="91"/>
                </a:cubicBezTo>
                <a:cubicBezTo>
                  <a:pt x="31" y="91"/>
                  <a:pt x="27" y="98"/>
                  <a:pt x="21" y="100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20" y="101"/>
                  <a:pt x="19" y="104"/>
                  <a:pt x="18" y="103"/>
                </a:cubicBezTo>
                <a:cubicBezTo>
                  <a:pt x="16" y="102"/>
                  <a:pt x="17" y="106"/>
                  <a:pt x="17" y="107"/>
                </a:cubicBezTo>
                <a:cubicBezTo>
                  <a:pt x="16" y="109"/>
                  <a:pt x="13" y="107"/>
                  <a:pt x="14" y="106"/>
                </a:cubicBezTo>
                <a:cubicBezTo>
                  <a:pt x="13" y="108"/>
                  <a:pt x="14" y="112"/>
                  <a:pt x="12" y="111"/>
                </a:cubicBezTo>
                <a:cubicBezTo>
                  <a:pt x="9" y="109"/>
                  <a:pt x="9" y="117"/>
                  <a:pt x="7" y="114"/>
                </a:cubicBezTo>
                <a:cubicBezTo>
                  <a:pt x="7" y="114"/>
                  <a:pt x="7" y="114"/>
                  <a:pt x="7" y="114"/>
                </a:cubicBezTo>
                <a:cubicBezTo>
                  <a:pt x="3" y="113"/>
                  <a:pt x="4" y="118"/>
                  <a:pt x="0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1" y="121"/>
                  <a:pt x="1" y="126"/>
                  <a:pt x="2" y="130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3" y="145"/>
                  <a:pt x="27" y="142"/>
                  <a:pt x="30" y="139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9" y="132"/>
                  <a:pt x="56" y="127"/>
                  <a:pt x="63" y="121"/>
                </a:cubicBezTo>
                <a:cubicBezTo>
                  <a:pt x="62" y="117"/>
                  <a:pt x="62" y="117"/>
                  <a:pt x="62" y="117"/>
                </a:cubicBezTo>
                <a:cubicBezTo>
                  <a:pt x="70" y="119"/>
                  <a:pt x="72" y="110"/>
                  <a:pt x="78" y="109"/>
                </a:cubicBezTo>
                <a:cubicBezTo>
                  <a:pt x="77" y="107"/>
                  <a:pt x="77" y="107"/>
                  <a:pt x="77" y="107"/>
                </a:cubicBezTo>
                <a:cubicBezTo>
                  <a:pt x="78" y="106"/>
                  <a:pt x="79" y="108"/>
                  <a:pt x="79" y="108"/>
                </a:cubicBezTo>
                <a:cubicBezTo>
                  <a:pt x="82" y="105"/>
                  <a:pt x="85" y="103"/>
                  <a:pt x="87" y="101"/>
                </a:cubicBezTo>
                <a:cubicBezTo>
                  <a:pt x="87" y="121"/>
                  <a:pt x="87" y="141"/>
                  <a:pt x="88" y="16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2" y="249"/>
                  <a:pt x="82" y="288"/>
                  <a:pt x="83" y="328"/>
                </a:cubicBezTo>
                <a:cubicBezTo>
                  <a:pt x="87" y="336"/>
                  <a:pt x="87" y="336"/>
                  <a:pt x="87" y="336"/>
                </a:cubicBezTo>
                <a:cubicBezTo>
                  <a:pt x="81" y="359"/>
                  <a:pt x="88" y="389"/>
                  <a:pt x="85" y="415"/>
                </a:cubicBezTo>
                <a:cubicBezTo>
                  <a:pt x="88" y="415"/>
                  <a:pt x="88" y="415"/>
                  <a:pt x="88" y="415"/>
                </a:cubicBezTo>
                <a:cubicBezTo>
                  <a:pt x="89" y="422"/>
                  <a:pt x="87" y="422"/>
                  <a:pt x="86" y="423"/>
                </a:cubicBezTo>
                <a:cubicBezTo>
                  <a:pt x="88" y="456"/>
                  <a:pt x="91" y="490"/>
                  <a:pt x="96" y="523"/>
                </a:cubicBezTo>
                <a:cubicBezTo>
                  <a:pt x="98" y="539"/>
                  <a:pt x="100" y="556"/>
                  <a:pt x="103" y="572"/>
                </a:cubicBezTo>
                <a:cubicBezTo>
                  <a:pt x="105" y="580"/>
                  <a:pt x="107" y="588"/>
                  <a:pt x="109" y="597"/>
                </a:cubicBezTo>
                <a:cubicBezTo>
                  <a:pt x="112" y="605"/>
                  <a:pt x="114" y="613"/>
                  <a:pt x="120" y="623"/>
                </a:cubicBezTo>
                <a:cubicBezTo>
                  <a:pt x="121" y="625"/>
                  <a:pt x="123" y="628"/>
                  <a:pt x="126" y="632"/>
                </a:cubicBezTo>
                <a:cubicBezTo>
                  <a:pt x="129" y="635"/>
                  <a:pt x="133" y="638"/>
                  <a:pt x="136" y="640"/>
                </a:cubicBezTo>
                <a:cubicBezTo>
                  <a:pt x="143" y="644"/>
                  <a:pt x="149" y="647"/>
                  <a:pt x="151" y="649"/>
                </a:cubicBezTo>
                <a:cubicBezTo>
                  <a:pt x="163" y="652"/>
                  <a:pt x="173" y="654"/>
                  <a:pt x="184" y="655"/>
                </a:cubicBezTo>
                <a:cubicBezTo>
                  <a:pt x="194" y="657"/>
                  <a:pt x="204" y="659"/>
                  <a:pt x="214" y="661"/>
                </a:cubicBezTo>
                <a:cubicBezTo>
                  <a:pt x="213" y="661"/>
                  <a:pt x="213" y="661"/>
                  <a:pt x="213" y="661"/>
                </a:cubicBezTo>
                <a:cubicBezTo>
                  <a:pt x="223" y="662"/>
                  <a:pt x="223" y="662"/>
                  <a:pt x="223" y="662"/>
                </a:cubicBezTo>
                <a:cubicBezTo>
                  <a:pt x="223" y="662"/>
                  <a:pt x="223" y="662"/>
                  <a:pt x="223" y="663"/>
                </a:cubicBezTo>
                <a:cubicBezTo>
                  <a:pt x="233" y="662"/>
                  <a:pt x="249" y="666"/>
                  <a:pt x="262" y="668"/>
                </a:cubicBezTo>
                <a:cubicBezTo>
                  <a:pt x="261" y="668"/>
                  <a:pt x="261" y="668"/>
                  <a:pt x="261" y="668"/>
                </a:cubicBezTo>
                <a:cubicBezTo>
                  <a:pt x="298" y="671"/>
                  <a:pt x="334" y="672"/>
                  <a:pt x="369" y="672"/>
                </a:cubicBezTo>
                <a:cubicBezTo>
                  <a:pt x="404" y="672"/>
                  <a:pt x="439" y="672"/>
                  <a:pt x="476" y="673"/>
                </a:cubicBezTo>
                <a:cubicBezTo>
                  <a:pt x="509" y="677"/>
                  <a:pt x="549" y="671"/>
                  <a:pt x="587" y="673"/>
                </a:cubicBezTo>
                <a:cubicBezTo>
                  <a:pt x="594" y="676"/>
                  <a:pt x="672" y="671"/>
                  <a:pt x="679" y="669"/>
                </a:cubicBezTo>
                <a:cubicBezTo>
                  <a:pt x="670" y="666"/>
                  <a:pt x="670" y="666"/>
                  <a:pt x="670" y="666"/>
                </a:cubicBezTo>
                <a:cubicBezTo>
                  <a:pt x="699" y="664"/>
                  <a:pt x="713" y="666"/>
                  <a:pt x="738" y="662"/>
                </a:cubicBezTo>
                <a:cubicBezTo>
                  <a:pt x="736" y="663"/>
                  <a:pt x="736" y="663"/>
                  <a:pt x="736" y="663"/>
                </a:cubicBezTo>
                <a:cubicBezTo>
                  <a:pt x="739" y="663"/>
                  <a:pt x="738" y="662"/>
                  <a:pt x="739" y="661"/>
                </a:cubicBezTo>
                <a:cubicBezTo>
                  <a:pt x="740" y="660"/>
                  <a:pt x="742" y="661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6" y="663"/>
                  <a:pt x="746" y="663"/>
                  <a:pt x="746" y="663"/>
                </a:cubicBezTo>
                <a:cubicBezTo>
                  <a:pt x="747" y="663"/>
                  <a:pt x="747" y="661"/>
                  <a:pt x="748" y="661"/>
                </a:cubicBezTo>
                <a:cubicBezTo>
                  <a:pt x="749" y="661"/>
                  <a:pt x="749" y="662"/>
                  <a:pt x="749" y="662"/>
                </a:cubicBezTo>
                <a:cubicBezTo>
                  <a:pt x="751" y="662"/>
                  <a:pt x="751" y="662"/>
                  <a:pt x="751" y="662"/>
                </a:cubicBezTo>
                <a:cubicBezTo>
                  <a:pt x="752" y="664"/>
                  <a:pt x="752" y="664"/>
                  <a:pt x="752" y="664"/>
                </a:cubicBezTo>
                <a:cubicBezTo>
                  <a:pt x="753" y="662"/>
                  <a:pt x="753" y="658"/>
                  <a:pt x="755" y="660"/>
                </a:cubicBezTo>
                <a:cubicBezTo>
                  <a:pt x="754" y="657"/>
                  <a:pt x="756" y="658"/>
                  <a:pt x="755" y="657"/>
                </a:cubicBezTo>
                <a:cubicBezTo>
                  <a:pt x="756" y="657"/>
                  <a:pt x="756" y="658"/>
                  <a:pt x="756" y="658"/>
                </a:cubicBezTo>
                <a:cubicBezTo>
                  <a:pt x="757" y="658"/>
                  <a:pt x="760" y="657"/>
                  <a:pt x="760" y="655"/>
                </a:cubicBezTo>
                <a:close/>
                <a:moveTo>
                  <a:pt x="749" y="662"/>
                </a:moveTo>
                <a:cubicBezTo>
                  <a:pt x="749" y="662"/>
                  <a:pt x="749" y="662"/>
                  <a:pt x="749" y="662"/>
                </a:cubicBezTo>
                <a:cubicBezTo>
                  <a:pt x="749" y="663"/>
                  <a:pt x="749" y="663"/>
                  <a:pt x="749" y="662"/>
                </a:cubicBezTo>
                <a:close/>
                <a:moveTo>
                  <a:pt x="632" y="637"/>
                </a:moveTo>
                <a:cubicBezTo>
                  <a:pt x="632" y="637"/>
                  <a:pt x="632" y="637"/>
                  <a:pt x="632" y="637"/>
                </a:cubicBezTo>
                <a:cubicBezTo>
                  <a:pt x="630" y="635"/>
                  <a:pt x="630" y="635"/>
                  <a:pt x="630" y="635"/>
                </a:cubicBezTo>
                <a:lnTo>
                  <a:pt x="632" y="637"/>
                </a:lnTo>
                <a:close/>
                <a:moveTo>
                  <a:pt x="730" y="632"/>
                </a:moveTo>
                <a:cubicBezTo>
                  <a:pt x="732" y="632"/>
                  <a:pt x="733" y="632"/>
                  <a:pt x="734" y="631"/>
                </a:cubicBezTo>
                <a:cubicBezTo>
                  <a:pt x="730" y="631"/>
                  <a:pt x="730" y="632"/>
                  <a:pt x="730" y="632"/>
                </a:cubicBezTo>
                <a:close/>
                <a:moveTo>
                  <a:pt x="756" y="660"/>
                </a:moveTo>
                <a:cubicBezTo>
                  <a:pt x="757" y="660"/>
                  <a:pt x="756" y="659"/>
                  <a:pt x="756" y="658"/>
                </a:cubicBezTo>
                <a:cubicBezTo>
                  <a:pt x="755" y="659"/>
                  <a:pt x="755" y="659"/>
                  <a:pt x="755" y="659"/>
                </a:cubicBezTo>
                <a:cubicBezTo>
                  <a:pt x="756" y="659"/>
                  <a:pt x="756" y="659"/>
                  <a:pt x="756" y="660"/>
                </a:cubicBezTo>
                <a:close/>
                <a:moveTo>
                  <a:pt x="753" y="645"/>
                </a:moveTo>
                <a:cubicBezTo>
                  <a:pt x="753" y="644"/>
                  <a:pt x="753" y="644"/>
                  <a:pt x="753" y="644"/>
                </a:cubicBezTo>
                <a:cubicBezTo>
                  <a:pt x="753" y="644"/>
                  <a:pt x="753" y="644"/>
                  <a:pt x="753" y="64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7" name="Picture 46" descr="A close up of a sign&#10;&#10;Description automatically generated">
            <a:extLst>
              <a:ext uri="{FF2B5EF4-FFF2-40B4-BE49-F238E27FC236}">
                <a16:creationId xmlns:a16="http://schemas.microsoft.com/office/drawing/2014/main" id="{47CCC552-FD09-B44D-A59A-DF7AF0E92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98370" y="1614794"/>
            <a:ext cx="307786" cy="1603513"/>
          </a:xfrm>
          <a:prstGeom prst="rect">
            <a:avLst/>
          </a:prstGeom>
        </p:spPr>
      </p:pic>
      <p:pic>
        <p:nvPicPr>
          <p:cNvPr id="48" name="Picture 4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C575FD7-5A6A-9F41-B1FB-D36540099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46651" y="1425971"/>
            <a:ext cx="369455" cy="1143552"/>
          </a:xfrm>
          <a:prstGeom prst="rect">
            <a:avLst/>
          </a:prstGeom>
        </p:spPr>
      </p:pic>
      <p:pic>
        <p:nvPicPr>
          <p:cNvPr id="49" name="Picture 48" descr="A picture containing drawing&#10;&#10;Description automatically generated">
            <a:extLst>
              <a:ext uri="{FF2B5EF4-FFF2-40B4-BE49-F238E27FC236}">
                <a16:creationId xmlns:a16="http://schemas.microsoft.com/office/drawing/2014/main" id="{E0D1BBE8-1346-9B4E-BB9B-3756D7FB29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4300"/>
          <a:stretch/>
        </p:blipFill>
        <p:spPr>
          <a:xfrm rot="16200000">
            <a:off x="268986" y="2578704"/>
            <a:ext cx="369456" cy="522597"/>
          </a:xfrm>
          <a:prstGeom prst="rect">
            <a:avLst/>
          </a:prstGeom>
        </p:spPr>
      </p:pic>
      <p:pic>
        <p:nvPicPr>
          <p:cNvPr id="50" name="Picture 49" descr="A picture containing clock&#10;&#10;Description automatically generated">
            <a:extLst>
              <a:ext uri="{FF2B5EF4-FFF2-40B4-BE49-F238E27FC236}">
                <a16:creationId xmlns:a16="http://schemas.microsoft.com/office/drawing/2014/main" id="{476C99D4-257E-8A49-BA7D-0F00448571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5760"/>
          <a:stretch/>
        </p:blipFill>
        <p:spPr>
          <a:xfrm rot="10800000">
            <a:off x="50506" y="3154163"/>
            <a:ext cx="2363115" cy="1402604"/>
          </a:xfrm>
          <a:prstGeom prst="rect">
            <a:avLst/>
          </a:prstGeom>
        </p:spPr>
      </p:pic>
      <p:pic>
        <p:nvPicPr>
          <p:cNvPr id="51" name="Picture 50" descr="A close up of a logo&#10;&#10;Description automatically generated">
            <a:extLst>
              <a:ext uri="{FF2B5EF4-FFF2-40B4-BE49-F238E27FC236}">
                <a16:creationId xmlns:a16="http://schemas.microsoft.com/office/drawing/2014/main" id="{8B2348D4-9C4B-AA4D-A16B-50ED058A3E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10800000">
            <a:off x="159602" y="2900943"/>
            <a:ext cx="1407517" cy="1017520"/>
          </a:xfrm>
          <a:prstGeom prst="rect">
            <a:avLst/>
          </a:prstGeom>
        </p:spPr>
      </p:pic>
      <p:pic>
        <p:nvPicPr>
          <p:cNvPr id="52" name="Graphic 51" descr="Line arrow Straight">
            <a:extLst>
              <a:ext uri="{FF2B5EF4-FFF2-40B4-BE49-F238E27FC236}">
                <a16:creationId xmlns:a16="http://schemas.microsoft.com/office/drawing/2014/main" id="{E7AB580B-D629-3746-84DD-92C4318E2C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24398" y="162555"/>
            <a:ext cx="914400" cy="914400"/>
          </a:xfrm>
          <a:prstGeom prst="rect">
            <a:avLst/>
          </a:prstGeom>
        </p:spPr>
      </p:pic>
      <p:pic>
        <p:nvPicPr>
          <p:cNvPr id="53" name="Graphic 52" descr="Line arrow Straight">
            <a:extLst>
              <a:ext uri="{FF2B5EF4-FFF2-40B4-BE49-F238E27FC236}">
                <a16:creationId xmlns:a16="http://schemas.microsoft.com/office/drawing/2014/main" id="{A7D488DD-BC65-F049-8CF3-8503A0528F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10227036" y="149536"/>
            <a:ext cx="914400" cy="914400"/>
          </a:xfrm>
          <a:prstGeom prst="rect">
            <a:avLst/>
          </a:prstGeom>
        </p:spPr>
      </p:pic>
      <p:pic>
        <p:nvPicPr>
          <p:cNvPr id="54" name="Picture 53" descr="A close up of a sign&#10;&#10;Description automatically generated">
            <a:extLst>
              <a:ext uri="{FF2B5EF4-FFF2-40B4-BE49-F238E27FC236}">
                <a16:creationId xmlns:a16="http://schemas.microsoft.com/office/drawing/2014/main" id="{818D3AA5-59FF-CB4E-A8DD-5C6BD0B974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52519" y="4926982"/>
            <a:ext cx="213826" cy="781801"/>
          </a:xfrm>
          <a:prstGeom prst="rect">
            <a:avLst/>
          </a:prstGeom>
        </p:spPr>
      </p:pic>
      <p:pic>
        <p:nvPicPr>
          <p:cNvPr id="55" name="Picture 54" descr="A picture containing traffic, street, light, stop&#10;&#10;Description automatically generated">
            <a:extLst>
              <a:ext uri="{FF2B5EF4-FFF2-40B4-BE49-F238E27FC236}">
                <a16:creationId xmlns:a16="http://schemas.microsoft.com/office/drawing/2014/main" id="{37DBCA27-C14E-C044-89C2-6AA2245ECE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664807" y="4213788"/>
            <a:ext cx="205099" cy="965951"/>
          </a:xfrm>
          <a:prstGeom prst="rect">
            <a:avLst/>
          </a:prstGeom>
        </p:spPr>
      </p:pic>
      <p:pic>
        <p:nvPicPr>
          <p:cNvPr id="56" name="Picture 55" descr="A picture containing dark, street, sitting, black&#10;&#10;Description automatically generated">
            <a:extLst>
              <a:ext uri="{FF2B5EF4-FFF2-40B4-BE49-F238E27FC236}">
                <a16:creationId xmlns:a16="http://schemas.microsoft.com/office/drawing/2014/main" id="{D143F401-44C6-824E-807E-9CEBF0DBF9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588227" y="870486"/>
            <a:ext cx="2667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18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B3903B-66AD-044A-93B4-189F12E5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209" y="571500"/>
            <a:ext cx="85725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C12CB4-EC72-1C4F-9BC7-8E656266FAC6}"/>
              </a:ext>
            </a:extLst>
          </p:cNvPr>
          <p:cNvSpPr txBox="1"/>
          <p:nvPr/>
        </p:nvSpPr>
        <p:spPr>
          <a:xfrm>
            <a:off x="5355724" y="2332023"/>
            <a:ext cx="3167662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Outliers. What’s</a:t>
            </a:r>
          </a:p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going on here?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A15A042-1075-F747-9961-035492567C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907"/>
          <a:stretch/>
        </p:blipFill>
        <p:spPr>
          <a:xfrm rot="191041">
            <a:off x="6081070" y="3320665"/>
            <a:ext cx="592037" cy="10377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8B2A833-0B5A-FA47-A9ED-518D03F5AFE1}"/>
              </a:ext>
            </a:extLst>
          </p:cNvPr>
          <p:cNvCxnSpPr>
            <a:cxnSpLocks/>
          </p:cNvCxnSpPr>
          <p:nvPr/>
        </p:nvCxnSpPr>
        <p:spPr>
          <a:xfrm>
            <a:off x="3074973" y="538842"/>
            <a:ext cx="0" cy="5220095"/>
          </a:xfrm>
          <a:prstGeom prst="line">
            <a:avLst/>
          </a:prstGeom>
          <a:ln w="38100">
            <a:solidFill>
              <a:srgbClr val="E85189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4815EAE-F19A-9243-9B78-D12970528192}"/>
              </a:ext>
            </a:extLst>
          </p:cNvPr>
          <p:cNvSpPr txBox="1"/>
          <p:nvPr/>
        </p:nvSpPr>
        <p:spPr>
          <a:xfrm>
            <a:off x="3107631" y="270719"/>
            <a:ext cx="7263397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Skewed: the shape of the distribution is NOT symmetrical about the central tendency</a:t>
            </a:r>
          </a:p>
        </p:txBody>
      </p:sp>
      <p:pic>
        <p:nvPicPr>
          <p:cNvPr id="17" name="Picture 16" descr="A picture containing dark, street, sitting, black&#10;&#10;Description automatically generated">
            <a:extLst>
              <a:ext uri="{FF2B5EF4-FFF2-40B4-BE49-F238E27FC236}">
                <a16:creationId xmlns:a16="http://schemas.microsoft.com/office/drawing/2014/main" id="{8624F4DC-58E1-B749-8869-C58E18AAD9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0" r="-367" b="64656"/>
          <a:stretch/>
        </p:blipFill>
        <p:spPr>
          <a:xfrm rot="16200000">
            <a:off x="2797483" y="4155373"/>
            <a:ext cx="191184" cy="246214"/>
          </a:xfrm>
          <a:prstGeom prst="rect">
            <a:avLst/>
          </a:prstGeom>
        </p:spPr>
      </p:pic>
      <p:pic>
        <p:nvPicPr>
          <p:cNvPr id="18" name="Picture 17" descr="A picture containing dark, street, sitting, black&#10;&#10;Description automatically generated">
            <a:extLst>
              <a:ext uri="{FF2B5EF4-FFF2-40B4-BE49-F238E27FC236}">
                <a16:creationId xmlns:a16="http://schemas.microsoft.com/office/drawing/2014/main" id="{C5F1E22C-F34C-A54F-83A6-E7CDD4C6B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696879" y="3619777"/>
            <a:ext cx="195425" cy="1321649"/>
          </a:xfrm>
          <a:prstGeom prst="rect">
            <a:avLst/>
          </a:prstGeom>
        </p:spPr>
      </p:pic>
      <p:pic>
        <p:nvPicPr>
          <p:cNvPr id="21" name="Picture 20" descr="A picture containing flower, knot&#10;&#10;Description automatically generated">
            <a:extLst>
              <a:ext uri="{FF2B5EF4-FFF2-40B4-BE49-F238E27FC236}">
                <a16:creationId xmlns:a16="http://schemas.microsoft.com/office/drawing/2014/main" id="{F30CB8A8-D84B-D745-AA20-7FC1B6954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0418" y="1320893"/>
            <a:ext cx="1422163" cy="298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23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ED980A-156B-8B4B-92F0-064D6DA0A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18" y="996054"/>
            <a:ext cx="85725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233B4D-8BC7-AD47-AFCC-E23B564CE7C7}"/>
              </a:ext>
            </a:extLst>
          </p:cNvPr>
          <p:cNvSpPr txBox="1"/>
          <p:nvPr/>
        </p:nvSpPr>
        <p:spPr>
          <a:xfrm>
            <a:off x="3926870" y="367897"/>
            <a:ext cx="8303394" cy="1638910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Skewed data are “non-normal”, which means that the sample mean is not equal to other measures of central tendency (i.e., the median or mode).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C9129E-6491-4440-9436-BE4EBF4773F8}"/>
              </a:ext>
            </a:extLst>
          </p:cNvPr>
          <p:cNvSpPr txBox="1"/>
          <p:nvPr/>
        </p:nvSpPr>
        <p:spPr>
          <a:xfrm>
            <a:off x="1388338" y="102227"/>
            <a:ext cx="3167662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Mode: 14</a:t>
            </a:r>
          </a:p>
        </p:txBody>
      </p:sp>
      <p:pic>
        <p:nvPicPr>
          <p:cNvPr id="6" name="Picture 5" descr="A picture containing traffic, street, light, stop&#10;&#10;Description automatically generated">
            <a:extLst>
              <a:ext uri="{FF2B5EF4-FFF2-40B4-BE49-F238E27FC236}">
                <a16:creationId xmlns:a16="http://schemas.microsoft.com/office/drawing/2014/main" id="{D1AC76D7-201C-8448-BE47-2D3B9741C1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36800" b="36994"/>
          <a:stretch/>
        </p:blipFill>
        <p:spPr>
          <a:xfrm rot="10800000">
            <a:off x="1745981" y="631423"/>
            <a:ext cx="309284" cy="5266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1B08F3-EE16-BA43-B3E8-A1112AE5430D}"/>
              </a:ext>
            </a:extLst>
          </p:cNvPr>
          <p:cNvSpPr txBox="1"/>
          <p:nvPr/>
        </p:nvSpPr>
        <p:spPr>
          <a:xfrm>
            <a:off x="1975496" y="1347041"/>
            <a:ext cx="3167662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Median: 53</a:t>
            </a:r>
          </a:p>
        </p:txBody>
      </p:sp>
      <p:pic>
        <p:nvPicPr>
          <p:cNvPr id="8" name="Picture 7" descr="A picture containing traffic, street, light, stop&#10;&#10;Description automatically generated">
            <a:extLst>
              <a:ext uri="{FF2B5EF4-FFF2-40B4-BE49-F238E27FC236}">
                <a16:creationId xmlns:a16="http://schemas.microsoft.com/office/drawing/2014/main" id="{C15B7F3F-DD1A-1D4C-B1B7-F80A525D2A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36800" b="36994"/>
          <a:stretch/>
        </p:blipFill>
        <p:spPr>
          <a:xfrm rot="10800000">
            <a:off x="2321779" y="1933037"/>
            <a:ext cx="309284" cy="5266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DE03C4-DA50-AA45-929B-FAF7D0D5D4D2}"/>
              </a:ext>
            </a:extLst>
          </p:cNvPr>
          <p:cNvSpPr txBox="1"/>
          <p:nvPr/>
        </p:nvSpPr>
        <p:spPr>
          <a:xfrm>
            <a:off x="2746287" y="2748707"/>
            <a:ext cx="3167662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Mean: 87</a:t>
            </a:r>
          </a:p>
        </p:txBody>
      </p:sp>
      <p:pic>
        <p:nvPicPr>
          <p:cNvPr id="10" name="Picture 9" descr="A picture containing traffic, street, light, stop&#10;&#10;Description automatically generated">
            <a:extLst>
              <a:ext uri="{FF2B5EF4-FFF2-40B4-BE49-F238E27FC236}">
                <a16:creationId xmlns:a16="http://schemas.microsoft.com/office/drawing/2014/main" id="{83D72755-B33E-2447-85FE-4DF6112C42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36800" b="36994"/>
          <a:stretch/>
        </p:blipFill>
        <p:spPr>
          <a:xfrm rot="10800000">
            <a:off x="2848346" y="3277903"/>
            <a:ext cx="309284" cy="5266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A3F4D3-9625-E447-A8A4-6323F9FA3A44}"/>
              </a:ext>
            </a:extLst>
          </p:cNvPr>
          <p:cNvSpPr txBox="1"/>
          <p:nvPr/>
        </p:nvSpPr>
        <p:spPr>
          <a:xfrm>
            <a:off x="5095203" y="2801897"/>
            <a:ext cx="7061861" cy="2485296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If you characterize  the spread of these data with standard deviations about the mean (one SD = 113), that implies the existence of negative values, which is often impossible for data that describe physical phenomena!</a:t>
            </a:r>
          </a:p>
        </p:txBody>
      </p:sp>
      <p:pic>
        <p:nvPicPr>
          <p:cNvPr id="12" name="Picture 11" descr="A picture containing dark, street, sitting, black&#10;&#10;Description automatically generated">
            <a:extLst>
              <a:ext uri="{FF2B5EF4-FFF2-40B4-BE49-F238E27FC236}">
                <a16:creationId xmlns:a16="http://schemas.microsoft.com/office/drawing/2014/main" id="{526E6C04-D194-E546-9FB9-E9C42E737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866649" y="3541776"/>
            <a:ext cx="290459" cy="1888156"/>
          </a:xfrm>
          <a:prstGeom prst="rect">
            <a:avLst/>
          </a:prstGeom>
        </p:spPr>
      </p:pic>
      <p:pic>
        <p:nvPicPr>
          <p:cNvPr id="14" name="Picture 13" descr="A picture containing dark, street, sitting, black&#10;&#10;Description automatically generated">
            <a:extLst>
              <a:ext uri="{FF2B5EF4-FFF2-40B4-BE49-F238E27FC236}">
                <a16:creationId xmlns:a16="http://schemas.microsoft.com/office/drawing/2014/main" id="{8659771B-3DCA-4348-BF2C-35DAA5906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H="1">
            <a:off x="1857654" y="3573023"/>
            <a:ext cx="290459" cy="182481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EF6E23-475D-0348-B6F8-B220AEDDDE2C}"/>
              </a:ext>
            </a:extLst>
          </p:cNvPr>
          <p:cNvCxnSpPr>
            <a:cxnSpLocks/>
          </p:cNvCxnSpPr>
          <p:nvPr/>
        </p:nvCxnSpPr>
        <p:spPr>
          <a:xfrm>
            <a:off x="3043246" y="3827945"/>
            <a:ext cx="0" cy="1929751"/>
          </a:xfrm>
          <a:prstGeom prst="line">
            <a:avLst/>
          </a:prstGeom>
          <a:ln w="57150">
            <a:solidFill>
              <a:srgbClr val="E85189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CDA2464-195F-CC46-A812-54C70C163D40}"/>
              </a:ext>
            </a:extLst>
          </p:cNvPr>
          <p:cNvSpPr/>
          <p:nvPr/>
        </p:nvSpPr>
        <p:spPr>
          <a:xfrm>
            <a:off x="1668887" y="3717645"/>
            <a:ext cx="93807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- 113</a:t>
            </a:r>
            <a:endParaRPr lang="en-US" sz="5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EA0001-4291-9042-B38F-63A5131867A0}"/>
              </a:ext>
            </a:extLst>
          </p:cNvPr>
          <p:cNvSpPr/>
          <p:nvPr/>
        </p:nvSpPr>
        <p:spPr>
          <a:xfrm>
            <a:off x="3212447" y="3717645"/>
            <a:ext cx="10310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+ 113</a:t>
            </a:r>
            <a:endParaRPr lang="en-US" sz="54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D122792-14B6-A54A-861A-F364DBDEF648}"/>
              </a:ext>
            </a:extLst>
          </p:cNvPr>
          <p:cNvCxnSpPr>
            <a:cxnSpLocks/>
          </p:cNvCxnSpPr>
          <p:nvPr/>
        </p:nvCxnSpPr>
        <p:spPr>
          <a:xfrm>
            <a:off x="4955957" y="4106608"/>
            <a:ext cx="0" cy="622903"/>
          </a:xfrm>
          <a:prstGeom prst="line">
            <a:avLst/>
          </a:prstGeom>
          <a:ln w="57150">
            <a:solidFill>
              <a:srgbClr val="E85189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152693-C32F-7A4F-B070-591E482FC852}"/>
              </a:ext>
            </a:extLst>
          </p:cNvPr>
          <p:cNvCxnSpPr>
            <a:cxnSpLocks/>
          </p:cNvCxnSpPr>
          <p:nvPr/>
        </p:nvCxnSpPr>
        <p:spPr>
          <a:xfrm>
            <a:off x="1087989" y="4154049"/>
            <a:ext cx="0" cy="622903"/>
          </a:xfrm>
          <a:prstGeom prst="line">
            <a:avLst/>
          </a:prstGeom>
          <a:ln w="57150">
            <a:solidFill>
              <a:srgbClr val="E85189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158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4FA1CCA-050F-BF41-88A5-016722DF2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417" y="2946921"/>
            <a:ext cx="3987800" cy="990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0B6B18-F2C5-A44C-A64E-AAECE3DED674}"/>
              </a:ext>
            </a:extLst>
          </p:cNvPr>
          <p:cNvSpPr txBox="1"/>
          <p:nvPr/>
        </p:nvSpPr>
        <p:spPr>
          <a:xfrm>
            <a:off x="928480" y="4217630"/>
            <a:ext cx="5335238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Quartiles are defined at their “upper bound” value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2B5E8A-08CC-6049-AD16-218CB6FA247E}"/>
              </a:ext>
            </a:extLst>
          </p:cNvPr>
          <p:cNvSpPr txBox="1"/>
          <p:nvPr/>
        </p:nvSpPr>
        <p:spPr>
          <a:xfrm>
            <a:off x="4888159" y="976120"/>
            <a:ext cx="2274047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2</a:t>
            </a:r>
            <a:r>
              <a:rPr lang="en-US" sz="4400" baseline="300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nd </a:t>
            </a: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Quartile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652ED1-5406-EE4A-B034-B8D63CC62FCD}"/>
              </a:ext>
            </a:extLst>
          </p:cNvPr>
          <p:cNvSpPr txBox="1"/>
          <p:nvPr/>
        </p:nvSpPr>
        <p:spPr>
          <a:xfrm>
            <a:off x="5454501" y="4217630"/>
            <a:ext cx="5925132" cy="1638910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The median (48.3) is the upper bound of the  2</a:t>
            </a:r>
            <a:r>
              <a:rPr lang="en-US" sz="4400" baseline="300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nd</a:t>
            </a: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 Quartile because  this occurs at the 0.5 quantile value</a:t>
            </a:r>
          </a:p>
        </p:txBody>
      </p:sp>
      <p:pic>
        <p:nvPicPr>
          <p:cNvPr id="10" name="Picture 9" descr="A picture containing dark, street, sitting, black&#10;&#10;Description automatically generated">
            <a:extLst>
              <a:ext uri="{FF2B5EF4-FFF2-40B4-BE49-F238E27FC236}">
                <a16:creationId xmlns:a16="http://schemas.microsoft.com/office/drawing/2014/main" id="{17AC072C-8702-6948-BFA4-353212122F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1" r="-2" b="63450"/>
          <a:stretch/>
        </p:blipFill>
        <p:spPr>
          <a:xfrm>
            <a:off x="5468108" y="3756480"/>
            <a:ext cx="282885" cy="651969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1D25B840-041F-B84E-9DFF-327793F97C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-460" b="41221"/>
          <a:stretch/>
        </p:blipFill>
        <p:spPr>
          <a:xfrm>
            <a:off x="6121846" y="3828045"/>
            <a:ext cx="208139" cy="5000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80FC83-ED60-3B42-BAA1-C29DA1564C2B}"/>
              </a:ext>
            </a:extLst>
          </p:cNvPr>
          <p:cNvSpPr txBox="1"/>
          <p:nvPr/>
        </p:nvSpPr>
        <p:spPr>
          <a:xfrm>
            <a:off x="714967" y="2794330"/>
            <a:ext cx="3699703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0</a:t>
            </a:r>
            <a:r>
              <a:rPr lang="en-US" sz="4400" baseline="300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th </a:t>
            </a: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Quartile </a:t>
            </a:r>
            <a:b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</a:b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(the minimum value)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3597A3-63FC-7C4A-B856-FCF08EF13C20}"/>
              </a:ext>
            </a:extLst>
          </p:cNvPr>
          <p:cNvSpPr txBox="1"/>
          <p:nvPr/>
        </p:nvSpPr>
        <p:spPr>
          <a:xfrm>
            <a:off x="7051290" y="1146637"/>
            <a:ext cx="4739077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4</a:t>
            </a:r>
            <a:r>
              <a:rPr lang="en-US" sz="4400" baseline="300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th </a:t>
            </a: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Quartile (defined at the  	maximum value)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066252C-A42A-1845-9AAA-9B4DE1EF9398}"/>
              </a:ext>
            </a:extLst>
          </p:cNvPr>
          <p:cNvGrpSpPr/>
          <p:nvPr/>
        </p:nvGrpSpPr>
        <p:grpSpPr>
          <a:xfrm>
            <a:off x="5033262" y="2529343"/>
            <a:ext cx="526838" cy="562141"/>
            <a:chOff x="5033262" y="2529343"/>
            <a:chExt cx="526838" cy="56214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975D751-796E-E94F-9677-2A2982FAC698}"/>
                </a:ext>
              </a:extLst>
            </p:cNvPr>
            <p:cNvSpPr/>
            <p:nvPr/>
          </p:nvSpPr>
          <p:spPr>
            <a:xfrm>
              <a:off x="5033262" y="3011092"/>
              <a:ext cx="526838" cy="80392"/>
            </a:xfrm>
            <a:custGeom>
              <a:avLst/>
              <a:gdLst>
                <a:gd name="connsiteX0" fmla="*/ 0 w 526838"/>
                <a:gd name="connsiteY0" fmla="*/ 77879 h 80392"/>
                <a:gd name="connsiteX1" fmla="*/ 0 w 526838"/>
                <a:gd name="connsiteY1" fmla="*/ 0 h 80392"/>
                <a:gd name="connsiteX2" fmla="*/ 526838 w 526838"/>
                <a:gd name="connsiteY2" fmla="*/ 0 h 80392"/>
                <a:gd name="connsiteX3" fmla="*/ 526838 w 526838"/>
                <a:gd name="connsiteY3" fmla="*/ 80392 h 8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6838" h="80392" extrusionOk="0">
                  <a:moveTo>
                    <a:pt x="0" y="77879"/>
                  </a:moveTo>
                  <a:cubicBezTo>
                    <a:pt x="-6296" y="58732"/>
                    <a:pt x="607" y="25508"/>
                    <a:pt x="0" y="0"/>
                  </a:cubicBezTo>
                  <a:cubicBezTo>
                    <a:pt x="249758" y="-57653"/>
                    <a:pt x="416480" y="19201"/>
                    <a:pt x="526838" y="0"/>
                  </a:cubicBezTo>
                  <a:cubicBezTo>
                    <a:pt x="535624" y="21763"/>
                    <a:pt x="517747" y="45469"/>
                    <a:pt x="526838" y="80392"/>
                  </a:cubicBezTo>
                </a:path>
              </a:pathLst>
            </a:custGeom>
            <a:noFill/>
            <a:ln w="38100">
              <a:solidFill>
                <a:srgbClr val="E85189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03761"/>
                        <a:gd name="connsiteY0" fmla="*/ 368136 h 380011"/>
                        <a:gd name="connsiteX1" fmla="*/ 0 w 403761"/>
                        <a:gd name="connsiteY1" fmla="*/ 0 h 380011"/>
                        <a:gd name="connsiteX2" fmla="*/ 403761 w 403761"/>
                        <a:gd name="connsiteY2" fmla="*/ 0 h 380011"/>
                        <a:gd name="connsiteX3" fmla="*/ 403761 w 403761"/>
                        <a:gd name="connsiteY3" fmla="*/ 380011 h 380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03761" h="380011">
                          <a:moveTo>
                            <a:pt x="0" y="368136"/>
                          </a:moveTo>
                          <a:lnTo>
                            <a:pt x="0" y="0"/>
                          </a:lnTo>
                          <a:lnTo>
                            <a:pt x="403761" y="0"/>
                          </a:lnTo>
                          <a:lnTo>
                            <a:pt x="403761" y="380011"/>
                          </a:ln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88F6130-08E5-C44B-B873-CC22C64F7E5A}"/>
                </a:ext>
              </a:extLst>
            </p:cNvPr>
            <p:cNvSpPr/>
            <p:nvPr/>
          </p:nvSpPr>
          <p:spPr>
            <a:xfrm>
              <a:off x="5253789" y="2529343"/>
              <a:ext cx="28246" cy="442457"/>
            </a:xfrm>
            <a:custGeom>
              <a:avLst/>
              <a:gdLst>
                <a:gd name="connsiteX0" fmla="*/ 28074 w 28246"/>
                <a:gd name="connsiteY0" fmla="*/ 442457 h 442457"/>
                <a:gd name="connsiteX1" fmla="*/ 24064 w 28246"/>
                <a:gd name="connsiteY1" fmla="*/ 53436 h 442457"/>
                <a:gd name="connsiteX2" fmla="*/ 0 w 28246"/>
                <a:gd name="connsiteY2" fmla="*/ 13331 h 442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246" h="442457">
                  <a:moveTo>
                    <a:pt x="28074" y="442457"/>
                  </a:moveTo>
                  <a:cubicBezTo>
                    <a:pt x="28408" y="283707"/>
                    <a:pt x="28743" y="124957"/>
                    <a:pt x="24064" y="53436"/>
                  </a:cubicBezTo>
                  <a:cubicBezTo>
                    <a:pt x="19385" y="-18085"/>
                    <a:pt x="9692" y="-2377"/>
                    <a:pt x="0" y="13331"/>
                  </a:cubicBezTo>
                </a:path>
              </a:pathLst>
            </a:custGeom>
            <a:noFill/>
            <a:ln w="38100">
              <a:solidFill>
                <a:srgbClr val="E851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266404-11E7-5247-87A7-89E550545767}"/>
              </a:ext>
            </a:extLst>
          </p:cNvPr>
          <p:cNvGrpSpPr/>
          <p:nvPr/>
        </p:nvGrpSpPr>
        <p:grpSpPr>
          <a:xfrm>
            <a:off x="6310364" y="2531756"/>
            <a:ext cx="526838" cy="562141"/>
            <a:chOff x="5033262" y="2529343"/>
            <a:chExt cx="526838" cy="562141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92B4400-F46C-3346-BAA4-1ACB7277AE40}"/>
                </a:ext>
              </a:extLst>
            </p:cNvPr>
            <p:cNvSpPr/>
            <p:nvPr/>
          </p:nvSpPr>
          <p:spPr>
            <a:xfrm>
              <a:off x="5033262" y="3011092"/>
              <a:ext cx="526838" cy="80392"/>
            </a:xfrm>
            <a:custGeom>
              <a:avLst/>
              <a:gdLst>
                <a:gd name="connsiteX0" fmla="*/ 0 w 526838"/>
                <a:gd name="connsiteY0" fmla="*/ 77879 h 80392"/>
                <a:gd name="connsiteX1" fmla="*/ 0 w 526838"/>
                <a:gd name="connsiteY1" fmla="*/ 0 h 80392"/>
                <a:gd name="connsiteX2" fmla="*/ 526838 w 526838"/>
                <a:gd name="connsiteY2" fmla="*/ 0 h 80392"/>
                <a:gd name="connsiteX3" fmla="*/ 526838 w 526838"/>
                <a:gd name="connsiteY3" fmla="*/ 80392 h 8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6838" h="80392" extrusionOk="0">
                  <a:moveTo>
                    <a:pt x="0" y="77879"/>
                  </a:moveTo>
                  <a:cubicBezTo>
                    <a:pt x="-6296" y="58732"/>
                    <a:pt x="607" y="25508"/>
                    <a:pt x="0" y="0"/>
                  </a:cubicBezTo>
                  <a:cubicBezTo>
                    <a:pt x="249758" y="-57653"/>
                    <a:pt x="416480" y="19201"/>
                    <a:pt x="526838" y="0"/>
                  </a:cubicBezTo>
                  <a:cubicBezTo>
                    <a:pt x="535624" y="21763"/>
                    <a:pt x="517747" y="45469"/>
                    <a:pt x="526838" y="80392"/>
                  </a:cubicBezTo>
                </a:path>
              </a:pathLst>
            </a:custGeom>
            <a:noFill/>
            <a:ln w="38100">
              <a:solidFill>
                <a:srgbClr val="E85189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03761"/>
                        <a:gd name="connsiteY0" fmla="*/ 368136 h 380011"/>
                        <a:gd name="connsiteX1" fmla="*/ 0 w 403761"/>
                        <a:gd name="connsiteY1" fmla="*/ 0 h 380011"/>
                        <a:gd name="connsiteX2" fmla="*/ 403761 w 403761"/>
                        <a:gd name="connsiteY2" fmla="*/ 0 h 380011"/>
                        <a:gd name="connsiteX3" fmla="*/ 403761 w 403761"/>
                        <a:gd name="connsiteY3" fmla="*/ 380011 h 380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03761" h="380011">
                          <a:moveTo>
                            <a:pt x="0" y="368136"/>
                          </a:moveTo>
                          <a:lnTo>
                            <a:pt x="0" y="0"/>
                          </a:lnTo>
                          <a:lnTo>
                            <a:pt x="403761" y="0"/>
                          </a:lnTo>
                          <a:lnTo>
                            <a:pt x="403761" y="380011"/>
                          </a:ln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0EB4936-2A7D-CC41-AB89-75D8EA836DFA}"/>
                </a:ext>
              </a:extLst>
            </p:cNvPr>
            <p:cNvSpPr/>
            <p:nvPr/>
          </p:nvSpPr>
          <p:spPr>
            <a:xfrm>
              <a:off x="5253789" y="2529343"/>
              <a:ext cx="28246" cy="442457"/>
            </a:xfrm>
            <a:custGeom>
              <a:avLst/>
              <a:gdLst>
                <a:gd name="connsiteX0" fmla="*/ 28074 w 28246"/>
                <a:gd name="connsiteY0" fmla="*/ 442457 h 442457"/>
                <a:gd name="connsiteX1" fmla="*/ 24064 w 28246"/>
                <a:gd name="connsiteY1" fmla="*/ 53436 h 442457"/>
                <a:gd name="connsiteX2" fmla="*/ 0 w 28246"/>
                <a:gd name="connsiteY2" fmla="*/ 13331 h 442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246" h="442457">
                  <a:moveTo>
                    <a:pt x="28074" y="442457"/>
                  </a:moveTo>
                  <a:cubicBezTo>
                    <a:pt x="28408" y="283707"/>
                    <a:pt x="28743" y="124957"/>
                    <a:pt x="24064" y="53436"/>
                  </a:cubicBezTo>
                  <a:cubicBezTo>
                    <a:pt x="19385" y="-18085"/>
                    <a:pt x="9692" y="-2377"/>
                    <a:pt x="0" y="13331"/>
                  </a:cubicBezTo>
                </a:path>
              </a:pathLst>
            </a:custGeom>
            <a:noFill/>
            <a:ln w="38100">
              <a:solidFill>
                <a:srgbClr val="E851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E851061-53B2-434F-AA0A-2A6263B13A87}"/>
              </a:ext>
            </a:extLst>
          </p:cNvPr>
          <p:cNvGrpSpPr/>
          <p:nvPr/>
        </p:nvGrpSpPr>
        <p:grpSpPr>
          <a:xfrm>
            <a:off x="5656878" y="1555423"/>
            <a:ext cx="581223" cy="1535476"/>
            <a:chOff x="5656878" y="1555423"/>
            <a:chExt cx="581223" cy="1535476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84F9821-9836-CB48-A6ED-72DFE00C8ACF}"/>
                </a:ext>
              </a:extLst>
            </p:cNvPr>
            <p:cNvSpPr/>
            <p:nvPr/>
          </p:nvSpPr>
          <p:spPr>
            <a:xfrm>
              <a:off x="5656878" y="3002296"/>
              <a:ext cx="581223" cy="88603"/>
            </a:xfrm>
            <a:custGeom>
              <a:avLst/>
              <a:gdLst>
                <a:gd name="connsiteX0" fmla="*/ 0 w 581223"/>
                <a:gd name="connsiteY0" fmla="*/ 85834 h 88603"/>
                <a:gd name="connsiteX1" fmla="*/ 0 w 581223"/>
                <a:gd name="connsiteY1" fmla="*/ 0 h 88603"/>
                <a:gd name="connsiteX2" fmla="*/ 581223 w 581223"/>
                <a:gd name="connsiteY2" fmla="*/ 0 h 88603"/>
                <a:gd name="connsiteX3" fmla="*/ 581223 w 581223"/>
                <a:gd name="connsiteY3" fmla="*/ 88603 h 8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223" h="88603" extrusionOk="0">
                  <a:moveTo>
                    <a:pt x="0" y="85834"/>
                  </a:moveTo>
                  <a:cubicBezTo>
                    <a:pt x="-5999" y="68667"/>
                    <a:pt x="7694" y="31069"/>
                    <a:pt x="0" y="0"/>
                  </a:cubicBezTo>
                  <a:cubicBezTo>
                    <a:pt x="282615" y="-3453"/>
                    <a:pt x="445790" y="53005"/>
                    <a:pt x="581223" y="0"/>
                  </a:cubicBezTo>
                  <a:cubicBezTo>
                    <a:pt x="585793" y="25357"/>
                    <a:pt x="574200" y="48191"/>
                    <a:pt x="581223" y="88603"/>
                  </a:cubicBezTo>
                </a:path>
              </a:pathLst>
            </a:custGeom>
            <a:noFill/>
            <a:ln w="38100">
              <a:solidFill>
                <a:srgbClr val="E85189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03761"/>
                        <a:gd name="connsiteY0" fmla="*/ 368136 h 380011"/>
                        <a:gd name="connsiteX1" fmla="*/ 0 w 403761"/>
                        <a:gd name="connsiteY1" fmla="*/ 0 h 380011"/>
                        <a:gd name="connsiteX2" fmla="*/ 403761 w 403761"/>
                        <a:gd name="connsiteY2" fmla="*/ 0 h 380011"/>
                        <a:gd name="connsiteX3" fmla="*/ 403761 w 403761"/>
                        <a:gd name="connsiteY3" fmla="*/ 380011 h 380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03761" h="380011">
                          <a:moveTo>
                            <a:pt x="0" y="368136"/>
                          </a:moveTo>
                          <a:lnTo>
                            <a:pt x="0" y="0"/>
                          </a:lnTo>
                          <a:lnTo>
                            <a:pt x="403761" y="0"/>
                          </a:lnTo>
                          <a:lnTo>
                            <a:pt x="403761" y="380011"/>
                          </a:ln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3E834FA-ADEA-DA42-95BF-FEA5A083F3E3}"/>
                </a:ext>
              </a:extLst>
            </p:cNvPr>
            <p:cNvSpPr/>
            <p:nvPr/>
          </p:nvSpPr>
          <p:spPr>
            <a:xfrm>
              <a:off x="5865235" y="1555423"/>
              <a:ext cx="82455" cy="1456482"/>
            </a:xfrm>
            <a:custGeom>
              <a:avLst/>
              <a:gdLst>
                <a:gd name="connsiteX0" fmla="*/ 0 w 82455"/>
                <a:gd name="connsiteY0" fmla="*/ 533400 h 533400"/>
                <a:gd name="connsiteX1" fmla="*/ 0 w 82455"/>
                <a:gd name="connsiteY1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55" h="533400" extrusionOk="0">
                  <a:moveTo>
                    <a:pt x="0" y="533400"/>
                  </a:moveTo>
                  <a:cubicBezTo>
                    <a:pt x="17761" y="398048"/>
                    <a:pt x="15874" y="228202"/>
                    <a:pt x="0" y="0"/>
                  </a:cubicBezTo>
                </a:path>
              </a:pathLst>
            </a:custGeom>
            <a:noFill/>
            <a:ln w="38100">
              <a:solidFill>
                <a:srgbClr val="E85189"/>
              </a:solidFill>
              <a:extLst>
                <a:ext uri="{C807C97D-BFC1-408E-A445-0C87EB9F89A2}">
                  <ask:lineSketchStyleProps xmlns:ask="http://schemas.microsoft.com/office/drawing/2018/sketchyshapes" sd="1021377520">
                    <a:custGeom>
                      <a:avLst/>
                      <a:gdLst>
                        <a:gd name="connsiteX0" fmla="*/ 0 w 0"/>
                        <a:gd name="connsiteY0" fmla="*/ 533400 h 533400"/>
                        <a:gd name="connsiteX1" fmla="*/ 0 w 0"/>
                        <a:gd name="connsiteY1" fmla="*/ 0 h 53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533400">
                          <a:moveTo>
                            <a:pt x="0" y="533400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16D333B-C50F-734E-AE4B-F47919EA295F}"/>
              </a:ext>
            </a:extLst>
          </p:cNvPr>
          <p:cNvGrpSpPr/>
          <p:nvPr/>
        </p:nvGrpSpPr>
        <p:grpSpPr>
          <a:xfrm>
            <a:off x="6935523" y="1863069"/>
            <a:ext cx="633349" cy="1217610"/>
            <a:chOff x="6935523" y="1863069"/>
            <a:chExt cx="633349" cy="1217610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B390430-0190-4D4E-AE33-9B438EB5628D}"/>
                </a:ext>
              </a:extLst>
            </p:cNvPr>
            <p:cNvSpPr/>
            <p:nvPr/>
          </p:nvSpPr>
          <p:spPr>
            <a:xfrm>
              <a:off x="6935523" y="3000287"/>
              <a:ext cx="581223" cy="80392"/>
            </a:xfrm>
            <a:custGeom>
              <a:avLst/>
              <a:gdLst>
                <a:gd name="connsiteX0" fmla="*/ 0 w 581223"/>
                <a:gd name="connsiteY0" fmla="*/ 77879 h 80392"/>
                <a:gd name="connsiteX1" fmla="*/ 0 w 581223"/>
                <a:gd name="connsiteY1" fmla="*/ 0 h 80392"/>
                <a:gd name="connsiteX2" fmla="*/ 581223 w 581223"/>
                <a:gd name="connsiteY2" fmla="*/ 0 h 80392"/>
                <a:gd name="connsiteX3" fmla="*/ 581223 w 581223"/>
                <a:gd name="connsiteY3" fmla="*/ 80392 h 8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223" h="80392" extrusionOk="0">
                  <a:moveTo>
                    <a:pt x="0" y="77879"/>
                  </a:moveTo>
                  <a:cubicBezTo>
                    <a:pt x="-6296" y="58732"/>
                    <a:pt x="607" y="25508"/>
                    <a:pt x="0" y="0"/>
                  </a:cubicBezTo>
                  <a:cubicBezTo>
                    <a:pt x="282615" y="-3453"/>
                    <a:pt x="445790" y="53005"/>
                    <a:pt x="581223" y="0"/>
                  </a:cubicBezTo>
                  <a:cubicBezTo>
                    <a:pt x="590009" y="21763"/>
                    <a:pt x="572132" y="45469"/>
                    <a:pt x="581223" y="80392"/>
                  </a:cubicBezTo>
                </a:path>
              </a:pathLst>
            </a:custGeom>
            <a:noFill/>
            <a:ln w="38100">
              <a:solidFill>
                <a:srgbClr val="E85189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03761"/>
                        <a:gd name="connsiteY0" fmla="*/ 368136 h 380011"/>
                        <a:gd name="connsiteX1" fmla="*/ 0 w 403761"/>
                        <a:gd name="connsiteY1" fmla="*/ 0 h 380011"/>
                        <a:gd name="connsiteX2" fmla="*/ 403761 w 403761"/>
                        <a:gd name="connsiteY2" fmla="*/ 0 h 380011"/>
                        <a:gd name="connsiteX3" fmla="*/ 403761 w 403761"/>
                        <a:gd name="connsiteY3" fmla="*/ 380011 h 380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03761" h="380011">
                          <a:moveTo>
                            <a:pt x="0" y="368136"/>
                          </a:moveTo>
                          <a:lnTo>
                            <a:pt x="0" y="0"/>
                          </a:lnTo>
                          <a:lnTo>
                            <a:pt x="403761" y="0"/>
                          </a:lnTo>
                          <a:lnTo>
                            <a:pt x="403761" y="380011"/>
                          </a:ln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996B0D4-228B-194D-AAE3-F8780979DB9B}"/>
                </a:ext>
              </a:extLst>
            </p:cNvPr>
            <p:cNvSpPr/>
            <p:nvPr/>
          </p:nvSpPr>
          <p:spPr>
            <a:xfrm>
              <a:off x="7224794" y="1863069"/>
              <a:ext cx="344078" cy="1169709"/>
            </a:xfrm>
            <a:custGeom>
              <a:avLst/>
              <a:gdLst>
                <a:gd name="connsiteX0" fmla="*/ 0 w 344078"/>
                <a:gd name="connsiteY0" fmla="*/ 1169709 h 1169709"/>
                <a:gd name="connsiteX1" fmla="*/ 344078 w 344078"/>
                <a:gd name="connsiteY1" fmla="*/ 0 h 116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4078" h="1169709" extrusionOk="0">
                  <a:moveTo>
                    <a:pt x="0" y="1169709"/>
                  </a:moveTo>
                  <a:cubicBezTo>
                    <a:pt x="122549" y="893238"/>
                    <a:pt x="-86941" y="173713"/>
                    <a:pt x="344078" y="0"/>
                  </a:cubicBezTo>
                </a:path>
              </a:pathLst>
            </a:custGeom>
            <a:noFill/>
            <a:ln w="38100">
              <a:solidFill>
                <a:srgbClr val="E85189"/>
              </a:solidFill>
              <a:extLst>
                <a:ext uri="{C807C97D-BFC1-408E-A445-0C87EB9F89A2}">
                  <ask:lineSketchStyleProps xmlns:ask="http://schemas.microsoft.com/office/drawing/2018/sketchyshapes" sd="1021377520">
                    <a:custGeom>
                      <a:avLst/>
                      <a:gdLst>
                        <a:gd name="connsiteX0" fmla="*/ 0 w 344078"/>
                        <a:gd name="connsiteY0" fmla="*/ 1169709 h 1169709"/>
                        <a:gd name="connsiteX1" fmla="*/ 344078 w 344078"/>
                        <a:gd name="connsiteY1" fmla="*/ 0 h 1169709"/>
                        <a:gd name="connsiteX0" fmla="*/ 0 w 344078"/>
                        <a:gd name="connsiteY0" fmla="*/ 1169709 h 1169709"/>
                        <a:gd name="connsiteX1" fmla="*/ 344078 w 344078"/>
                        <a:gd name="connsiteY1" fmla="*/ 0 h 1169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344078" h="1169709" extrusionOk="0">
                          <a:moveTo>
                            <a:pt x="0" y="1169709"/>
                          </a:moveTo>
                          <a:cubicBezTo>
                            <a:pt x="105949" y="915593"/>
                            <a:pt x="-97275" y="135695"/>
                            <a:pt x="344078" y="0"/>
                          </a:cubicBez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C54C1A5-6F54-AD4C-921B-CD5C4ACD2D98}"/>
              </a:ext>
            </a:extLst>
          </p:cNvPr>
          <p:cNvSpPr txBox="1"/>
          <p:nvPr/>
        </p:nvSpPr>
        <p:spPr>
          <a:xfrm>
            <a:off x="5485874" y="1677381"/>
            <a:ext cx="2116875" cy="106195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2680"/>
              </a:lnSpc>
            </a:pP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3</a:t>
            </a:r>
            <a:r>
              <a:rPr lang="en-US" sz="4400" baseline="300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rd </a:t>
            </a:r>
            <a:br>
              <a:rPr lang="en-US" sz="4400" baseline="300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</a:b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Quartile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4DA167-010C-FB4A-9846-4F2E18025621}"/>
              </a:ext>
            </a:extLst>
          </p:cNvPr>
          <p:cNvSpPr txBox="1"/>
          <p:nvPr/>
        </p:nvSpPr>
        <p:spPr>
          <a:xfrm>
            <a:off x="1337107" y="1579946"/>
            <a:ext cx="4338448" cy="106195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2680"/>
              </a:lnSpc>
            </a:pP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              1</a:t>
            </a:r>
            <a:r>
              <a:rPr lang="en-US" sz="4400" baseline="300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st </a:t>
            </a: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Quartile</a:t>
            </a:r>
            <a:b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</a:b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 (</a:t>
            </a:r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0  to  25</a:t>
            </a:r>
            <a:r>
              <a:rPr lang="en-US" sz="3200" baseline="300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th</a:t>
            </a:r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%, values: 0.1  to  25.8)</a:t>
            </a:r>
            <a:endParaRPr lang="en-US" sz="4400" dirty="0">
              <a:solidFill>
                <a:srgbClr val="E85189"/>
              </a:solidFill>
              <a:latin typeface="billy Medium" pitchFamily="2" charset="-128"/>
              <a:ea typeface="billy Medium" pitchFamily="2" charset="-128"/>
              <a:cs typeface="billy Medium" pitchFamily="2" charset="-128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id="{CED0626C-0152-D646-8555-5373A1263EFC}"/>
              </a:ext>
            </a:extLst>
          </p:cNvPr>
          <p:cNvSpPr>
            <a:spLocks noChangeAspect="1"/>
          </p:cNvSpPr>
          <p:nvPr/>
        </p:nvSpPr>
        <p:spPr bwMode="auto">
          <a:xfrm flipV="1">
            <a:off x="3695188" y="3691900"/>
            <a:ext cx="1192971" cy="253566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rgbClr val="1B66D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A7966A80-719E-F448-BBB6-CD7E8999C3F3}"/>
              </a:ext>
            </a:extLst>
          </p:cNvPr>
          <p:cNvSpPr/>
          <p:nvPr/>
        </p:nvSpPr>
        <p:spPr>
          <a:xfrm rot="6143682">
            <a:off x="6920943" y="1652470"/>
            <a:ext cx="2516560" cy="1440846"/>
          </a:xfrm>
          <a:custGeom>
            <a:avLst/>
            <a:gdLst>
              <a:gd name="connsiteX0" fmla="*/ 989494 w 2516560"/>
              <a:gd name="connsiteY0" fmla="*/ 16629 h 1440846"/>
              <a:gd name="connsiteX1" fmla="*/ 1719754 w 2516560"/>
              <a:gd name="connsiteY1" fmla="*/ 50199 h 1440846"/>
              <a:gd name="connsiteX2" fmla="*/ 2516561 w 2516560"/>
              <a:gd name="connsiteY2" fmla="*/ 720423 h 1440846"/>
              <a:gd name="connsiteX3" fmla="*/ 1925169 w 2516560"/>
              <a:gd name="connsiteY3" fmla="*/ 720423 h 1440846"/>
              <a:gd name="connsiteX4" fmla="*/ 1258280 w 2516560"/>
              <a:gd name="connsiteY4" fmla="*/ 720423 h 1440846"/>
              <a:gd name="connsiteX5" fmla="*/ 1123887 w 2516560"/>
              <a:gd name="connsiteY5" fmla="*/ 368526 h 1440846"/>
              <a:gd name="connsiteX6" fmla="*/ 989494 w 2516560"/>
              <a:gd name="connsiteY6" fmla="*/ 16629 h 1440846"/>
              <a:gd name="connsiteX0" fmla="*/ 989494 w 2516560"/>
              <a:gd name="connsiteY0" fmla="*/ 16629 h 1440846"/>
              <a:gd name="connsiteX1" fmla="*/ 1719754 w 2516560"/>
              <a:gd name="connsiteY1" fmla="*/ 50199 h 1440846"/>
              <a:gd name="connsiteX2" fmla="*/ 2516561 w 2516560"/>
              <a:gd name="connsiteY2" fmla="*/ 720423 h 1440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6560" h="1440846" stroke="0" extrusionOk="0">
                <a:moveTo>
                  <a:pt x="989494" y="16629"/>
                </a:moveTo>
                <a:cubicBezTo>
                  <a:pt x="1237819" y="-61676"/>
                  <a:pt x="1512445" y="28290"/>
                  <a:pt x="1719754" y="50199"/>
                </a:cubicBezTo>
                <a:cubicBezTo>
                  <a:pt x="2206125" y="166582"/>
                  <a:pt x="2539925" y="492143"/>
                  <a:pt x="2516561" y="720423"/>
                </a:cubicBezTo>
                <a:cubicBezTo>
                  <a:pt x="2259727" y="696610"/>
                  <a:pt x="2100584" y="738389"/>
                  <a:pt x="1925169" y="720423"/>
                </a:cubicBezTo>
                <a:cubicBezTo>
                  <a:pt x="1749754" y="702457"/>
                  <a:pt x="1520356" y="747100"/>
                  <a:pt x="1258280" y="720423"/>
                </a:cubicBezTo>
                <a:cubicBezTo>
                  <a:pt x="1185745" y="564291"/>
                  <a:pt x="1162622" y="449936"/>
                  <a:pt x="1123887" y="368526"/>
                </a:cubicBezTo>
                <a:cubicBezTo>
                  <a:pt x="1085152" y="287116"/>
                  <a:pt x="1032358" y="152525"/>
                  <a:pt x="989494" y="16629"/>
                </a:cubicBezTo>
                <a:close/>
              </a:path>
              <a:path w="2516560" h="1440846" fill="none" extrusionOk="0">
                <a:moveTo>
                  <a:pt x="989494" y="16629"/>
                </a:moveTo>
                <a:cubicBezTo>
                  <a:pt x="1214429" y="-9003"/>
                  <a:pt x="1508797" y="8831"/>
                  <a:pt x="1719754" y="50199"/>
                </a:cubicBezTo>
                <a:cubicBezTo>
                  <a:pt x="2232537" y="221079"/>
                  <a:pt x="2511170" y="368661"/>
                  <a:pt x="2516561" y="720423"/>
                </a:cubicBezTo>
              </a:path>
              <a:path w="2516560" h="1440846" fill="none" stroke="0" extrusionOk="0">
                <a:moveTo>
                  <a:pt x="989494" y="16629"/>
                </a:moveTo>
                <a:cubicBezTo>
                  <a:pt x="1238162" y="-40336"/>
                  <a:pt x="1498331" y="8640"/>
                  <a:pt x="1719754" y="50199"/>
                </a:cubicBezTo>
                <a:cubicBezTo>
                  <a:pt x="2201517" y="209123"/>
                  <a:pt x="2532651" y="413233"/>
                  <a:pt x="2516561" y="720423"/>
                </a:cubicBezTo>
              </a:path>
            </a:pathLst>
          </a:custGeom>
          <a:ln w="38100">
            <a:solidFill>
              <a:srgbClr val="E85189"/>
            </a:solidFill>
            <a:tailEnd type="triangle" w="lg" len="med"/>
            <a:extLst>
              <a:ext uri="{C807C97D-BFC1-408E-A445-0C87EB9F89A2}">
                <ask:lineSketchStyleProps xmlns:ask="http://schemas.microsoft.com/office/drawing/2018/sketchyshapes" sd="1295626861">
                  <a:prstGeom prst="arc">
                    <a:avLst>
                      <a:gd name="adj1" fmla="val 14945857"/>
                      <a:gd name="adj2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882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CD0FAB-8ECC-2547-8F5A-D9F3FB3A7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11" y="263393"/>
            <a:ext cx="10139712" cy="625839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4FF48D9-3D26-A143-A19F-9801334795FD}"/>
              </a:ext>
            </a:extLst>
          </p:cNvPr>
          <p:cNvGrpSpPr/>
          <p:nvPr/>
        </p:nvGrpSpPr>
        <p:grpSpPr>
          <a:xfrm>
            <a:off x="3263905" y="2862259"/>
            <a:ext cx="2929125" cy="234952"/>
            <a:chOff x="5851373" y="204188"/>
            <a:chExt cx="2561867" cy="234952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1A8E0F8-BD58-FE47-A502-420A04730B6B}"/>
                </a:ext>
              </a:extLst>
            </p:cNvPr>
            <p:cNvSpPr/>
            <p:nvPr/>
          </p:nvSpPr>
          <p:spPr>
            <a:xfrm rot="5400000">
              <a:off x="8218360" y="244260"/>
              <a:ext cx="234952" cy="154808"/>
            </a:xfrm>
            <a:custGeom>
              <a:avLst/>
              <a:gdLst>
                <a:gd name="connsiteX0" fmla="*/ 0 w 234952"/>
                <a:gd name="connsiteY0" fmla="*/ 152043 h 154808"/>
                <a:gd name="connsiteX1" fmla="*/ 234952 w 234952"/>
                <a:gd name="connsiteY1" fmla="*/ 154808 h 154808"/>
                <a:gd name="connsiteX2" fmla="*/ 123883 w 234952"/>
                <a:gd name="connsiteY2" fmla="*/ 0 h 154808"/>
                <a:gd name="connsiteX3" fmla="*/ 0 w 234952"/>
                <a:gd name="connsiteY3" fmla="*/ 152043 h 154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952" h="154808" fill="none" extrusionOk="0">
                  <a:moveTo>
                    <a:pt x="0" y="152043"/>
                  </a:moveTo>
                  <a:cubicBezTo>
                    <a:pt x="50367" y="134900"/>
                    <a:pt x="125541" y="140770"/>
                    <a:pt x="234952" y="154808"/>
                  </a:cubicBezTo>
                  <a:cubicBezTo>
                    <a:pt x="192239" y="82928"/>
                    <a:pt x="190443" y="65562"/>
                    <a:pt x="123883" y="0"/>
                  </a:cubicBezTo>
                  <a:cubicBezTo>
                    <a:pt x="109946" y="24557"/>
                    <a:pt x="37677" y="96923"/>
                    <a:pt x="0" y="152043"/>
                  </a:cubicBezTo>
                  <a:close/>
                </a:path>
                <a:path w="234952" h="154808" stroke="0" extrusionOk="0">
                  <a:moveTo>
                    <a:pt x="0" y="152043"/>
                  </a:moveTo>
                  <a:cubicBezTo>
                    <a:pt x="48241" y="144630"/>
                    <a:pt x="201715" y="169628"/>
                    <a:pt x="234952" y="154808"/>
                  </a:cubicBezTo>
                  <a:cubicBezTo>
                    <a:pt x="202452" y="130063"/>
                    <a:pt x="148055" y="44404"/>
                    <a:pt x="123883" y="0"/>
                  </a:cubicBezTo>
                  <a:cubicBezTo>
                    <a:pt x="74550" y="75908"/>
                    <a:pt x="28318" y="100086"/>
                    <a:pt x="0" y="152043"/>
                  </a:cubicBezTo>
                  <a:close/>
                </a:path>
              </a:pathLst>
            </a:custGeom>
            <a:solidFill>
              <a:srgbClr val="1B66DE"/>
            </a:solidFill>
            <a:ln w="38100">
              <a:solidFill>
                <a:srgbClr val="1B66DE"/>
              </a:solidFill>
              <a:extLst>
                <a:ext uri="{C807C97D-BFC1-408E-A445-0C87EB9F89A2}">
                  <ask:lineSketchStyleProps xmlns:ask="http://schemas.microsoft.com/office/drawing/2018/sketchyshapes" sd="208108495">
                    <a:custGeom>
                      <a:avLst/>
                      <a:gdLst>
                        <a:gd name="connsiteX0" fmla="*/ 0 w 739588"/>
                        <a:gd name="connsiteY0" fmla="*/ 739588 h 753035"/>
                        <a:gd name="connsiteX1" fmla="*/ 739588 w 739588"/>
                        <a:gd name="connsiteY1" fmla="*/ 753035 h 753035"/>
                        <a:gd name="connsiteX2" fmla="*/ 389964 w 739588"/>
                        <a:gd name="connsiteY2" fmla="*/ 0 h 753035"/>
                        <a:gd name="connsiteX3" fmla="*/ 0 w 739588"/>
                        <a:gd name="connsiteY3" fmla="*/ 739588 h 7530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39588" h="753035">
                          <a:moveTo>
                            <a:pt x="0" y="739588"/>
                          </a:moveTo>
                          <a:lnTo>
                            <a:pt x="739588" y="753035"/>
                          </a:lnTo>
                          <a:lnTo>
                            <a:pt x="389964" y="0"/>
                          </a:lnTo>
                          <a:lnTo>
                            <a:pt x="0" y="739588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69EB5D2-6683-F444-B818-096ADEDC58D5}"/>
                </a:ext>
              </a:extLst>
            </p:cNvPr>
            <p:cNvSpPr/>
            <p:nvPr/>
          </p:nvSpPr>
          <p:spPr>
            <a:xfrm flipV="1">
              <a:off x="5851373" y="321664"/>
              <a:ext cx="2418161" cy="45719"/>
            </a:xfrm>
            <a:custGeom>
              <a:avLst/>
              <a:gdLst>
                <a:gd name="connsiteX0" fmla="*/ 0 w 2418161"/>
                <a:gd name="connsiteY0" fmla="*/ 0 h 45719"/>
                <a:gd name="connsiteX1" fmla="*/ 628722 w 2418161"/>
                <a:gd name="connsiteY1" fmla="*/ 11887 h 45719"/>
                <a:gd name="connsiteX2" fmla="*/ 1281625 w 2418161"/>
                <a:gd name="connsiteY2" fmla="*/ 24231 h 45719"/>
                <a:gd name="connsiteX3" fmla="*/ 1886166 w 2418161"/>
                <a:gd name="connsiteY3" fmla="*/ 35661 h 45719"/>
                <a:gd name="connsiteX4" fmla="*/ 2418161 w 2418161"/>
                <a:gd name="connsiteY4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8161" h="45719" extrusionOk="0">
                  <a:moveTo>
                    <a:pt x="0" y="0"/>
                  </a:moveTo>
                  <a:cubicBezTo>
                    <a:pt x="291268" y="22107"/>
                    <a:pt x="383122" y="-5235"/>
                    <a:pt x="628722" y="11887"/>
                  </a:cubicBezTo>
                  <a:cubicBezTo>
                    <a:pt x="874322" y="29009"/>
                    <a:pt x="1139896" y="27437"/>
                    <a:pt x="1281625" y="24231"/>
                  </a:cubicBezTo>
                  <a:cubicBezTo>
                    <a:pt x="1423354" y="21025"/>
                    <a:pt x="1606263" y="42260"/>
                    <a:pt x="1886166" y="35661"/>
                  </a:cubicBezTo>
                  <a:cubicBezTo>
                    <a:pt x="2166069" y="29062"/>
                    <a:pt x="2286731" y="19016"/>
                    <a:pt x="2418161" y="45719"/>
                  </a:cubicBezTo>
                </a:path>
              </a:pathLst>
            </a:custGeom>
            <a:noFill/>
            <a:ln w="38100">
              <a:solidFill>
                <a:srgbClr val="1B66DE"/>
              </a:solidFill>
              <a:extLst>
                <a:ext uri="{C807C97D-BFC1-408E-A445-0C87EB9F89A2}">
                  <ask:lineSketchStyleProps xmlns:ask="http://schemas.microsoft.com/office/drawing/2018/sketchyshapes" sd="3200040111">
                    <a:custGeom>
                      <a:avLst/>
                      <a:gdLst>
                        <a:gd name="connsiteX0" fmla="*/ 0 w 5606322"/>
                        <a:gd name="connsiteY0" fmla="*/ 0 h 14991"/>
                        <a:gd name="connsiteX1" fmla="*/ 5606322 w 5606322"/>
                        <a:gd name="connsiteY1" fmla="*/ 14991 h 149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5606322" h="14991">
                          <a:moveTo>
                            <a:pt x="0" y="0"/>
                          </a:moveTo>
                          <a:lnTo>
                            <a:pt x="5606322" y="14991"/>
                          </a:ln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E61FF934-F50E-7F46-B8A0-1E4C2A835A9A}"/>
              </a:ext>
            </a:extLst>
          </p:cNvPr>
          <p:cNvSpPr/>
          <p:nvPr/>
        </p:nvSpPr>
        <p:spPr>
          <a:xfrm>
            <a:off x="2569147" y="2674935"/>
            <a:ext cx="675348" cy="640080"/>
          </a:xfrm>
          <a:custGeom>
            <a:avLst/>
            <a:gdLst>
              <a:gd name="connsiteX0" fmla="*/ 0 w 675348"/>
              <a:gd name="connsiteY0" fmla="*/ 320040 h 640080"/>
              <a:gd name="connsiteX1" fmla="*/ 337674 w 675348"/>
              <a:gd name="connsiteY1" fmla="*/ 0 h 640080"/>
              <a:gd name="connsiteX2" fmla="*/ 675348 w 675348"/>
              <a:gd name="connsiteY2" fmla="*/ 320040 h 640080"/>
              <a:gd name="connsiteX3" fmla="*/ 337674 w 675348"/>
              <a:gd name="connsiteY3" fmla="*/ 640080 h 640080"/>
              <a:gd name="connsiteX4" fmla="*/ 0 w 675348"/>
              <a:gd name="connsiteY4" fmla="*/ 32004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348" h="640080" extrusionOk="0">
                <a:moveTo>
                  <a:pt x="0" y="320040"/>
                </a:moveTo>
                <a:cubicBezTo>
                  <a:pt x="18279" y="156695"/>
                  <a:pt x="126038" y="-8336"/>
                  <a:pt x="337674" y="0"/>
                </a:cubicBezTo>
                <a:cubicBezTo>
                  <a:pt x="517984" y="15942"/>
                  <a:pt x="667804" y="167799"/>
                  <a:pt x="675348" y="320040"/>
                </a:cubicBezTo>
                <a:cubicBezTo>
                  <a:pt x="651392" y="502906"/>
                  <a:pt x="529237" y="624850"/>
                  <a:pt x="337674" y="640080"/>
                </a:cubicBezTo>
                <a:cubicBezTo>
                  <a:pt x="179265" y="634458"/>
                  <a:pt x="-21376" y="502074"/>
                  <a:pt x="0" y="320040"/>
                </a:cubicBezTo>
                <a:close/>
              </a:path>
            </a:pathLst>
          </a:custGeom>
          <a:noFill/>
          <a:ln w="38100">
            <a:solidFill>
              <a:srgbClr val="1B66DE"/>
            </a:solidFill>
            <a:extLst>
              <a:ext uri="{C807C97D-BFC1-408E-A445-0C87EB9F89A2}">
                <ask:lineSketchStyleProps xmlns:ask="http://schemas.microsoft.com/office/drawing/2018/sketchyshapes" sd="243945789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E0B6A8BA-A596-2A4D-A254-5368839C7817}"/>
              </a:ext>
            </a:extLst>
          </p:cNvPr>
          <p:cNvSpPr/>
          <p:nvPr/>
        </p:nvSpPr>
        <p:spPr>
          <a:xfrm rot="5235608">
            <a:off x="5118340" y="4112432"/>
            <a:ext cx="2301531" cy="131218"/>
          </a:xfrm>
          <a:custGeom>
            <a:avLst/>
            <a:gdLst>
              <a:gd name="connsiteX0" fmla="*/ 0 w 2301531"/>
              <a:gd name="connsiteY0" fmla="*/ 0 h 131218"/>
              <a:gd name="connsiteX1" fmla="*/ 598398 w 2301531"/>
              <a:gd name="connsiteY1" fmla="*/ 34117 h 131218"/>
              <a:gd name="connsiteX2" fmla="*/ 1219811 w 2301531"/>
              <a:gd name="connsiteY2" fmla="*/ 69546 h 131218"/>
              <a:gd name="connsiteX3" fmla="*/ 1795194 w 2301531"/>
              <a:gd name="connsiteY3" fmla="*/ 102350 h 131218"/>
              <a:gd name="connsiteX4" fmla="*/ 2301531 w 2301531"/>
              <a:gd name="connsiteY4" fmla="*/ 131218 h 131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1531" h="131218" extrusionOk="0">
                <a:moveTo>
                  <a:pt x="0" y="0"/>
                </a:moveTo>
                <a:cubicBezTo>
                  <a:pt x="220506" y="34665"/>
                  <a:pt x="323041" y="25712"/>
                  <a:pt x="598398" y="34117"/>
                </a:cubicBezTo>
                <a:cubicBezTo>
                  <a:pt x="873755" y="42522"/>
                  <a:pt x="954576" y="46647"/>
                  <a:pt x="1219811" y="69546"/>
                </a:cubicBezTo>
                <a:cubicBezTo>
                  <a:pt x="1485046" y="92445"/>
                  <a:pt x="1598531" y="116564"/>
                  <a:pt x="1795194" y="102350"/>
                </a:cubicBezTo>
                <a:cubicBezTo>
                  <a:pt x="1991857" y="88137"/>
                  <a:pt x="2151641" y="114590"/>
                  <a:pt x="2301531" y="131218"/>
                </a:cubicBezTo>
              </a:path>
            </a:pathLst>
          </a:custGeom>
          <a:noFill/>
          <a:ln w="38100">
            <a:solidFill>
              <a:srgbClr val="1B66DE"/>
            </a:solidFill>
            <a:prstDash val="dash"/>
            <a:extLst>
              <a:ext uri="{C807C97D-BFC1-408E-A445-0C87EB9F89A2}">
                <ask:lineSketchStyleProps xmlns:ask="http://schemas.microsoft.com/office/drawing/2018/sketchyshapes" sd="3200040111">
                  <a:custGeom>
                    <a:avLst/>
                    <a:gdLst>
                      <a:gd name="connsiteX0" fmla="*/ 0 w 5606322"/>
                      <a:gd name="connsiteY0" fmla="*/ 0 h 14991"/>
                      <a:gd name="connsiteX1" fmla="*/ 5606322 w 5606322"/>
                      <a:gd name="connsiteY1" fmla="*/ 14991 h 149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06322" h="14991">
                        <a:moveTo>
                          <a:pt x="0" y="0"/>
                        </a:moveTo>
                        <a:lnTo>
                          <a:pt x="5606322" y="14991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25207C-0835-B047-9FFC-8087A30DBAE6}"/>
              </a:ext>
            </a:extLst>
          </p:cNvPr>
          <p:cNvSpPr txBox="1"/>
          <p:nvPr/>
        </p:nvSpPr>
        <p:spPr>
          <a:xfrm>
            <a:off x="3726540" y="2922528"/>
            <a:ext cx="1939501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 = median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A1F03E-7EFF-8C4C-BE82-BD1E56083C49}"/>
              </a:ext>
            </a:extLst>
          </p:cNvPr>
          <p:cNvSpPr txBox="1"/>
          <p:nvPr/>
        </p:nvSpPr>
        <p:spPr>
          <a:xfrm>
            <a:off x="3411658" y="2421026"/>
            <a:ext cx="2455742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0.5 quantile</a:t>
            </a:r>
          </a:p>
        </p:txBody>
      </p:sp>
      <p:pic>
        <p:nvPicPr>
          <p:cNvPr id="20" name="Picture 19" descr="A picture containing dark, street, sitting, black&#10;&#10;Description automatically generated">
            <a:extLst>
              <a:ext uri="{FF2B5EF4-FFF2-40B4-BE49-F238E27FC236}">
                <a16:creationId xmlns:a16="http://schemas.microsoft.com/office/drawing/2014/main" id="{94F7C9E2-534C-974C-97CC-C7BCF600E2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1" r="-2" b="63450"/>
          <a:stretch/>
        </p:blipFill>
        <p:spPr>
          <a:xfrm rot="10800000">
            <a:off x="3230633" y="4587966"/>
            <a:ext cx="282885" cy="6519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203A23B-6351-1040-A91D-6487D1ED081D}"/>
              </a:ext>
            </a:extLst>
          </p:cNvPr>
          <p:cNvSpPr txBox="1"/>
          <p:nvPr/>
        </p:nvSpPr>
        <p:spPr>
          <a:xfrm>
            <a:off x="2629710" y="4023672"/>
            <a:ext cx="2961621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Min </a:t>
            </a:r>
            <a:r>
              <a:rPr lang="en-US" sz="28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(0</a:t>
            </a:r>
            <a:r>
              <a:rPr lang="en-US" sz="2800" baseline="300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th</a:t>
            </a:r>
            <a:r>
              <a:rPr lang="en-US" sz="28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 quantile)</a:t>
            </a:r>
            <a:endParaRPr lang="en-US" sz="4400" dirty="0">
              <a:solidFill>
                <a:srgbClr val="E85189"/>
              </a:solidFill>
              <a:latin typeface="billy Medium" pitchFamily="2" charset="-128"/>
              <a:ea typeface="billy Medium" pitchFamily="2" charset="-128"/>
              <a:cs typeface="billy Medium" pitchFamily="2" charset="-128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DABEC01-DAE1-B041-80E2-F13BB702E8B2}"/>
              </a:ext>
            </a:extLst>
          </p:cNvPr>
          <p:cNvGrpSpPr/>
          <p:nvPr/>
        </p:nvGrpSpPr>
        <p:grpSpPr>
          <a:xfrm>
            <a:off x="8796551" y="614611"/>
            <a:ext cx="2685583" cy="4839124"/>
            <a:chOff x="8706611" y="965814"/>
            <a:chExt cx="2685583" cy="483912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F26E25C-9E69-5F42-8DBD-70AC158E4490}"/>
                </a:ext>
              </a:extLst>
            </p:cNvPr>
            <p:cNvSpPr txBox="1"/>
            <p:nvPr/>
          </p:nvSpPr>
          <p:spPr>
            <a:xfrm>
              <a:off x="8706611" y="965814"/>
              <a:ext cx="2685583" cy="7925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80" tIns="182880" rIns="182880" bIns="182880" rtlCol="0" anchor="ctr" anchorCtr="0">
              <a:spAutoFit/>
            </a:bodyPr>
            <a:lstStyle/>
            <a:p>
              <a:pPr algn="ctr">
                <a:lnSpc>
                  <a:spcPts val="3280"/>
                </a:lnSpc>
              </a:pPr>
              <a:r>
                <a:rPr lang="en-US" sz="4000" dirty="0">
                  <a:solidFill>
                    <a:srgbClr val="195FD1"/>
                  </a:solidFill>
                  <a:latin typeface="billy Medium" pitchFamily="2" charset="-128"/>
                  <a:ea typeface="billy Medium" pitchFamily="2" charset="-128"/>
                  <a:cs typeface="billy Medium" pitchFamily="2" charset="-128"/>
                </a:rPr>
                <a:t>Max</a:t>
              </a: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1D211F0-B47F-9A47-A33E-41EB583D3A29}"/>
                </a:ext>
              </a:extLst>
            </p:cNvPr>
            <p:cNvSpPr/>
            <p:nvPr/>
          </p:nvSpPr>
          <p:spPr>
            <a:xfrm flipH="1">
              <a:off x="9409121" y="1063766"/>
              <a:ext cx="204946" cy="4741172"/>
            </a:xfrm>
            <a:custGeom>
              <a:avLst/>
              <a:gdLst>
                <a:gd name="connsiteX0" fmla="*/ 0 w 204946"/>
                <a:gd name="connsiteY0" fmla="*/ 0 h 3530600"/>
                <a:gd name="connsiteX1" fmla="*/ 0 w 204946"/>
                <a:gd name="connsiteY1" fmla="*/ 3530600 h 353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946" h="3530600" extrusionOk="0">
                  <a:moveTo>
                    <a:pt x="0" y="0"/>
                  </a:moveTo>
                  <a:cubicBezTo>
                    <a:pt x="40746" y="1655645"/>
                    <a:pt x="-24500" y="1799459"/>
                    <a:pt x="0" y="3530600"/>
                  </a:cubicBezTo>
                </a:path>
              </a:pathLst>
            </a:custGeom>
            <a:noFill/>
            <a:ln w="38100">
              <a:solidFill>
                <a:srgbClr val="195FD1"/>
              </a:solidFill>
              <a:prstDash val="dash"/>
              <a:headEnd type="triangle" w="lg" len="lg"/>
              <a:tailEnd type="triangle" w="lg" len="lg"/>
              <a:extLst>
                <a:ext uri="{C807C97D-BFC1-408E-A445-0C87EB9F89A2}">
                  <ask:lineSketchStyleProps xmlns:ask="http://schemas.microsoft.com/office/drawing/2018/sketchyshapes" sd="2098841390">
                    <a:custGeom>
                      <a:avLst/>
                      <a:gdLst>
                        <a:gd name="connsiteX0" fmla="*/ 0 w 0"/>
                        <a:gd name="connsiteY0" fmla="*/ 0 h 3530600"/>
                        <a:gd name="connsiteX1" fmla="*/ 0 w 0"/>
                        <a:gd name="connsiteY1" fmla="*/ 3530600 h 3530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530600">
                          <a:moveTo>
                            <a:pt x="0" y="0"/>
                          </a:moveTo>
                          <a:lnTo>
                            <a:pt x="0" y="3530600"/>
                          </a:lnTo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601CA9EA-36DC-B743-99AC-D1F3346293E3}"/>
              </a:ext>
            </a:extLst>
          </p:cNvPr>
          <p:cNvSpPr/>
          <p:nvPr/>
        </p:nvSpPr>
        <p:spPr>
          <a:xfrm>
            <a:off x="2523430" y="771054"/>
            <a:ext cx="675348" cy="640080"/>
          </a:xfrm>
          <a:custGeom>
            <a:avLst/>
            <a:gdLst>
              <a:gd name="connsiteX0" fmla="*/ 0 w 675348"/>
              <a:gd name="connsiteY0" fmla="*/ 320040 h 640080"/>
              <a:gd name="connsiteX1" fmla="*/ 337674 w 675348"/>
              <a:gd name="connsiteY1" fmla="*/ 0 h 640080"/>
              <a:gd name="connsiteX2" fmla="*/ 675348 w 675348"/>
              <a:gd name="connsiteY2" fmla="*/ 320040 h 640080"/>
              <a:gd name="connsiteX3" fmla="*/ 337674 w 675348"/>
              <a:gd name="connsiteY3" fmla="*/ 640080 h 640080"/>
              <a:gd name="connsiteX4" fmla="*/ 0 w 675348"/>
              <a:gd name="connsiteY4" fmla="*/ 32004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348" h="640080" extrusionOk="0">
                <a:moveTo>
                  <a:pt x="0" y="320040"/>
                </a:moveTo>
                <a:cubicBezTo>
                  <a:pt x="18279" y="156695"/>
                  <a:pt x="126038" y="-8336"/>
                  <a:pt x="337674" y="0"/>
                </a:cubicBezTo>
                <a:cubicBezTo>
                  <a:pt x="517984" y="15942"/>
                  <a:pt x="667804" y="167799"/>
                  <a:pt x="675348" y="320040"/>
                </a:cubicBezTo>
                <a:cubicBezTo>
                  <a:pt x="651392" y="502906"/>
                  <a:pt x="529237" y="624850"/>
                  <a:pt x="337674" y="640080"/>
                </a:cubicBezTo>
                <a:cubicBezTo>
                  <a:pt x="179265" y="634458"/>
                  <a:pt x="-21376" y="502074"/>
                  <a:pt x="0" y="320040"/>
                </a:cubicBezTo>
                <a:close/>
              </a:path>
            </a:pathLst>
          </a:custGeom>
          <a:noFill/>
          <a:ln w="38100">
            <a:solidFill>
              <a:srgbClr val="E85189"/>
            </a:solidFill>
            <a:extLst>
              <a:ext uri="{C807C97D-BFC1-408E-A445-0C87EB9F89A2}">
                <ask:lineSketchStyleProps xmlns:ask="http://schemas.microsoft.com/office/drawing/2018/sketchyshapes" sd="243945789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F0420EAF-BED6-BE47-8917-1C618BE1B149}"/>
              </a:ext>
            </a:extLst>
          </p:cNvPr>
          <p:cNvSpPr/>
          <p:nvPr/>
        </p:nvSpPr>
        <p:spPr>
          <a:xfrm rot="5235608">
            <a:off x="5312552" y="3159567"/>
            <a:ext cx="4364478" cy="144339"/>
          </a:xfrm>
          <a:custGeom>
            <a:avLst/>
            <a:gdLst>
              <a:gd name="connsiteX0" fmla="*/ 0 w 4364478"/>
              <a:gd name="connsiteY0" fmla="*/ 0 h 144339"/>
              <a:gd name="connsiteX1" fmla="*/ 667142 w 4364478"/>
              <a:gd name="connsiteY1" fmla="*/ 22063 h 144339"/>
              <a:gd name="connsiteX2" fmla="*/ 1377928 w 4364478"/>
              <a:gd name="connsiteY2" fmla="*/ 45570 h 144339"/>
              <a:gd name="connsiteX3" fmla="*/ 2001425 w 4364478"/>
              <a:gd name="connsiteY3" fmla="*/ 66190 h 144339"/>
              <a:gd name="connsiteX4" fmla="*/ 2581277 w 4364478"/>
              <a:gd name="connsiteY4" fmla="*/ 85366 h 144339"/>
              <a:gd name="connsiteX5" fmla="*/ 3117484 w 4364478"/>
              <a:gd name="connsiteY5" fmla="*/ 103099 h 144339"/>
              <a:gd name="connsiteX6" fmla="*/ 3784626 w 4364478"/>
              <a:gd name="connsiteY6" fmla="*/ 125163 h 144339"/>
              <a:gd name="connsiteX7" fmla="*/ 4364478 w 4364478"/>
              <a:gd name="connsiteY7" fmla="*/ 144339 h 14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64478" h="144339" extrusionOk="0">
                <a:moveTo>
                  <a:pt x="0" y="0"/>
                </a:moveTo>
                <a:cubicBezTo>
                  <a:pt x="292186" y="1087"/>
                  <a:pt x="526088" y="39657"/>
                  <a:pt x="667142" y="22063"/>
                </a:cubicBezTo>
                <a:cubicBezTo>
                  <a:pt x="808196" y="4469"/>
                  <a:pt x="1201498" y="19136"/>
                  <a:pt x="1377928" y="45570"/>
                </a:cubicBezTo>
                <a:cubicBezTo>
                  <a:pt x="1554358" y="72004"/>
                  <a:pt x="1874072" y="55203"/>
                  <a:pt x="2001425" y="66190"/>
                </a:cubicBezTo>
                <a:cubicBezTo>
                  <a:pt x="2128778" y="77177"/>
                  <a:pt x="2384739" y="73614"/>
                  <a:pt x="2581277" y="85366"/>
                </a:cubicBezTo>
                <a:cubicBezTo>
                  <a:pt x="2777815" y="97118"/>
                  <a:pt x="2992059" y="83916"/>
                  <a:pt x="3117484" y="103099"/>
                </a:cubicBezTo>
                <a:cubicBezTo>
                  <a:pt x="3242909" y="122283"/>
                  <a:pt x="3509980" y="147829"/>
                  <a:pt x="3784626" y="125163"/>
                </a:cubicBezTo>
                <a:cubicBezTo>
                  <a:pt x="4059272" y="102496"/>
                  <a:pt x="4185817" y="149715"/>
                  <a:pt x="4364478" y="144339"/>
                </a:cubicBezTo>
              </a:path>
            </a:pathLst>
          </a:custGeom>
          <a:noFill/>
          <a:ln w="38100">
            <a:solidFill>
              <a:srgbClr val="E85189"/>
            </a:solidFill>
            <a:prstDash val="dash"/>
            <a:tailEnd type="triangle" w="lg" len="lg"/>
            <a:extLst>
              <a:ext uri="{C807C97D-BFC1-408E-A445-0C87EB9F89A2}">
                <ask:lineSketchStyleProps xmlns:ask="http://schemas.microsoft.com/office/drawing/2018/sketchyshapes" sd="3200040111">
                  <a:custGeom>
                    <a:avLst/>
                    <a:gdLst>
                      <a:gd name="connsiteX0" fmla="*/ 0 w 5606322"/>
                      <a:gd name="connsiteY0" fmla="*/ 0 h 14991"/>
                      <a:gd name="connsiteX1" fmla="*/ 5606322 w 5606322"/>
                      <a:gd name="connsiteY1" fmla="*/ 14991 h 149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06322" h="14991">
                        <a:moveTo>
                          <a:pt x="0" y="0"/>
                        </a:moveTo>
                        <a:lnTo>
                          <a:pt x="5606322" y="14991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B55B35-F63C-DD44-9A05-29FDBBB990A9}"/>
              </a:ext>
            </a:extLst>
          </p:cNvPr>
          <p:cNvSpPr txBox="1"/>
          <p:nvPr/>
        </p:nvSpPr>
        <p:spPr>
          <a:xfrm>
            <a:off x="3060801" y="469100"/>
            <a:ext cx="3342591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90</a:t>
            </a:r>
            <a:r>
              <a:rPr lang="en-US" sz="4400" baseline="300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th</a:t>
            </a: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 percentile</a:t>
            </a: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C2F2AADA-AC13-DF4A-8729-528B6AE45BA8}"/>
              </a:ext>
            </a:extLst>
          </p:cNvPr>
          <p:cNvSpPr/>
          <p:nvPr/>
        </p:nvSpPr>
        <p:spPr>
          <a:xfrm rot="21346147">
            <a:off x="3175286" y="936008"/>
            <a:ext cx="4366338" cy="310486"/>
          </a:xfrm>
          <a:custGeom>
            <a:avLst/>
            <a:gdLst>
              <a:gd name="connsiteX0" fmla="*/ 0 w 4366338"/>
              <a:gd name="connsiteY0" fmla="*/ 0 h 310486"/>
              <a:gd name="connsiteX1" fmla="*/ 667426 w 4366338"/>
              <a:gd name="connsiteY1" fmla="*/ 47460 h 310486"/>
              <a:gd name="connsiteX2" fmla="*/ 1378515 w 4366338"/>
              <a:gd name="connsiteY2" fmla="*/ 98025 h 310486"/>
              <a:gd name="connsiteX3" fmla="*/ 2002278 w 4366338"/>
              <a:gd name="connsiteY3" fmla="*/ 142380 h 310486"/>
              <a:gd name="connsiteX4" fmla="*/ 2582377 w 4366338"/>
              <a:gd name="connsiteY4" fmla="*/ 183630 h 310486"/>
              <a:gd name="connsiteX5" fmla="*/ 3118813 w 4366338"/>
              <a:gd name="connsiteY5" fmla="*/ 221776 h 310486"/>
              <a:gd name="connsiteX6" fmla="*/ 3786239 w 4366338"/>
              <a:gd name="connsiteY6" fmla="*/ 269236 h 310486"/>
              <a:gd name="connsiteX7" fmla="*/ 4366338 w 4366338"/>
              <a:gd name="connsiteY7" fmla="*/ 310486 h 31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66338" h="310486" extrusionOk="0">
                <a:moveTo>
                  <a:pt x="0" y="0"/>
                </a:moveTo>
                <a:cubicBezTo>
                  <a:pt x="208083" y="-11644"/>
                  <a:pt x="456526" y="20433"/>
                  <a:pt x="667426" y="47460"/>
                </a:cubicBezTo>
                <a:cubicBezTo>
                  <a:pt x="878326" y="74487"/>
                  <a:pt x="1087207" y="86306"/>
                  <a:pt x="1378515" y="98025"/>
                </a:cubicBezTo>
                <a:cubicBezTo>
                  <a:pt x="1669823" y="109744"/>
                  <a:pt x="1772176" y="146834"/>
                  <a:pt x="2002278" y="142380"/>
                </a:cubicBezTo>
                <a:cubicBezTo>
                  <a:pt x="2232380" y="137926"/>
                  <a:pt x="2306483" y="186611"/>
                  <a:pt x="2582377" y="183630"/>
                </a:cubicBezTo>
                <a:cubicBezTo>
                  <a:pt x="2858271" y="180650"/>
                  <a:pt x="2981471" y="233430"/>
                  <a:pt x="3118813" y="221776"/>
                </a:cubicBezTo>
                <a:cubicBezTo>
                  <a:pt x="3256155" y="210122"/>
                  <a:pt x="3572945" y="276767"/>
                  <a:pt x="3786239" y="269236"/>
                </a:cubicBezTo>
                <a:cubicBezTo>
                  <a:pt x="3999533" y="261705"/>
                  <a:pt x="4210734" y="297413"/>
                  <a:pt x="4366338" y="310486"/>
                </a:cubicBezTo>
              </a:path>
            </a:pathLst>
          </a:custGeom>
          <a:noFill/>
          <a:ln w="38100">
            <a:solidFill>
              <a:srgbClr val="E85189"/>
            </a:solidFill>
            <a:extLst>
              <a:ext uri="{C807C97D-BFC1-408E-A445-0C87EB9F89A2}">
                <ask:lineSketchStyleProps xmlns:ask="http://schemas.microsoft.com/office/drawing/2018/sketchyshapes" sd="3200040111">
                  <a:custGeom>
                    <a:avLst/>
                    <a:gdLst>
                      <a:gd name="connsiteX0" fmla="*/ 0 w 5606322"/>
                      <a:gd name="connsiteY0" fmla="*/ 0 h 14991"/>
                      <a:gd name="connsiteX1" fmla="*/ 5606322 w 5606322"/>
                      <a:gd name="connsiteY1" fmla="*/ 14991 h 149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06322" h="14991">
                        <a:moveTo>
                          <a:pt x="0" y="0"/>
                        </a:moveTo>
                        <a:lnTo>
                          <a:pt x="5606322" y="14991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BF51F67-2F25-3340-B00C-AF7CF90C6747}"/>
              </a:ext>
            </a:extLst>
          </p:cNvPr>
          <p:cNvSpPr/>
          <p:nvPr/>
        </p:nvSpPr>
        <p:spPr>
          <a:xfrm>
            <a:off x="5966706" y="5329785"/>
            <a:ext cx="675348" cy="640080"/>
          </a:xfrm>
          <a:custGeom>
            <a:avLst/>
            <a:gdLst>
              <a:gd name="connsiteX0" fmla="*/ 0 w 675348"/>
              <a:gd name="connsiteY0" fmla="*/ 320040 h 640080"/>
              <a:gd name="connsiteX1" fmla="*/ 337674 w 675348"/>
              <a:gd name="connsiteY1" fmla="*/ 0 h 640080"/>
              <a:gd name="connsiteX2" fmla="*/ 675348 w 675348"/>
              <a:gd name="connsiteY2" fmla="*/ 320040 h 640080"/>
              <a:gd name="connsiteX3" fmla="*/ 337674 w 675348"/>
              <a:gd name="connsiteY3" fmla="*/ 640080 h 640080"/>
              <a:gd name="connsiteX4" fmla="*/ 0 w 675348"/>
              <a:gd name="connsiteY4" fmla="*/ 32004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348" h="640080" extrusionOk="0">
                <a:moveTo>
                  <a:pt x="0" y="320040"/>
                </a:moveTo>
                <a:cubicBezTo>
                  <a:pt x="18279" y="156695"/>
                  <a:pt x="126038" y="-8336"/>
                  <a:pt x="337674" y="0"/>
                </a:cubicBezTo>
                <a:cubicBezTo>
                  <a:pt x="517984" y="15942"/>
                  <a:pt x="667804" y="167799"/>
                  <a:pt x="675348" y="320040"/>
                </a:cubicBezTo>
                <a:cubicBezTo>
                  <a:pt x="651392" y="502906"/>
                  <a:pt x="529237" y="624850"/>
                  <a:pt x="337674" y="640080"/>
                </a:cubicBezTo>
                <a:cubicBezTo>
                  <a:pt x="179265" y="634458"/>
                  <a:pt x="-21376" y="502074"/>
                  <a:pt x="0" y="320040"/>
                </a:cubicBezTo>
                <a:close/>
              </a:path>
            </a:pathLst>
          </a:custGeom>
          <a:noFill/>
          <a:ln w="38100">
            <a:solidFill>
              <a:srgbClr val="1B66DE"/>
            </a:solidFill>
            <a:extLst>
              <a:ext uri="{C807C97D-BFC1-408E-A445-0C87EB9F89A2}">
                <ask:lineSketchStyleProps xmlns:ask="http://schemas.microsoft.com/office/drawing/2018/sketchyshapes" sd="243945789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D3DDA-20C4-6B47-B44A-734F1E96D8EF}"/>
              </a:ext>
            </a:extLst>
          </p:cNvPr>
          <p:cNvSpPr/>
          <p:nvPr/>
        </p:nvSpPr>
        <p:spPr>
          <a:xfrm>
            <a:off x="7516126" y="4243649"/>
            <a:ext cx="1851661" cy="8896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000"/>
              </a:lnSpc>
            </a:pPr>
            <a:r>
              <a:rPr lang="en-US" sz="40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90% of data</a:t>
            </a:r>
          </a:p>
          <a:p>
            <a:pPr>
              <a:lnSpc>
                <a:spcPts val="3000"/>
              </a:lnSpc>
            </a:pPr>
            <a:r>
              <a:rPr lang="en-US" sz="40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data &lt;  21</a:t>
            </a:r>
            <a:r>
              <a:rPr lang="en-US" sz="2800" dirty="0">
                <a:solidFill>
                  <a:srgbClr val="E85189"/>
                </a:solidFill>
                <a:latin typeface="Arial" panose="020B0604020202020204" pitchFamily="34" charset="0"/>
                <a:ea typeface="billy Medium" pitchFamily="2" charset="-128"/>
                <a:cs typeface="Arial" panose="020B0604020202020204" pitchFamily="34" charset="0"/>
              </a:rPr>
              <a:t>º</a:t>
            </a:r>
            <a:r>
              <a:rPr lang="en-US" sz="40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C</a:t>
            </a:r>
            <a:endParaRPr lang="en-US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216E72-6A34-8745-A2AF-6A517894CFE1}"/>
              </a:ext>
            </a:extLst>
          </p:cNvPr>
          <p:cNvSpPr/>
          <p:nvPr/>
        </p:nvSpPr>
        <p:spPr>
          <a:xfrm>
            <a:off x="9832184" y="2305603"/>
            <a:ext cx="271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&lt;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41F3A9-24AA-9A42-8C10-47AB4A1D94A0}"/>
              </a:ext>
            </a:extLst>
          </p:cNvPr>
          <p:cNvSpPr/>
          <p:nvPr/>
        </p:nvSpPr>
        <p:spPr>
          <a:xfrm>
            <a:off x="9826933" y="5041299"/>
            <a:ext cx="14186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195FD1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~ 32.5</a:t>
            </a:r>
            <a:r>
              <a:rPr lang="en-US" sz="2400" dirty="0">
                <a:solidFill>
                  <a:srgbClr val="195FD1"/>
                </a:solidFill>
                <a:latin typeface="Arial" panose="020B0604020202020204" pitchFamily="34" charset="0"/>
                <a:ea typeface="billy Medium" pitchFamily="2" charset="-128"/>
                <a:cs typeface="Arial" panose="020B0604020202020204" pitchFamily="34" charset="0"/>
              </a:rPr>
              <a:t>º</a:t>
            </a:r>
            <a:r>
              <a:rPr lang="en-US" sz="3600" dirty="0">
                <a:solidFill>
                  <a:srgbClr val="195FD1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C</a:t>
            </a:r>
            <a:endParaRPr lang="en-US" sz="3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A54A06-9C84-F64E-8325-4C475385CFF9}"/>
              </a:ext>
            </a:extLst>
          </p:cNvPr>
          <p:cNvSpPr txBox="1"/>
          <p:nvPr/>
        </p:nvSpPr>
        <p:spPr>
          <a:xfrm>
            <a:off x="-177287" y="4492107"/>
            <a:ext cx="2455742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quantiles</a:t>
            </a:r>
          </a:p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on y-axis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104407-9A2E-B24B-B83C-6D1FED8E27AC}"/>
              </a:ext>
            </a:extLst>
          </p:cNvPr>
          <p:cNvSpPr txBox="1"/>
          <p:nvPr/>
        </p:nvSpPr>
        <p:spPr>
          <a:xfrm>
            <a:off x="-123057" y="6060487"/>
            <a:ext cx="4350260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data values on x-axis</a:t>
            </a:r>
          </a:p>
        </p:txBody>
      </p:sp>
    </p:spTree>
    <p:extLst>
      <p:ext uri="{BB962C8B-B14F-4D97-AF65-F5344CB8AC3E}">
        <p14:creationId xmlns:p14="http://schemas.microsoft.com/office/powerpoint/2010/main" val="3469835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04F3AC6-6675-224D-B2A7-656299E493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60"/>
          <a:stretch/>
        </p:blipFill>
        <p:spPr>
          <a:xfrm>
            <a:off x="884326" y="609599"/>
            <a:ext cx="10449802" cy="60524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568CAF-674D-C64D-AA7C-CCCA37C46B97}"/>
              </a:ext>
            </a:extLst>
          </p:cNvPr>
          <p:cNvSpPr txBox="1"/>
          <p:nvPr/>
        </p:nvSpPr>
        <p:spPr>
          <a:xfrm>
            <a:off x="6453798" y="2573740"/>
            <a:ext cx="3342591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Similar location,</a:t>
            </a:r>
          </a:p>
          <a:p>
            <a:pPr algn="ctr">
              <a:lnSpc>
                <a:spcPts val="3280"/>
              </a:lnSpc>
            </a:pPr>
            <a:r>
              <a:rPr lang="en-US" sz="4400" dirty="0"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differing dispersion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D6EAFBE-7E11-5A42-93DD-CB094FDECEA5}"/>
              </a:ext>
            </a:extLst>
          </p:cNvPr>
          <p:cNvSpPr/>
          <p:nvPr/>
        </p:nvSpPr>
        <p:spPr>
          <a:xfrm>
            <a:off x="4784271" y="1518016"/>
            <a:ext cx="2511878" cy="1215717"/>
          </a:xfrm>
          <a:custGeom>
            <a:avLst/>
            <a:gdLst>
              <a:gd name="connsiteX0" fmla="*/ 0 w 2511878"/>
              <a:gd name="connsiteY0" fmla="*/ 607859 h 1215717"/>
              <a:gd name="connsiteX1" fmla="*/ 1255939 w 2511878"/>
              <a:gd name="connsiteY1" fmla="*/ 0 h 1215717"/>
              <a:gd name="connsiteX2" fmla="*/ 2511878 w 2511878"/>
              <a:gd name="connsiteY2" fmla="*/ 607859 h 1215717"/>
              <a:gd name="connsiteX3" fmla="*/ 1255939 w 2511878"/>
              <a:gd name="connsiteY3" fmla="*/ 1215718 h 1215717"/>
              <a:gd name="connsiteX4" fmla="*/ 0 w 2511878"/>
              <a:gd name="connsiteY4" fmla="*/ 607859 h 1215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1878" h="1215717" extrusionOk="0">
                <a:moveTo>
                  <a:pt x="0" y="607859"/>
                </a:moveTo>
                <a:cubicBezTo>
                  <a:pt x="22185" y="288421"/>
                  <a:pt x="479230" y="-27540"/>
                  <a:pt x="1255939" y="0"/>
                </a:cubicBezTo>
                <a:cubicBezTo>
                  <a:pt x="1930429" y="49373"/>
                  <a:pt x="2510532" y="276523"/>
                  <a:pt x="2511878" y="607859"/>
                </a:cubicBezTo>
                <a:cubicBezTo>
                  <a:pt x="2476700" y="952547"/>
                  <a:pt x="1970720" y="1152207"/>
                  <a:pt x="1255939" y="1215718"/>
                </a:cubicBezTo>
                <a:cubicBezTo>
                  <a:pt x="618830" y="1204401"/>
                  <a:pt x="-38013" y="952961"/>
                  <a:pt x="0" y="607859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3945789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1DF539-F40A-4041-BC21-488E67AA89F5}"/>
              </a:ext>
            </a:extLst>
          </p:cNvPr>
          <p:cNvSpPr/>
          <p:nvPr/>
        </p:nvSpPr>
        <p:spPr>
          <a:xfrm>
            <a:off x="2234884" y="3617842"/>
            <a:ext cx="7494814" cy="1801111"/>
          </a:xfrm>
          <a:custGeom>
            <a:avLst/>
            <a:gdLst>
              <a:gd name="connsiteX0" fmla="*/ 0 w 7494814"/>
              <a:gd name="connsiteY0" fmla="*/ 900556 h 1801111"/>
              <a:gd name="connsiteX1" fmla="*/ 3747407 w 7494814"/>
              <a:gd name="connsiteY1" fmla="*/ 0 h 1801111"/>
              <a:gd name="connsiteX2" fmla="*/ 7494814 w 7494814"/>
              <a:gd name="connsiteY2" fmla="*/ 900556 h 1801111"/>
              <a:gd name="connsiteX3" fmla="*/ 3747407 w 7494814"/>
              <a:gd name="connsiteY3" fmla="*/ 1801112 h 1801111"/>
              <a:gd name="connsiteX4" fmla="*/ 0 w 7494814"/>
              <a:gd name="connsiteY4" fmla="*/ 900556 h 180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4814" h="1801111" extrusionOk="0">
                <a:moveTo>
                  <a:pt x="0" y="900556"/>
                </a:moveTo>
                <a:cubicBezTo>
                  <a:pt x="205257" y="553754"/>
                  <a:pt x="1576924" y="-33433"/>
                  <a:pt x="3747407" y="0"/>
                </a:cubicBezTo>
                <a:cubicBezTo>
                  <a:pt x="5808775" y="21321"/>
                  <a:pt x="7466288" y="495875"/>
                  <a:pt x="7494814" y="900556"/>
                </a:cubicBezTo>
                <a:cubicBezTo>
                  <a:pt x="7246603" y="1461257"/>
                  <a:pt x="5825876" y="1774582"/>
                  <a:pt x="3747407" y="1801112"/>
                </a:cubicBezTo>
                <a:cubicBezTo>
                  <a:pt x="1703587" y="1795944"/>
                  <a:pt x="-13359" y="1401219"/>
                  <a:pt x="0" y="900556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3945789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6D020E-7A89-8745-AF0A-C4BFA42D03A8}"/>
              </a:ext>
            </a:extLst>
          </p:cNvPr>
          <p:cNvCxnSpPr>
            <a:cxnSpLocks/>
            <a:endCxn id="7" idx="4"/>
          </p:cNvCxnSpPr>
          <p:nvPr/>
        </p:nvCxnSpPr>
        <p:spPr>
          <a:xfrm flipV="1">
            <a:off x="6040210" y="2733733"/>
            <a:ext cx="0" cy="8957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802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699E85E-4925-3744-99C2-6CE263E6C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70" y="0"/>
            <a:ext cx="11111113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F203E1A-537A-054A-892E-748BE6607BCA}"/>
              </a:ext>
            </a:extLst>
          </p:cNvPr>
          <p:cNvSpPr/>
          <p:nvPr/>
        </p:nvSpPr>
        <p:spPr>
          <a:xfrm>
            <a:off x="5225145" y="1669130"/>
            <a:ext cx="952500" cy="845469"/>
          </a:xfrm>
          <a:custGeom>
            <a:avLst/>
            <a:gdLst>
              <a:gd name="connsiteX0" fmla="*/ 0 w 952500"/>
              <a:gd name="connsiteY0" fmla="*/ 422735 h 845469"/>
              <a:gd name="connsiteX1" fmla="*/ 476250 w 952500"/>
              <a:gd name="connsiteY1" fmla="*/ 0 h 845469"/>
              <a:gd name="connsiteX2" fmla="*/ 952500 w 952500"/>
              <a:gd name="connsiteY2" fmla="*/ 422735 h 845469"/>
              <a:gd name="connsiteX3" fmla="*/ 476250 w 952500"/>
              <a:gd name="connsiteY3" fmla="*/ 845470 h 845469"/>
              <a:gd name="connsiteX4" fmla="*/ 0 w 952500"/>
              <a:gd name="connsiteY4" fmla="*/ 422735 h 84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0" h="845469" extrusionOk="0">
                <a:moveTo>
                  <a:pt x="0" y="422735"/>
                </a:moveTo>
                <a:cubicBezTo>
                  <a:pt x="24825" y="207475"/>
                  <a:pt x="172785" y="-13406"/>
                  <a:pt x="476250" y="0"/>
                </a:cubicBezTo>
                <a:cubicBezTo>
                  <a:pt x="737325" y="5031"/>
                  <a:pt x="939734" y="230743"/>
                  <a:pt x="952500" y="422735"/>
                </a:cubicBezTo>
                <a:cubicBezTo>
                  <a:pt x="901934" y="669108"/>
                  <a:pt x="755209" y="797614"/>
                  <a:pt x="476250" y="845470"/>
                </a:cubicBezTo>
                <a:cubicBezTo>
                  <a:pt x="218068" y="844500"/>
                  <a:pt x="-39958" y="666076"/>
                  <a:pt x="0" y="422735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3945789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8A90B-D18F-2649-AE09-BE2AC3B888C2}"/>
              </a:ext>
            </a:extLst>
          </p:cNvPr>
          <p:cNvSpPr txBox="1"/>
          <p:nvPr/>
        </p:nvSpPr>
        <p:spPr>
          <a:xfrm>
            <a:off x="1882554" y="2177903"/>
            <a:ext cx="3342591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5D98F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differing location</a:t>
            </a:r>
          </a:p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5D98F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and dispersion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5C90AF-5B94-C14F-946F-B81DB3C7CC6E}"/>
              </a:ext>
            </a:extLst>
          </p:cNvPr>
          <p:cNvSpPr/>
          <p:nvPr/>
        </p:nvSpPr>
        <p:spPr>
          <a:xfrm>
            <a:off x="2046517" y="4110547"/>
            <a:ext cx="2443840" cy="989410"/>
          </a:xfrm>
          <a:custGeom>
            <a:avLst/>
            <a:gdLst>
              <a:gd name="connsiteX0" fmla="*/ 0 w 2443840"/>
              <a:gd name="connsiteY0" fmla="*/ 494705 h 989410"/>
              <a:gd name="connsiteX1" fmla="*/ 1221920 w 2443840"/>
              <a:gd name="connsiteY1" fmla="*/ 0 h 989410"/>
              <a:gd name="connsiteX2" fmla="*/ 2443840 w 2443840"/>
              <a:gd name="connsiteY2" fmla="*/ 494705 h 989410"/>
              <a:gd name="connsiteX3" fmla="*/ 1221920 w 2443840"/>
              <a:gd name="connsiteY3" fmla="*/ 989410 h 989410"/>
              <a:gd name="connsiteX4" fmla="*/ 0 w 2443840"/>
              <a:gd name="connsiteY4" fmla="*/ 494705 h 98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840" h="989410" extrusionOk="0">
                <a:moveTo>
                  <a:pt x="0" y="494705"/>
                </a:moveTo>
                <a:cubicBezTo>
                  <a:pt x="86219" y="284731"/>
                  <a:pt x="451442" y="-31703"/>
                  <a:pt x="1221920" y="0"/>
                </a:cubicBezTo>
                <a:cubicBezTo>
                  <a:pt x="1892051" y="12164"/>
                  <a:pt x="2436946" y="243887"/>
                  <a:pt x="2443840" y="494705"/>
                </a:cubicBezTo>
                <a:cubicBezTo>
                  <a:pt x="2369212" y="786967"/>
                  <a:pt x="1903233" y="969990"/>
                  <a:pt x="1221920" y="989410"/>
                </a:cubicBezTo>
                <a:cubicBezTo>
                  <a:pt x="573908" y="984037"/>
                  <a:pt x="-38173" y="777353"/>
                  <a:pt x="0" y="494705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3945789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C059AF-B4B2-1E40-B3BD-DB3192FDDFC9}"/>
              </a:ext>
            </a:extLst>
          </p:cNvPr>
          <p:cNvCxnSpPr>
            <a:endCxn id="4" idx="3"/>
          </p:cNvCxnSpPr>
          <p:nvPr/>
        </p:nvCxnSpPr>
        <p:spPr>
          <a:xfrm flipV="1">
            <a:off x="3818965" y="2390783"/>
            <a:ext cx="1545670" cy="17929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0B4D70E-B48C-0F40-99E7-78744283B552}"/>
              </a:ext>
            </a:extLst>
          </p:cNvPr>
          <p:cNvSpPr txBox="1"/>
          <p:nvPr/>
        </p:nvSpPr>
        <p:spPr>
          <a:xfrm>
            <a:off x="6395297" y="2514599"/>
            <a:ext cx="3342591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00BA38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similar location,</a:t>
            </a:r>
          </a:p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00BA38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differing dispersion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A5A100-269A-6540-89AA-D5CF5E972479}"/>
              </a:ext>
            </a:extLst>
          </p:cNvPr>
          <p:cNvSpPr/>
          <p:nvPr/>
        </p:nvSpPr>
        <p:spPr>
          <a:xfrm>
            <a:off x="7301046" y="1522396"/>
            <a:ext cx="1266690" cy="992203"/>
          </a:xfrm>
          <a:custGeom>
            <a:avLst/>
            <a:gdLst>
              <a:gd name="connsiteX0" fmla="*/ 0 w 1266690"/>
              <a:gd name="connsiteY0" fmla="*/ 496102 h 992203"/>
              <a:gd name="connsiteX1" fmla="*/ 633345 w 1266690"/>
              <a:gd name="connsiteY1" fmla="*/ 0 h 992203"/>
              <a:gd name="connsiteX2" fmla="*/ 1266690 w 1266690"/>
              <a:gd name="connsiteY2" fmla="*/ 496102 h 992203"/>
              <a:gd name="connsiteX3" fmla="*/ 633345 w 1266690"/>
              <a:gd name="connsiteY3" fmla="*/ 992204 h 992203"/>
              <a:gd name="connsiteX4" fmla="*/ 0 w 1266690"/>
              <a:gd name="connsiteY4" fmla="*/ 496102 h 992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6690" h="992203" extrusionOk="0">
                <a:moveTo>
                  <a:pt x="0" y="496102"/>
                </a:moveTo>
                <a:cubicBezTo>
                  <a:pt x="53922" y="261665"/>
                  <a:pt x="237197" y="-15369"/>
                  <a:pt x="633345" y="0"/>
                </a:cubicBezTo>
                <a:cubicBezTo>
                  <a:pt x="964280" y="48615"/>
                  <a:pt x="1250638" y="274266"/>
                  <a:pt x="1266690" y="496102"/>
                </a:cubicBezTo>
                <a:cubicBezTo>
                  <a:pt x="1254838" y="773116"/>
                  <a:pt x="999049" y="944394"/>
                  <a:pt x="633345" y="992204"/>
                </a:cubicBezTo>
                <a:cubicBezTo>
                  <a:pt x="300270" y="988858"/>
                  <a:pt x="-51488" y="782812"/>
                  <a:pt x="0" y="496102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3945789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6E1201-A73E-014C-BA22-5A5F57081ED3}"/>
              </a:ext>
            </a:extLst>
          </p:cNvPr>
          <p:cNvSpPr/>
          <p:nvPr/>
        </p:nvSpPr>
        <p:spPr>
          <a:xfrm>
            <a:off x="6867238" y="4081080"/>
            <a:ext cx="2612937" cy="989410"/>
          </a:xfrm>
          <a:custGeom>
            <a:avLst/>
            <a:gdLst>
              <a:gd name="connsiteX0" fmla="*/ 0 w 2612937"/>
              <a:gd name="connsiteY0" fmla="*/ 494705 h 989410"/>
              <a:gd name="connsiteX1" fmla="*/ 1306469 w 2612937"/>
              <a:gd name="connsiteY1" fmla="*/ 0 h 989410"/>
              <a:gd name="connsiteX2" fmla="*/ 2612938 w 2612937"/>
              <a:gd name="connsiteY2" fmla="*/ 494705 h 989410"/>
              <a:gd name="connsiteX3" fmla="*/ 1306469 w 2612937"/>
              <a:gd name="connsiteY3" fmla="*/ 989410 h 989410"/>
              <a:gd name="connsiteX4" fmla="*/ 0 w 2612937"/>
              <a:gd name="connsiteY4" fmla="*/ 494705 h 98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2937" h="989410" extrusionOk="0">
                <a:moveTo>
                  <a:pt x="0" y="494705"/>
                </a:moveTo>
                <a:cubicBezTo>
                  <a:pt x="57352" y="263556"/>
                  <a:pt x="516793" y="-22587"/>
                  <a:pt x="1306469" y="0"/>
                </a:cubicBezTo>
                <a:cubicBezTo>
                  <a:pt x="2023295" y="12164"/>
                  <a:pt x="2606044" y="243887"/>
                  <a:pt x="2612938" y="494705"/>
                </a:cubicBezTo>
                <a:cubicBezTo>
                  <a:pt x="2575483" y="777481"/>
                  <a:pt x="2039663" y="954413"/>
                  <a:pt x="1306469" y="989410"/>
                </a:cubicBezTo>
                <a:cubicBezTo>
                  <a:pt x="611762" y="984037"/>
                  <a:pt x="-38173" y="777353"/>
                  <a:pt x="0" y="494705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3945789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9E455B-F3E6-C446-A3F5-6DCF33EB3CB8}"/>
              </a:ext>
            </a:extLst>
          </p:cNvPr>
          <p:cNvCxnSpPr>
            <a:cxnSpLocks/>
          </p:cNvCxnSpPr>
          <p:nvPr/>
        </p:nvCxnSpPr>
        <p:spPr>
          <a:xfrm flipV="1">
            <a:off x="7962802" y="2511806"/>
            <a:ext cx="0" cy="15692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970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D0344ED-EA41-1745-B658-C04488ADF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133" y="0"/>
            <a:ext cx="3423275" cy="6858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F9A195D-DFCD-D745-9637-DC73D10E3587}"/>
              </a:ext>
            </a:extLst>
          </p:cNvPr>
          <p:cNvSpPr txBox="1"/>
          <p:nvPr/>
        </p:nvSpPr>
        <p:spPr>
          <a:xfrm rot="16200000">
            <a:off x="2064037" y="4384949"/>
            <a:ext cx="2218165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IQR x 1.5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D7B285-6CF9-D74B-9904-55FC952AC705}"/>
              </a:ext>
            </a:extLst>
          </p:cNvPr>
          <p:cNvSpPr txBox="1"/>
          <p:nvPr/>
        </p:nvSpPr>
        <p:spPr>
          <a:xfrm rot="16200000">
            <a:off x="2716605" y="2780338"/>
            <a:ext cx="960487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IQR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B6AA5D-D936-A445-B85E-6DC0E8AAAB7E}"/>
              </a:ext>
            </a:extLst>
          </p:cNvPr>
          <p:cNvSpPr txBox="1"/>
          <p:nvPr/>
        </p:nvSpPr>
        <p:spPr>
          <a:xfrm rot="16200000">
            <a:off x="2004488" y="1216088"/>
            <a:ext cx="2218165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IQR x 1.5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E9592C-4663-A14E-B0DD-00FF86EBE752}"/>
              </a:ext>
            </a:extLst>
          </p:cNvPr>
          <p:cNvSpPr txBox="1"/>
          <p:nvPr/>
        </p:nvSpPr>
        <p:spPr>
          <a:xfrm>
            <a:off x="4588328" y="2864319"/>
            <a:ext cx="3667681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0.5 quantile (median)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F6A7B5-A245-8A4D-8E82-994A0D4AFB69}"/>
              </a:ext>
            </a:extLst>
          </p:cNvPr>
          <p:cNvSpPr txBox="1"/>
          <p:nvPr/>
        </p:nvSpPr>
        <p:spPr>
          <a:xfrm>
            <a:off x="4558454" y="3491832"/>
            <a:ext cx="5154350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0.25 quantile (lower quartile)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0679DA-6D52-E746-AD32-E2788CE87E80}"/>
              </a:ext>
            </a:extLst>
          </p:cNvPr>
          <p:cNvSpPr txBox="1"/>
          <p:nvPr/>
        </p:nvSpPr>
        <p:spPr>
          <a:xfrm>
            <a:off x="4588328" y="2236806"/>
            <a:ext cx="4958443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0.75 quantile (upper quartile)</a:t>
            </a:r>
          </a:p>
        </p:txBody>
      </p:sp>
      <p:pic>
        <p:nvPicPr>
          <p:cNvPr id="16" name="Picture 15" descr="A picture containing traffic, street, light, stop&#10;&#10;Description automatically generated">
            <a:extLst>
              <a:ext uri="{FF2B5EF4-FFF2-40B4-BE49-F238E27FC236}">
                <a16:creationId xmlns:a16="http://schemas.microsoft.com/office/drawing/2014/main" id="{B8577C5D-795D-4C4B-80DF-1271B2576E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8" b="42772"/>
          <a:stretch/>
        </p:blipFill>
        <p:spPr>
          <a:xfrm rot="16200000">
            <a:off x="4375442" y="2979045"/>
            <a:ext cx="194828" cy="552797"/>
          </a:xfrm>
          <a:prstGeom prst="rect">
            <a:avLst/>
          </a:prstGeom>
        </p:spPr>
      </p:pic>
      <p:pic>
        <p:nvPicPr>
          <p:cNvPr id="17" name="Picture 16" descr="A picture containing traffic, street, light, stop&#10;&#10;Description automatically generated">
            <a:extLst>
              <a:ext uri="{FF2B5EF4-FFF2-40B4-BE49-F238E27FC236}">
                <a16:creationId xmlns:a16="http://schemas.microsoft.com/office/drawing/2014/main" id="{D1B76B2C-DED3-D847-9FE2-02D8943B2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8" b="42772"/>
          <a:stretch/>
        </p:blipFill>
        <p:spPr>
          <a:xfrm rot="5400000" flipV="1">
            <a:off x="4375443" y="2300668"/>
            <a:ext cx="194828" cy="552797"/>
          </a:xfrm>
          <a:prstGeom prst="rect">
            <a:avLst/>
          </a:prstGeom>
        </p:spPr>
      </p:pic>
      <p:pic>
        <p:nvPicPr>
          <p:cNvPr id="18" name="Picture 17" descr="A picture containing traffic, street, light, stop&#10;&#10;Description automatically generated">
            <a:extLst>
              <a:ext uri="{FF2B5EF4-FFF2-40B4-BE49-F238E27FC236}">
                <a16:creationId xmlns:a16="http://schemas.microsoft.com/office/drawing/2014/main" id="{7E6B636D-1BBE-034F-AF0F-337C88208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8" b="42772"/>
          <a:stretch/>
        </p:blipFill>
        <p:spPr>
          <a:xfrm rot="5400000" flipV="1">
            <a:off x="4396587" y="3553550"/>
            <a:ext cx="194828" cy="55279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42F10747-47B1-7C44-807B-2723244614D6}"/>
              </a:ext>
            </a:extLst>
          </p:cNvPr>
          <p:cNvGrpSpPr/>
          <p:nvPr/>
        </p:nvGrpSpPr>
        <p:grpSpPr>
          <a:xfrm>
            <a:off x="3302298" y="2581078"/>
            <a:ext cx="271815" cy="1270930"/>
            <a:chOff x="5913021" y="2591226"/>
            <a:chExt cx="271815" cy="1270930"/>
          </a:xfrm>
        </p:grpSpPr>
        <p:pic>
          <p:nvPicPr>
            <p:cNvPr id="19" name="Picture 1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D96067D-F8FE-B643-8A34-BB1699E3D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3021" y="2591226"/>
              <a:ext cx="271814" cy="961298"/>
            </a:xfrm>
            <a:prstGeom prst="rect">
              <a:avLst/>
            </a:prstGeom>
          </p:spPr>
        </p:pic>
        <p:pic>
          <p:nvPicPr>
            <p:cNvPr id="20" name="Picture 1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4B519C32-0171-9E46-AF1F-5B6016621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5913022" y="2900858"/>
              <a:ext cx="271814" cy="96129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D27DD3E-5A47-BB48-AF4E-2B0A204012F6}"/>
              </a:ext>
            </a:extLst>
          </p:cNvPr>
          <p:cNvGrpSpPr/>
          <p:nvPr/>
        </p:nvGrpSpPr>
        <p:grpSpPr>
          <a:xfrm>
            <a:off x="3267791" y="729282"/>
            <a:ext cx="271816" cy="1861271"/>
            <a:chOff x="5913020" y="722177"/>
            <a:chExt cx="271816" cy="1861271"/>
          </a:xfrm>
        </p:grpSpPr>
        <p:pic>
          <p:nvPicPr>
            <p:cNvPr id="22" name="Picture 2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514A56F3-FD3B-404F-85DB-53F6D013E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3020" y="722177"/>
              <a:ext cx="271816" cy="1170182"/>
            </a:xfrm>
            <a:prstGeom prst="rect">
              <a:avLst/>
            </a:prstGeom>
          </p:spPr>
        </p:pic>
        <p:pic>
          <p:nvPicPr>
            <p:cNvPr id="23" name="Picture 2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BDC3D71-7998-7548-B73D-D79A79D1D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5913020" y="1413266"/>
              <a:ext cx="271816" cy="1170182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B77CAD2-AD67-754E-B356-B7AE433380DB}"/>
              </a:ext>
            </a:extLst>
          </p:cNvPr>
          <p:cNvGrpSpPr/>
          <p:nvPr/>
        </p:nvGrpSpPr>
        <p:grpSpPr>
          <a:xfrm>
            <a:off x="3331052" y="3851392"/>
            <a:ext cx="271817" cy="1861271"/>
            <a:chOff x="5913020" y="3861540"/>
            <a:chExt cx="271817" cy="1861271"/>
          </a:xfrm>
        </p:grpSpPr>
        <p:pic>
          <p:nvPicPr>
            <p:cNvPr id="26" name="Picture 2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5DB2E6AC-24EF-A148-BB24-F0854DE53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3020" y="3861540"/>
              <a:ext cx="271816" cy="1170182"/>
            </a:xfrm>
            <a:prstGeom prst="rect">
              <a:avLst/>
            </a:prstGeom>
          </p:spPr>
        </p:pic>
        <p:pic>
          <p:nvPicPr>
            <p:cNvPr id="27" name="Picture 2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A66C8BA3-3C1F-AE4E-AB4B-DC3B4932A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5913021" y="4552629"/>
              <a:ext cx="271816" cy="1170182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9A12AED-D75C-7543-AD43-0FCBDD60A609}"/>
              </a:ext>
            </a:extLst>
          </p:cNvPr>
          <p:cNvSpPr txBox="1"/>
          <p:nvPr/>
        </p:nvSpPr>
        <p:spPr>
          <a:xfrm>
            <a:off x="4961889" y="4878637"/>
            <a:ext cx="6941639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a whisker- shown here as 1.5 x IQR but the definition can vary from plot  to plot</a:t>
            </a:r>
          </a:p>
        </p:txBody>
      </p:sp>
      <p:pic>
        <p:nvPicPr>
          <p:cNvPr id="33" name="Picture 32" descr="A picture containing flower, knot&#10;&#10;Description automatically generated">
            <a:extLst>
              <a:ext uri="{FF2B5EF4-FFF2-40B4-BE49-F238E27FC236}">
                <a16:creationId xmlns:a16="http://schemas.microsoft.com/office/drawing/2014/main" id="{16AFAD66-4106-FC4A-B981-8D4D226F8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080536">
            <a:off x="4222334" y="4437834"/>
            <a:ext cx="590912" cy="123975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F51D664-7BAB-D14B-8A4B-38177C14E5EC}"/>
              </a:ext>
            </a:extLst>
          </p:cNvPr>
          <p:cNvSpPr/>
          <p:nvPr/>
        </p:nvSpPr>
        <p:spPr>
          <a:xfrm>
            <a:off x="3547773" y="2520303"/>
            <a:ext cx="624955" cy="1407060"/>
          </a:xfrm>
          <a:custGeom>
            <a:avLst/>
            <a:gdLst>
              <a:gd name="connsiteX0" fmla="*/ 0 w 624955"/>
              <a:gd name="connsiteY0" fmla="*/ 0 h 1407060"/>
              <a:gd name="connsiteX1" fmla="*/ 624955 w 624955"/>
              <a:gd name="connsiteY1" fmla="*/ 0 h 1407060"/>
              <a:gd name="connsiteX2" fmla="*/ 624955 w 624955"/>
              <a:gd name="connsiteY2" fmla="*/ 426808 h 1407060"/>
              <a:gd name="connsiteX3" fmla="*/ 624955 w 624955"/>
              <a:gd name="connsiteY3" fmla="*/ 923969 h 1407060"/>
              <a:gd name="connsiteX4" fmla="*/ 624955 w 624955"/>
              <a:gd name="connsiteY4" fmla="*/ 1407060 h 1407060"/>
              <a:gd name="connsiteX5" fmla="*/ 0 w 624955"/>
              <a:gd name="connsiteY5" fmla="*/ 1407060 h 1407060"/>
              <a:gd name="connsiteX6" fmla="*/ 0 w 624955"/>
              <a:gd name="connsiteY6" fmla="*/ 909899 h 1407060"/>
              <a:gd name="connsiteX7" fmla="*/ 0 w 624955"/>
              <a:gd name="connsiteY7" fmla="*/ 412738 h 1407060"/>
              <a:gd name="connsiteX8" fmla="*/ 0 w 624955"/>
              <a:gd name="connsiteY8" fmla="*/ 0 h 1407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55" h="1407060" extrusionOk="0">
                <a:moveTo>
                  <a:pt x="0" y="0"/>
                </a:moveTo>
                <a:cubicBezTo>
                  <a:pt x="144324" y="6923"/>
                  <a:pt x="453877" y="-28212"/>
                  <a:pt x="624955" y="0"/>
                </a:cubicBezTo>
                <a:cubicBezTo>
                  <a:pt x="631557" y="119991"/>
                  <a:pt x="635107" y="288751"/>
                  <a:pt x="624955" y="426808"/>
                </a:cubicBezTo>
                <a:cubicBezTo>
                  <a:pt x="614803" y="564865"/>
                  <a:pt x="618632" y="814635"/>
                  <a:pt x="624955" y="923969"/>
                </a:cubicBezTo>
                <a:cubicBezTo>
                  <a:pt x="631278" y="1033303"/>
                  <a:pt x="622582" y="1218839"/>
                  <a:pt x="624955" y="1407060"/>
                </a:cubicBezTo>
                <a:cubicBezTo>
                  <a:pt x="493885" y="1422323"/>
                  <a:pt x="187112" y="1406314"/>
                  <a:pt x="0" y="1407060"/>
                </a:cubicBezTo>
                <a:cubicBezTo>
                  <a:pt x="15172" y="1250468"/>
                  <a:pt x="16014" y="1067058"/>
                  <a:pt x="0" y="909899"/>
                </a:cubicBezTo>
                <a:cubicBezTo>
                  <a:pt x="-16014" y="752740"/>
                  <a:pt x="-5261" y="612599"/>
                  <a:pt x="0" y="412738"/>
                </a:cubicBezTo>
                <a:cubicBezTo>
                  <a:pt x="5261" y="212877"/>
                  <a:pt x="-9191" y="198735"/>
                  <a:pt x="0" y="0"/>
                </a:cubicBezTo>
                <a:close/>
              </a:path>
            </a:pathLst>
          </a:custGeom>
          <a:noFill/>
          <a:ln w="28575">
            <a:solidFill>
              <a:srgbClr val="D8204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A picture containing flower, knot&#10;&#10;Description automatically generated">
            <a:extLst>
              <a:ext uri="{FF2B5EF4-FFF2-40B4-BE49-F238E27FC236}">
                <a16:creationId xmlns:a16="http://schemas.microsoft.com/office/drawing/2014/main" id="{BAE5506B-4AB4-774A-B997-B2EA5F541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03376">
            <a:off x="4207306" y="1437858"/>
            <a:ext cx="590912" cy="123975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C17E38F-9949-1C42-940B-5302E8C46D53}"/>
              </a:ext>
            </a:extLst>
          </p:cNvPr>
          <p:cNvSpPr txBox="1"/>
          <p:nvPr/>
        </p:nvSpPr>
        <p:spPr>
          <a:xfrm>
            <a:off x="4770400" y="1050345"/>
            <a:ext cx="5905501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The “box” in boxplot. The outer box lines are also called “hinges”</a:t>
            </a:r>
          </a:p>
        </p:txBody>
      </p:sp>
    </p:spTree>
    <p:extLst>
      <p:ext uri="{BB962C8B-B14F-4D97-AF65-F5344CB8AC3E}">
        <p14:creationId xmlns:p14="http://schemas.microsoft.com/office/powerpoint/2010/main" val="1199069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23087</TotalTime>
  <Words>456</Words>
  <Application>Microsoft Macintosh PowerPoint</Application>
  <PresentationFormat>Widescreen</PresentationFormat>
  <Paragraphs>89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billy Medium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Volckens,John</dc:creator>
  <cp:lastModifiedBy>Volckens,John</cp:lastModifiedBy>
  <cp:revision>71</cp:revision>
  <dcterms:created xsi:type="dcterms:W3CDTF">2020-02-17T00:02:10Z</dcterms:created>
  <dcterms:modified xsi:type="dcterms:W3CDTF">2020-07-07T04:15:15Z</dcterms:modified>
</cp:coreProperties>
</file>